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2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7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02D0-1B05-4663-9D69-2EED34E3631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852D-B375-492C-A717-2A5A6392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300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136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96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35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84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02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820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543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7920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741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9187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VivoBook</dc:creator>
  <cp:lastModifiedBy>VivoBook</cp:lastModifiedBy>
  <cp:revision>1</cp:revision>
  <dcterms:created xsi:type="dcterms:W3CDTF">2023-05-12T22:15:32Z</dcterms:created>
  <dcterms:modified xsi:type="dcterms:W3CDTF">2023-05-12T22:25:39Z</dcterms:modified>
</cp:coreProperties>
</file>