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734" r:id="rId3"/>
    <p:sldId id="735" r:id="rId4"/>
    <p:sldId id="736" r:id="rId5"/>
    <p:sldId id="737" r:id="rId6"/>
    <p:sldId id="743" r:id="rId7"/>
    <p:sldId id="744" r:id="rId8"/>
    <p:sldId id="738" r:id="rId9"/>
    <p:sldId id="739" r:id="rId10"/>
    <p:sldId id="740" r:id="rId11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 autoAdjust="0"/>
    <p:restoredTop sz="69524" autoAdjust="0"/>
  </p:normalViewPr>
  <p:slideViewPr>
    <p:cSldViewPr>
      <p:cViewPr varScale="1">
        <p:scale>
          <a:sx n="87" d="100"/>
          <a:sy n="87" d="100"/>
        </p:scale>
        <p:origin x="2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4150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solidFill>
                <a:srgbClr val="FF0000"/>
              </a:solidFill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9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873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79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636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65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516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53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DB36D-17AB-4D1B-8195-306759A40D4D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581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06079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esmann/cs-70-48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2427751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87277:</a:t>
            </a:r>
            <a:br>
              <a:rPr lang="da-DK" dirty="0"/>
            </a:br>
            <a:r>
              <a:rPr lang="da-DK" dirty="0"/>
              <a:t>”Programming in C# [20483]”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7772400" cy="1656184"/>
          </a:xfrm>
        </p:spPr>
        <p:txBody>
          <a:bodyPr>
            <a:noAutofit/>
          </a:bodyPr>
          <a:lstStyle/>
          <a:p>
            <a:pPr algn="l"/>
            <a:r>
              <a:rPr lang="da-DK" sz="2400" b="1" dirty="0">
                <a:solidFill>
                  <a:schemeClr val="accent1"/>
                </a:solidFill>
              </a:rPr>
              <a:t>Martin Esmann</a:t>
            </a:r>
          </a:p>
          <a:p>
            <a:pPr algn="l"/>
            <a:r>
              <a:rPr lang="da-DK" sz="2400" b="1" dirty="0" err="1">
                <a:solidFill>
                  <a:schemeClr val="accent1"/>
                </a:solidFill>
              </a:rPr>
              <a:t>martin@esmann.io</a:t>
            </a:r>
            <a:endParaRPr lang="da-DK" sz="2400" b="1" dirty="0">
              <a:solidFill>
                <a:schemeClr val="accent1"/>
              </a:solidFill>
            </a:endParaRPr>
          </a:p>
          <a:p>
            <a:pPr algn="l"/>
            <a:endParaRPr lang="da-DK" sz="2000" dirty="0"/>
          </a:p>
          <a:p>
            <a:pPr algn="l"/>
            <a:r>
              <a:rPr lang="da-DK" sz="2000" dirty="0">
                <a:solidFill>
                  <a:schemeClr val="accent2"/>
                </a:solidFill>
              </a:rPr>
              <a:t>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En </a:t>
            </a:r>
            <a:r>
              <a:rPr lang="en-US" dirty="0" err="1"/>
              <a:t>kursusdag</a:t>
            </a:r>
            <a:r>
              <a:rPr lang="en-US" dirty="0"/>
              <a:t> </a:t>
            </a:r>
            <a:r>
              <a:rPr lang="en-US" dirty="0" err="1"/>
              <a:t>varer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9 </a:t>
            </a:r>
            <a:r>
              <a:rPr lang="en-US" dirty="0" err="1"/>
              <a:t>til</a:t>
            </a:r>
            <a:r>
              <a:rPr lang="en-US" dirty="0"/>
              <a:t> 16</a:t>
            </a:r>
          </a:p>
          <a:p>
            <a:pPr eaLnBrk="1" hangingPunct="1"/>
            <a:r>
              <a:rPr lang="en-US" dirty="0" err="1"/>
              <a:t>Pauser</a:t>
            </a:r>
            <a:endParaRPr lang="en-US" dirty="0"/>
          </a:p>
          <a:p>
            <a:r>
              <a:rPr lang="en-US" dirty="0" err="1"/>
              <a:t>Toiletter</a:t>
            </a:r>
            <a:endParaRPr lang="en-US" dirty="0"/>
          </a:p>
          <a:p>
            <a:pPr eaLnBrk="1" hangingPunct="1"/>
            <a:r>
              <a:rPr lang="en-US" dirty="0" err="1"/>
              <a:t>Forplejning</a:t>
            </a:r>
            <a:endParaRPr lang="en-US" dirty="0"/>
          </a:p>
          <a:p>
            <a:pPr eaLnBrk="1" hangingPunct="1"/>
            <a:r>
              <a:rPr lang="en-US" dirty="0" err="1"/>
              <a:t>Telefoner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Spørgsmål</a:t>
            </a:r>
            <a:r>
              <a:rPr lang="en-US" dirty="0"/>
              <a:t>…?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Praktiske</a:t>
            </a:r>
            <a:r>
              <a:rPr lang="en-US" dirty="0"/>
              <a:t> </a:t>
            </a:r>
            <a:r>
              <a:rPr lang="en-US" dirty="0" err="1"/>
              <a:t>oplysninger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Præsentationsrunde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539552" y="1556792"/>
            <a:ext cx="8064896" cy="46805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Navn</a:t>
            </a:r>
            <a:endParaRPr lang="en-US" dirty="0"/>
          </a:p>
          <a:p>
            <a:pPr eaLnBrk="1" hangingPunct="1"/>
            <a:r>
              <a:rPr lang="en-US" dirty="0"/>
              <a:t>Firma-</a:t>
            </a:r>
            <a:r>
              <a:rPr lang="en-US" dirty="0" err="1"/>
              <a:t>tilknytning</a:t>
            </a:r>
            <a:endParaRPr lang="en-US" dirty="0"/>
          </a:p>
          <a:p>
            <a:pPr eaLnBrk="1" hangingPunct="1"/>
            <a:r>
              <a:rPr lang="en-US" dirty="0" err="1"/>
              <a:t>Fagligt</a:t>
            </a:r>
            <a:r>
              <a:rPr lang="en-US" dirty="0"/>
              <a:t> </a:t>
            </a:r>
            <a:r>
              <a:rPr lang="en-US" dirty="0" err="1"/>
              <a:t>ansvarsområde</a:t>
            </a:r>
            <a:endParaRPr lang="en-US" dirty="0"/>
          </a:p>
          <a:p>
            <a:pPr eaLnBrk="1" hangingPunct="1"/>
            <a:r>
              <a:rPr lang="en-US" dirty="0" err="1"/>
              <a:t>Erfaringer</a:t>
            </a:r>
            <a:r>
              <a:rPr lang="en-US" dirty="0"/>
              <a:t> med C#, .NET </a:t>
            </a:r>
            <a:r>
              <a:rPr lang="en-US" dirty="0" err="1"/>
              <a:t>og</a:t>
            </a:r>
            <a:r>
              <a:rPr lang="en-US" dirty="0"/>
              <a:t> Visual Studio?</a:t>
            </a:r>
          </a:p>
          <a:p>
            <a:pPr eaLnBrk="1" hangingPunct="1"/>
            <a:r>
              <a:rPr lang="en-US" dirty="0"/>
              <a:t>Andre </a:t>
            </a:r>
            <a:r>
              <a:rPr lang="en-US" dirty="0" err="1"/>
              <a:t>certificeringer</a:t>
            </a:r>
            <a:r>
              <a:rPr lang="en-US" dirty="0"/>
              <a:t>…?</a:t>
            </a:r>
          </a:p>
          <a:p>
            <a:pPr eaLnBrk="1" hangingPunct="1"/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udbyttet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kursus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4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Forudsætninger</a:t>
            </a:r>
          </a:p>
        </p:txBody>
      </p:sp>
      <p:sp>
        <p:nvSpPr>
          <p:cNvPr id="14339" name="Text Placeholder 9"/>
          <p:cNvSpPr>
            <a:spLocks noGrp="1"/>
          </p:cNvSpPr>
          <p:nvPr>
            <p:ph idx="1"/>
          </p:nvPr>
        </p:nvSpPr>
        <p:spPr>
          <a:xfrm>
            <a:off x="611560" y="1556792"/>
            <a:ext cx="7848872" cy="460851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da-DK" dirty="0"/>
              <a:t>Erfaring med udvikling – gerne en smule erfaring i C#, .NET og Visual Studio</a:t>
            </a:r>
          </a:p>
          <a:p>
            <a:pPr lvl="1"/>
            <a:r>
              <a:rPr lang="da-DK" dirty="0"/>
              <a:t>objekt-orienteret programmering generelt</a:t>
            </a:r>
          </a:p>
          <a:p>
            <a:pPr lvl="1" eaLnBrk="1" hangingPunct="1"/>
            <a:r>
              <a:rPr lang="da-DK" dirty="0"/>
              <a:t>Begreber som </a:t>
            </a:r>
            <a:r>
              <a:rPr lang="da-DK" dirty="0" err="1"/>
              <a:t>nedarvning</a:t>
            </a:r>
            <a:r>
              <a:rPr lang="da-DK" dirty="0"/>
              <a:t>, abstraktion og </a:t>
            </a:r>
            <a:r>
              <a:rPr lang="da-DK" dirty="0" err="1"/>
              <a:t>polymorfi</a:t>
            </a:r>
            <a:endParaRPr lang="da-DK" dirty="0"/>
          </a:p>
          <a:p>
            <a:pPr marL="393192" lvl="1" indent="0" eaLnBrk="1" hangingPunct="1">
              <a:buNone/>
            </a:pPr>
            <a:endParaRPr lang="da-DK" dirty="0"/>
          </a:p>
          <a:p>
            <a:pPr eaLnBrk="1" hangingPunct="1"/>
            <a:r>
              <a:rPr lang="da-DK" dirty="0"/>
              <a:t>Kendskab til Windows, SQL, XML og lignende er en fordel</a:t>
            </a:r>
          </a:p>
          <a:p>
            <a:pPr lvl="1" eaLnBrk="1" hangingPunct="1"/>
            <a:endParaRPr lang="da-DK" dirty="0"/>
          </a:p>
          <a:p>
            <a:pPr eaLnBrk="1" hangingPunct="1"/>
            <a:r>
              <a:rPr lang="da-DK" dirty="0"/>
              <a:t>Motivation og tid</a:t>
            </a:r>
          </a:p>
          <a:p>
            <a:pPr lvl="1" eaLnBrk="1" hangingPunct="1"/>
            <a:r>
              <a:rPr lang="da-DK" dirty="0"/>
              <a:t>Man kommer langt ved at være motiveret og engageret! </a:t>
            </a:r>
            <a:r>
              <a:rPr lang="da-DK" dirty="0">
                <a:sym typeface="Wingdings" pitchFamily="2" charset="2"/>
              </a:rPr>
              <a:t></a:t>
            </a:r>
            <a:endParaRPr lang="da-DK" dirty="0"/>
          </a:p>
          <a:p>
            <a:pPr lvl="1" eaLnBrk="1" hangingPunct="1"/>
            <a:r>
              <a:rPr lang="da-DK" dirty="0"/>
              <a:t>Det kræver en indsats at forstå og huske emnerne!</a:t>
            </a:r>
          </a:p>
          <a:p>
            <a:pPr lvl="2" eaLnBrk="1" hangingPunct="1"/>
            <a:r>
              <a:rPr lang="da-DK" b="1" dirty="0"/>
              <a:t>Det er ultimativt vigtigt at læse og forberede sig hjemmefra</a:t>
            </a:r>
          </a:p>
          <a:p>
            <a:pPr lvl="2" eaLnBrk="1" hangingPunct="1"/>
            <a:endParaRPr lang="da-DK" dirty="0"/>
          </a:p>
          <a:p>
            <a:pPr eaLnBrk="1" hangingPunct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04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da-DK" dirty="0"/>
              <a:t>Forberedelse</a:t>
            </a:r>
          </a:p>
          <a:p>
            <a:pPr lvl="1" eaLnBrk="1" hangingPunct="1"/>
            <a:r>
              <a:rPr lang="da-DK" dirty="0"/>
              <a:t>Læsning</a:t>
            </a:r>
          </a:p>
          <a:p>
            <a:pPr lvl="1" eaLnBrk="1" hangingPunct="1"/>
            <a:r>
              <a:rPr lang="da-DK" dirty="0"/>
              <a:t>Tests</a:t>
            </a:r>
          </a:p>
          <a:p>
            <a:pPr lvl="1" eaLnBrk="1" hangingPunct="1"/>
            <a:endParaRPr lang="da-DK" dirty="0"/>
          </a:p>
          <a:p>
            <a:pPr eaLnBrk="1" hangingPunct="1"/>
            <a:r>
              <a:rPr lang="da-DK" dirty="0"/>
              <a:t>Emnegennemgang</a:t>
            </a:r>
          </a:p>
          <a:p>
            <a:pPr lvl="1" eaLnBrk="1" hangingPunct="1"/>
            <a:r>
              <a:rPr lang="da-DK" dirty="0"/>
              <a:t>Teori</a:t>
            </a:r>
          </a:p>
          <a:p>
            <a:pPr lvl="2" eaLnBrk="1" hangingPunct="1"/>
            <a:r>
              <a:rPr lang="da-DK" dirty="0"/>
              <a:t>Konceptuel gennemgang</a:t>
            </a:r>
          </a:p>
          <a:p>
            <a:pPr lvl="2" eaLnBrk="1" hangingPunct="1"/>
            <a:r>
              <a:rPr lang="da-DK" dirty="0"/>
              <a:t>Konkret viden om C# 5.0 (6.0, 7.0) og .NET 4.5 Framework (4.6.2)</a:t>
            </a:r>
          </a:p>
          <a:p>
            <a:pPr lvl="1" eaLnBrk="1" hangingPunct="1"/>
            <a:r>
              <a:rPr lang="da-DK" dirty="0"/>
              <a:t>Praksis</a:t>
            </a:r>
          </a:p>
          <a:p>
            <a:pPr lvl="2" eaLnBrk="1" hangingPunct="1"/>
            <a:r>
              <a:rPr lang="da-DK" dirty="0"/>
              <a:t>Demonstrationer</a:t>
            </a:r>
          </a:p>
          <a:p>
            <a:pPr lvl="2" eaLnBrk="1" hangingPunct="1"/>
            <a:r>
              <a:rPr lang="da-DK" dirty="0"/>
              <a:t>Kodeeksempler</a:t>
            </a:r>
          </a:p>
          <a:p>
            <a:pPr lvl="1" eaLnBrk="1" hangingPunct="1"/>
            <a:endParaRPr lang="da-DK" dirty="0"/>
          </a:p>
          <a:p>
            <a:pPr eaLnBrk="1" hangingPunct="1"/>
            <a:r>
              <a:rPr lang="da-DK" dirty="0"/>
              <a:t>Opgaveløsning</a:t>
            </a:r>
          </a:p>
          <a:p>
            <a:pPr lvl="1" eaLnBrk="1" hangingPunct="1"/>
            <a:r>
              <a:rPr lang="da-DK" dirty="0"/>
              <a:t>Mindre separate labs (i det omfang, der er tid)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Undervisningsform</a:t>
            </a:r>
          </a:p>
        </p:txBody>
      </p:sp>
    </p:spTree>
    <p:extLst>
      <p:ext uri="{BB962C8B-B14F-4D97-AF65-F5344CB8AC3E}">
        <p14:creationId xmlns:p14="http://schemas.microsoft.com/office/powerpoint/2010/main" val="271062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Dag 1</a:t>
            </a:r>
          </a:p>
          <a:p>
            <a:pPr lvl="1"/>
            <a:r>
              <a:rPr lang="en-US" sz="2400" dirty="0"/>
              <a:t>Module 01: “Introduction to C# &amp; VS”</a:t>
            </a:r>
            <a:endParaRPr lang="da-DK" sz="2400" dirty="0"/>
          </a:p>
          <a:p>
            <a:pPr lvl="1"/>
            <a:r>
              <a:rPr lang="en-US" sz="2400" dirty="0"/>
              <a:t>Module 02: “Value Types and Reference Types”</a:t>
            </a:r>
            <a:endParaRPr lang="da-DK" sz="2400" dirty="0"/>
          </a:p>
          <a:p>
            <a:pPr lvl="1"/>
            <a:r>
              <a:rPr lang="en-US" sz="2400" dirty="0"/>
              <a:t>Module 03: “Statements and Methods”</a:t>
            </a:r>
            <a:endParaRPr lang="da-DK" sz="2400" dirty="0"/>
          </a:p>
          <a:p>
            <a:pPr lvl="1"/>
            <a:r>
              <a:rPr lang="en-US" sz="2400" dirty="0"/>
              <a:t>Module 04: “Object-oriented Programming in C#”</a:t>
            </a:r>
          </a:p>
          <a:p>
            <a:endParaRPr lang="da-DK" dirty="0"/>
          </a:p>
          <a:p>
            <a:r>
              <a:rPr lang="da-DK" dirty="0"/>
              <a:t>Dag 2</a:t>
            </a:r>
          </a:p>
          <a:p>
            <a:pPr lvl="1"/>
            <a:r>
              <a:rPr lang="en-US" sz="2400" dirty="0"/>
              <a:t>Module 05: “Structured Exception Handling”</a:t>
            </a:r>
            <a:endParaRPr lang="da-DK" sz="2400" dirty="0"/>
          </a:p>
          <a:p>
            <a:pPr lvl="1"/>
            <a:r>
              <a:rPr lang="en-US" sz="2400" dirty="0"/>
              <a:t>Module 06: “Interfaces”</a:t>
            </a:r>
            <a:endParaRPr lang="da-DK" sz="2400" dirty="0"/>
          </a:p>
          <a:p>
            <a:pPr lvl="1"/>
            <a:r>
              <a:rPr lang="en-US" sz="2400" dirty="0"/>
              <a:t>Module 07: “Object Lifetime”</a:t>
            </a:r>
            <a:endParaRPr lang="da-DK" sz="2400" dirty="0"/>
          </a:p>
          <a:p>
            <a:pPr lvl="1"/>
            <a:r>
              <a:rPr lang="en-US" sz="2400" dirty="0"/>
              <a:t>Module 08: “Collections and Generics”</a:t>
            </a:r>
            <a:endParaRPr lang="da-DK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dirty="0"/>
              <a:t>Kursusindhold</a:t>
            </a:r>
          </a:p>
        </p:txBody>
      </p:sp>
    </p:spTree>
    <p:extLst>
      <p:ext uri="{BB962C8B-B14F-4D97-AF65-F5344CB8AC3E}">
        <p14:creationId xmlns:p14="http://schemas.microsoft.com/office/powerpoint/2010/main" val="354234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Dag 3</a:t>
            </a:r>
          </a:p>
          <a:p>
            <a:pPr lvl="1"/>
            <a:r>
              <a:rPr lang="en-US" sz="2400" dirty="0"/>
              <a:t>Module 09: “Delegates, Events, and Lambda Expressions”</a:t>
            </a:r>
            <a:endParaRPr lang="da-DK" sz="2400" dirty="0"/>
          </a:p>
          <a:p>
            <a:pPr lvl="1"/>
            <a:r>
              <a:rPr lang="en-US" sz="2400" dirty="0"/>
              <a:t>Module 10: “LINQ”</a:t>
            </a:r>
            <a:endParaRPr lang="da-DK" sz="2400" dirty="0"/>
          </a:p>
          <a:p>
            <a:pPr lvl="1"/>
            <a:r>
              <a:rPr lang="en-US" sz="2400" dirty="0"/>
              <a:t>Module 11: “Reflection”</a:t>
            </a:r>
            <a:endParaRPr lang="da-DK" sz="2400" dirty="0"/>
          </a:p>
          <a:p>
            <a:pPr lvl="1"/>
            <a:r>
              <a:rPr lang="en-US" sz="2400" dirty="0"/>
              <a:t>Module 12: “Dynamic Types”</a:t>
            </a:r>
            <a:endParaRPr lang="en-US" sz="5000" dirty="0"/>
          </a:p>
          <a:p>
            <a:endParaRPr lang="da-DK" dirty="0"/>
          </a:p>
          <a:p>
            <a:r>
              <a:rPr lang="da-DK" dirty="0"/>
              <a:t>Dag 4</a:t>
            </a:r>
          </a:p>
          <a:p>
            <a:pPr lvl="1"/>
            <a:r>
              <a:rPr lang="en-US" sz="2400" dirty="0"/>
              <a:t>Module 13: “Asynchronous Programming”</a:t>
            </a:r>
            <a:endParaRPr lang="da-DK" sz="2400" dirty="0"/>
          </a:p>
          <a:p>
            <a:pPr lvl="1"/>
            <a:r>
              <a:rPr lang="en-US" sz="2400" dirty="0"/>
              <a:t>Module 14: “Input and Output”</a:t>
            </a:r>
            <a:endParaRPr lang="da-DK" sz="2400" dirty="0"/>
          </a:p>
          <a:p>
            <a:pPr lvl="1"/>
            <a:r>
              <a:rPr lang="en-US" sz="2400" dirty="0"/>
              <a:t>Module 15: “Serialization”</a:t>
            </a:r>
            <a:endParaRPr lang="da-DK" sz="2400" dirty="0"/>
          </a:p>
          <a:p>
            <a:pPr lvl="1"/>
            <a:r>
              <a:rPr lang="en-US" sz="2400" dirty="0"/>
              <a:t>Module 16: “Manipulating Text”</a:t>
            </a:r>
            <a:endParaRPr lang="da-DK" sz="50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dirty="0"/>
              <a:t>Kursusindhold (2)</a:t>
            </a:r>
          </a:p>
        </p:txBody>
      </p:sp>
    </p:spTree>
    <p:extLst>
      <p:ext uri="{BB962C8B-B14F-4D97-AF65-F5344CB8AC3E}">
        <p14:creationId xmlns:p14="http://schemas.microsoft.com/office/powerpoint/2010/main" val="320536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900" dirty="0"/>
              <a:t>Dag 5</a:t>
            </a:r>
          </a:p>
          <a:p>
            <a:pPr lvl="1"/>
            <a:r>
              <a:rPr lang="en-US" sz="2600" dirty="0"/>
              <a:t>Module 17: “Accessing Data”</a:t>
            </a:r>
            <a:endParaRPr lang="da-DK" sz="2600" dirty="0"/>
          </a:p>
          <a:p>
            <a:pPr lvl="1"/>
            <a:r>
              <a:rPr lang="en-US" sz="2600" dirty="0"/>
              <a:t>Module 18: “Cryptography”</a:t>
            </a:r>
            <a:endParaRPr lang="da-DK" sz="2600" dirty="0"/>
          </a:p>
          <a:p>
            <a:pPr lvl="1"/>
            <a:r>
              <a:rPr lang="en-US" sz="2600" dirty="0"/>
              <a:t>Module 19: “Globalization”</a:t>
            </a:r>
            <a:endParaRPr lang="da-DK" sz="2600" dirty="0"/>
          </a:p>
          <a:p>
            <a:pPr lvl="1"/>
            <a:r>
              <a:rPr lang="en-US" sz="2600" dirty="0"/>
              <a:t>Module 20: “Diagnostics and Managing Assemblies”</a:t>
            </a:r>
            <a:endParaRPr lang="da-DK" sz="2600" dirty="0"/>
          </a:p>
          <a:p>
            <a:pPr marL="109728" indent="0">
              <a:buNone/>
            </a:pPr>
            <a:endParaRPr lang="da-DK" sz="2800" dirty="0"/>
          </a:p>
          <a:p>
            <a:r>
              <a:rPr lang="da-DK" sz="2900" dirty="0" err="1"/>
              <a:t>Next</a:t>
            </a:r>
            <a:r>
              <a:rPr lang="da-DK" sz="2900" dirty="0"/>
              <a:t> up: </a:t>
            </a:r>
            <a:r>
              <a:rPr lang="da-DK" sz="2900" dirty="0" err="1"/>
              <a:t>Exam</a:t>
            </a:r>
            <a:r>
              <a:rPr lang="da-DK" sz="2900" dirty="0"/>
              <a:t> Day…!? </a:t>
            </a:r>
            <a:r>
              <a:rPr lang="da-DK" sz="2900" dirty="0">
                <a:sym typeface="Wingdings" panose="05000000000000000000" pitchFamily="2" charset="2"/>
              </a:rPr>
              <a:t></a:t>
            </a:r>
            <a:endParaRPr lang="da-DK" sz="29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dirty="0"/>
              <a:t>Kursusindhold (3)</a:t>
            </a:r>
          </a:p>
        </p:txBody>
      </p:sp>
    </p:spTree>
    <p:extLst>
      <p:ext uri="{BB962C8B-B14F-4D97-AF65-F5344CB8AC3E}">
        <p14:creationId xmlns:p14="http://schemas.microsoft.com/office/powerpoint/2010/main" val="5323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dirty="0"/>
              <a:t>Kursusmateriale</a:t>
            </a:r>
          </a:p>
          <a:p>
            <a:pPr lvl="1"/>
            <a:r>
              <a:rPr lang="da-DK" dirty="0"/>
              <a:t>70-483 MOC (Digitalt)</a:t>
            </a:r>
          </a:p>
          <a:p>
            <a:pPr lvl="1"/>
            <a:r>
              <a:rPr lang="da-DK" dirty="0">
                <a:hlinkClick r:id="rId3"/>
              </a:rPr>
              <a:t>https://github.com/martinesmann/cs-70-483</a:t>
            </a:r>
            <a:endParaRPr lang="da-DK" dirty="0"/>
          </a:p>
          <a:p>
            <a:pPr marL="393192" lvl="1" indent="0">
              <a:buNone/>
            </a:pPr>
            <a:endParaRPr lang="da-DK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Kursusmateriale</a:t>
            </a:r>
          </a:p>
        </p:txBody>
      </p:sp>
    </p:spTree>
    <p:extLst>
      <p:ext uri="{BB962C8B-B14F-4D97-AF65-F5344CB8AC3E}">
        <p14:creationId xmlns:p14="http://schemas.microsoft.com/office/powerpoint/2010/main" val="117753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da-DK" dirty="0"/>
              <a:t>Målsætninger</a:t>
            </a:r>
          </a:p>
          <a:p>
            <a:pPr lvl="1" eaLnBrk="1" hangingPunct="1"/>
            <a:r>
              <a:rPr lang="da-DK" dirty="0"/>
              <a:t>Certificering!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  <a:p>
            <a:pPr lvl="1" eaLnBrk="1" hangingPunct="1"/>
            <a:r>
              <a:rPr lang="da-DK" dirty="0"/>
              <a:t>Dygtiggørelse</a:t>
            </a:r>
          </a:p>
          <a:p>
            <a:pPr eaLnBrk="1" hangingPunct="1"/>
            <a:endParaRPr lang="da-DK" dirty="0"/>
          </a:p>
          <a:p>
            <a:pPr eaLnBrk="1" hangingPunct="1"/>
            <a:r>
              <a:rPr lang="da-DK" dirty="0"/>
              <a:t>Forventningsafstemning</a:t>
            </a:r>
          </a:p>
          <a:p>
            <a:pPr lvl="1" eaLnBrk="1" hangingPunct="1"/>
            <a:r>
              <a:rPr lang="da-DK" dirty="0"/>
              <a:t>Vi kommer ikke til at gennemgå alle emner man kan møde til eksamen</a:t>
            </a:r>
          </a:p>
          <a:p>
            <a:pPr lvl="2" eaLnBrk="1" hangingPunct="1"/>
            <a:r>
              <a:rPr lang="da-DK" dirty="0"/>
              <a:t>Det er derfor ekstra vigtigt at i læser hjemmefra</a:t>
            </a:r>
          </a:p>
          <a:p>
            <a:pPr lvl="2" eaLnBrk="1" hangingPunct="1"/>
            <a:r>
              <a:rPr lang="da-DK" dirty="0"/>
              <a:t>Stil spørgsmål, hvis I er i tvivl</a:t>
            </a:r>
          </a:p>
          <a:p>
            <a:pPr lvl="1" eaLnBrk="1" hangingPunct="1"/>
            <a:r>
              <a:rPr lang="da-DK" dirty="0"/>
              <a:t>Hvis i ikke har Visual Studio derhjemme så kan det prøves her:</a:t>
            </a:r>
          </a:p>
          <a:p>
            <a:pPr lvl="2"/>
            <a:r>
              <a:rPr lang="da-DK" dirty="0">
                <a:hlinkClick r:id="rId3"/>
              </a:rPr>
              <a:t>http://www.microsoft.com/visualstudio/eng/downloads</a:t>
            </a:r>
            <a:r>
              <a:rPr lang="da-DK" dirty="0"/>
              <a:t>  </a:t>
            </a:r>
          </a:p>
          <a:p>
            <a:pPr lvl="2" eaLnBrk="1" hangingPunct="1"/>
            <a:endParaRPr lang="da-DK" dirty="0"/>
          </a:p>
          <a:p>
            <a:pPr lvl="1" eaLnBrk="1" hangingPunct="1"/>
            <a:endParaRPr lang="da-DK" dirty="0"/>
          </a:p>
          <a:p>
            <a:pPr eaLnBrk="1" hangingPunct="1"/>
            <a:endParaRPr lang="da-DK" dirty="0"/>
          </a:p>
          <a:p>
            <a:pPr eaLnBrk="1" hangingPunct="1"/>
            <a:endParaRPr lang="da-DK" dirty="0"/>
          </a:p>
          <a:p>
            <a:pPr eaLnBrk="1" hangingPunct="1"/>
            <a:endParaRPr lang="da-DK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Målsætning</a:t>
            </a:r>
          </a:p>
        </p:txBody>
      </p:sp>
    </p:spTree>
    <p:extLst>
      <p:ext uri="{BB962C8B-B14F-4D97-AF65-F5344CB8AC3E}">
        <p14:creationId xmlns:p14="http://schemas.microsoft.com/office/powerpoint/2010/main" val="357977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11165</TotalTime>
  <Words>441</Words>
  <Application>Microsoft Macintosh PowerPoint</Application>
  <PresentationFormat>On-screen Show (4:3)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 Light</vt:lpstr>
      <vt:lpstr>Times</vt:lpstr>
      <vt:lpstr>Wingdings 2</vt:lpstr>
      <vt:lpstr>Wingdings 3</vt:lpstr>
      <vt:lpstr>Concourse</vt:lpstr>
      <vt:lpstr>87277: ”Programming in C# [20483]”</vt:lpstr>
      <vt:lpstr>Præsentationsrunde</vt:lpstr>
      <vt:lpstr>Forudsætninger</vt:lpstr>
      <vt:lpstr>Undervisningsform</vt:lpstr>
      <vt:lpstr>Kursusindhold</vt:lpstr>
      <vt:lpstr>Kursusindhold (2)</vt:lpstr>
      <vt:lpstr>Kursusindhold (3)</vt:lpstr>
      <vt:lpstr>Kursusmateriale</vt:lpstr>
      <vt:lpstr>Målsætning</vt:lpstr>
      <vt:lpstr>Praktiske oplysninger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00 - Introduction</dc:subject>
  <dc:creator>Jesper Gulmann Henriksen</dc:creator>
  <cp:lastModifiedBy>Martin Esmann</cp:lastModifiedBy>
  <cp:revision>802</cp:revision>
  <dcterms:created xsi:type="dcterms:W3CDTF">2009-04-01T20:01:27Z</dcterms:created>
  <dcterms:modified xsi:type="dcterms:W3CDTF">2020-11-01T19:17:36Z</dcterms:modified>
</cp:coreProperties>
</file>