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745" r:id="rId3"/>
    <p:sldId id="747" r:id="rId4"/>
    <p:sldId id="748" r:id="rId5"/>
    <p:sldId id="749" r:id="rId6"/>
    <p:sldId id="750" r:id="rId7"/>
    <p:sldId id="752" r:id="rId8"/>
    <p:sldId id="753" r:id="rId9"/>
    <p:sldId id="754" r:id="rId10"/>
    <p:sldId id="755" r:id="rId11"/>
    <p:sldId id="776" r:id="rId12"/>
    <p:sldId id="760" r:id="rId13"/>
    <p:sldId id="761" r:id="rId14"/>
    <p:sldId id="762" r:id="rId15"/>
    <p:sldId id="763" r:id="rId16"/>
    <p:sldId id="764" r:id="rId17"/>
    <p:sldId id="777" r:id="rId18"/>
    <p:sldId id="767" r:id="rId19"/>
    <p:sldId id="768" r:id="rId20"/>
    <p:sldId id="769" r:id="rId21"/>
    <p:sldId id="778" r:id="rId22"/>
    <p:sldId id="771" r:id="rId23"/>
    <p:sldId id="772" r:id="rId24"/>
    <p:sldId id="773" r:id="rId25"/>
    <p:sldId id="774" r:id="rId26"/>
    <p:sldId id="775" r:id="rId27"/>
    <p:sldId id="781" r:id="rId28"/>
    <p:sldId id="780" r:id="rId29"/>
    <p:sldId id="741" r:id="rId30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 autoAdjust="0"/>
    <p:restoredTop sz="69507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23250-32F4-4EE2-BA79-FBE1C390C874}" type="doc">
      <dgm:prSet loTypeId="urn:microsoft.com/office/officeart/2005/8/layout/chart3" loCatId="cycle" qsTypeId="urn:microsoft.com/office/officeart/2005/8/quickstyle/3d1" qsCatId="3D" csTypeId="urn:microsoft.com/office/officeart/2005/8/colors/colorful2" csCatId="colorful" phldr="1"/>
      <dgm:spPr/>
    </dgm:pt>
    <dgm:pt modelId="{027ABAED-92CD-497A-B74C-17489A876400}">
      <dgm:prSet phldrT="[Text]"/>
      <dgm:spPr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Developer </a:t>
          </a:r>
          <a:r>
            <a:rPr lang="da-DK" dirty="0" err="1" smtClean="0"/>
            <a:t>Tools</a:t>
          </a:r>
          <a:endParaRPr lang="da-DK" dirty="0"/>
        </a:p>
      </dgm:t>
    </dgm:pt>
    <dgm:pt modelId="{DB1C0379-8677-43F2-ADB7-2787340B3CCF}" type="parTrans" cxnId="{0BCE9E7A-2548-475E-9590-20286B0FDC98}">
      <dgm:prSet/>
      <dgm:spPr/>
      <dgm:t>
        <a:bodyPr/>
        <a:lstStyle/>
        <a:p>
          <a:endParaRPr lang="da-DK"/>
        </a:p>
      </dgm:t>
    </dgm:pt>
    <dgm:pt modelId="{2473D1CA-9899-4A08-8008-A8C489AC7676}" type="sibTrans" cxnId="{0BCE9E7A-2548-475E-9590-20286B0FDC98}">
      <dgm:prSet/>
      <dgm:spPr/>
      <dgm:t>
        <a:bodyPr/>
        <a:lstStyle/>
        <a:p>
          <a:endParaRPr lang="da-DK"/>
        </a:p>
      </dgm:t>
    </dgm:pt>
    <dgm:pt modelId="{2E472B8E-35BB-4327-A6CF-8A5DF1427909}">
      <dgm:prSet phldrT="[Text]"/>
      <dgm:spPr/>
      <dgm:t>
        <a:bodyPr/>
        <a:lstStyle/>
        <a:p>
          <a:r>
            <a:rPr lang="da-DK" dirty="0" smtClean="0"/>
            <a:t>Servers</a:t>
          </a:r>
          <a:endParaRPr lang="da-DK" dirty="0"/>
        </a:p>
      </dgm:t>
    </dgm:pt>
    <dgm:pt modelId="{5D0EA6F0-26F7-40EB-8498-68DC2D417218}" type="parTrans" cxnId="{4355414C-8617-456C-88CD-2CD69C9BEFCD}">
      <dgm:prSet/>
      <dgm:spPr/>
      <dgm:t>
        <a:bodyPr/>
        <a:lstStyle/>
        <a:p>
          <a:endParaRPr lang="da-DK"/>
        </a:p>
      </dgm:t>
    </dgm:pt>
    <dgm:pt modelId="{070867B5-1DAE-4B3B-8C86-CF74511AA797}" type="sibTrans" cxnId="{4355414C-8617-456C-88CD-2CD69C9BEFCD}">
      <dgm:prSet/>
      <dgm:spPr/>
      <dgm:t>
        <a:bodyPr/>
        <a:lstStyle/>
        <a:p>
          <a:endParaRPr lang="da-DK"/>
        </a:p>
      </dgm:t>
    </dgm:pt>
    <dgm:pt modelId="{F719EB88-0B4D-4B02-A6FE-56F78A049153}">
      <dgm:prSet phldrT="[Text]"/>
      <dgm:spPr/>
      <dgm:t>
        <a:bodyPr/>
        <a:lstStyle/>
        <a:p>
          <a:r>
            <a:rPr lang="da-DK" dirty="0" smtClean="0"/>
            <a:t>Services</a:t>
          </a:r>
          <a:endParaRPr lang="da-DK" dirty="0"/>
        </a:p>
      </dgm:t>
    </dgm:pt>
    <dgm:pt modelId="{20A5AE73-0C60-4DF2-9E95-6D5155769B4F}" type="parTrans" cxnId="{D3C8C39A-DDA3-4AF4-A97D-8E4AED23328D}">
      <dgm:prSet/>
      <dgm:spPr/>
      <dgm:t>
        <a:bodyPr/>
        <a:lstStyle/>
        <a:p>
          <a:endParaRPr lang="da-DK"/>
        </a:p>
      </dgm:t>
    </dgm:pt>
    <dgm:pt modelId="{3CFB9D67-3D60-4A66-9E8C-0748EB293D24}" type="sibTrans" cxnId="{D3C8C39A-DDA3-4AF4-A97D-8E4AED23328D}">
      <dgm:prSet/>
      <dgm:spPr/>
      <dgm:t>
        <a:bodyPr/>
        <a:lstStyle/>
        <a:p>
          <a:endParaRPr lang="da-DK"/>
        </a:p>
      </dgm:t>
    </dgm:pt>
    <dgm:pt modelId="{2C8E44F7-CBD1-419D-B75F-48878D985C2D}">
      <dgm:prSet/>
      <dgm:spPr/>
      <dgm:t>
        <a:bodyPr/>
        <a:lstStyle/>
        <a:p>
          <a:r>
            <a:rPr lang="da-DK" dirty="0" err="1" smtClean="0"/>
            <a:t>Clients</a:t>
          </a:r>
          <a:endParaRPr lang="da-DK" dirty="0"/>
        </a:p>
      </dgm:t>
    </dgm:pt>
    <dgm:pt modelId="{CE3736A5-2EE7-4C34-83A3-A3A075F13692}" type="parTrans" cxnId="{6361971D-E158-4B05-A799-EA07F7001E05}">
      <dgm:prSet/>
      <dgm:spPr/>
      <dgm:t>
        <a:bodyPr/>
        <a:lstStyle/>
        <a:p>
          <a:endParaRPr lang="da-DK"/>
        </a:p>
      </dgm:t>
    </dgm:pt>
    <dgm:pt modelId="{2285B099-04B9-407B-AE2F-7B69C7DD3C14}" type="sibTrans" cxnId="{6361971D-E158-4B05-A799-EA07F7001E05}">
      <dgm:prSet/>
      <dgm:spPr/>
      <dgm:t>
        <a:bodyPr/>
        <a:lstStyle/>
        <a:p>
          <a:endParaRPr lang="da-DK"/>
        </a:p>
      </dgm:t>
    </dgm:pt>
    <dgm:pt modelId="{4895C008-3BD9-42C6-B230-A73737F497E2}">
      <dgm:prSet/>
      <dgm:spPr/>
      <dgm:t>
        <a:bodyPr/>
        <a:lstStyle/>
        <a:p>
          <a:endParaRPr lang="da-DK" dirty="0"/>
        </a:p>
      </dgm:t>
    </dgm:pt>
    <dgm:pt modelId="{84CB283B-1250-45E3-B810-21143F43710E}" type="parTrans" cxnId="{30562EDF-11A6-4E3A-A733-8DB93D17B41B}">
      <dgm:prSet/>
      <dgm:spPr/>
      <dgm:t>
        <a:bodyPr/>
        <a:lstStyle/>
        <a:p>
          <a:endParaRPr lang="da-DK"/>
        </a:p>
      </dgm:t>
    </dgm:pt>
    <dgm:pt modelId="{76670F68-EA1A-4F15-B5A9-3B0E0ED904E4}" type="sibTrans" cxnId="{30562EDF-11A6-4E3A-A733-8DB93D17B41B}">
      <dgm:prSet/>
      <dgm:spPr/>
      <dgm:t>
        <a:bodyPr/>
        <a:lstStyle/>
        <a:p>
          <a:endParaRPr lang="da-DK"/>
        </a:p>
      </dgm:t>
    </dgm:pt>
    <dgm:pt modelId="{663D2E82-6B2D-4CF9-9F80-6A5027D1DEE4}">
      <dgm:prSet/>
      <dgm:spPr/>
      <dgm:t>
        <a:bodyPr/>
        <a:lstStyle/>
        <a:p>
          <a:r>
            <a:rPr lang="da-DK" dirty="0" err="1" smtClean="0"/>
            <a:t>User</a:t>
          </a:r>
          <a:r>
            <a:rPr lang="da-DK" dirty="0" smtClean="0"/>
            <a:t> </a:t>
          </a:r>
          <a:r>
            <a:rPr lang="da-DK" dirty="0" err="1" smtClean="0"/>
            <a:t>Experiences</a:t>
          </a:r>
          <a:endParaRPr lang="da-DK" dirty="0"/>
        </a:p>
      </dgm:t>
    </dgm:pt>
    <dgm:pt modelId="{F78562AA-6233-44B6-B440-7FFCDE1535C1}" type="parTrans" cxnId="{F225294A-BDD8-4391-8DB4-2C2ECF6CBEAC}">
      <dgm:prSet/>
      <dgm:spPr/>
      <dgm:t>
        <a:bodyPr/>
        <a:lstStyle/>
        <a:p>
          <a:endParaRPr lang="da-DK"/>
        </a:p>
      </dgm:t>
    </dgm:pt>
    <dgm:pt modelId="{691B5533-95E2-4E46-8C6D-CF8EBF8026DF}" type="sibTrans" cxnId="{F225294A-BDD8-4391-8DB4-2C2ECF6CBEAC}">
      <dgm:prSet/>
      <dgm:spPr/>
      <dgm:t>
        <a:bodyPr/>
        <a:lstStyle/>
        <a:p>
          <a:endParaRPr lang="da-DK"/>
        </a:p>
      </dgm:t>
    </dgm:pt>
    <dgm:pt modelId="{31B5C202-7D0C-42E1-ACAD-A12EC39E3072}" type="pres">
      <dgm:prSet presAssocID="{94A23250-32F4-4EE2-BA79-FBE1C390C874}" presName="compositeShape" presStyleCnt="0">
        <dgm:presLayoutVars>
          <dgm:chMax val="7"/>
          <dgm:dir/>
          <dgm:resizeHandles val="exact"/>
        </dgm:presLayoutVars>
      </dgm:prSet>
      <dgm:spPr/>
    </dgm:pt>
    <dgm:pt modelId="{40B74656-E676-493A-8E13-DECF42C674E9}" type="pres">
      <dgm:prSet presAssocID="{94A23250-32F4-4EE2-BA79-FBE1C390C874}" presName="wedge1" presStyleLbl="node1" presStyleIdx="0" presStyleCnt="6"/>
      <dgm:spPr/>
      <dgm:t>
        <a:bodyPr/>
        <a:lstStyle/>
        <a:p>
          <a:endParaRPr lang="da-DK"/>
        </a:p>
      </dgm:t>
    </dgm:pt>
    <dgm:pt modelId="{93343068-9793-45B5-9A8B-32FADD580C80}" type="pres">
      <dgm:prSet presAssocID="{94A23250-32F4-4EE2-BA79-FBE1C390C87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972DC0F-B79A-4B93-B835-FFA2DB0C2302}" type="pres">
      <dgm:prSet presAssocID="{94A23250-32F4-4EE2-BA79-FBE1C390C874}" presName="wedge2" presStyleLbl="node1" presStyleIdx="1" presStyleCnt="6"/>
      <dgm:spPr/>
      <dgm:t>
        <a:bodyPr/>
        <a:lstStyle/>
        <a:p>
          <a:endParaRPr lang="da-DK"/>
        </a:p>
      </dgm:t>
    </dgm:pt>
    <dgm:pt modelId="{65C691A8-AB45-45D7-AE71-62EA69C06A3F}" type="pres">
      <dgm:prSet presAssocID="{94A23250-32F4-4EE2-BA79-FBE1C390C87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1FA239B-7C14-433C-A8E1-BDF7E0F6C298}" type="pres">
      <dgm:prSet presAssocID="{94A23250-32F4-4EE2-BA79-FBE1C390C874}" presName="wedge3" presStyleLbl="node1" presStyleIdx="2" presStyleCnt="6"/>
      <dgm:spPr/>
      <dgm:t>
        <a:bodyPr/>
        <a:lstStyle/>
        <a:p>
          <a:endParaRPr lang="da-DK"/>
        </a:p>
      </dgm:t>
    </dgm:pt>
    <dgm:pt modelId="{E8CE3E9D-DA22-4E3C-B0F4-35814DF3C679}" type="pres">
      <dgm:prSet presAssocID="{94A23250-32F4-4EE2-BA79-FBE1C390C87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68B949D-09B4-46F4-9744-11619065038A}" type="pres">
      <dgm:prSet presAssocID="{94A23250-32F4-4EE2-BA79-FBE1C390C874}" presName="wedge4" presStyleLbl="node1" presStyleIdx="3" presStyleCnt="6"/>
      <dgm:spPr/>
      <dgm:t>
        <a:bodyPr/>
        <a:lstStyle/>
        <a:p>
          <a:endParaRPr lang="da-DK"/>
        </a:p>
      </dgm:t>
    </dgm:pt>
    <dgm:pt modelId="{DF02B594-E36A-49F3-A5DA-F732FCC905DB}" type="pres">
      <dgm:prSet presAssocID="{94A23250-32F4-4EE2-BA79-FBE1C390C87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AED8138-BB41-4092-BBB1-3675D6C68D61}" type="pres">
      <dgm:prSet presAssocID="{94A23250-32F4-4EE2-BA79-FBE1C390C874}" presName="wedge5" presStyleLbl="node1" presStyleIdx="4" presStyleCnt="6"/>
      <dgm:spPr/>
      <dgm:t>
        <a:bodyPr/>
        <a:lstStyle/>
        <a:p>
          <a:endParaRPr lang="da-DK"/>
        </a:p>
      </dgm:t>
    </dgm:pt>
    <dgm:pt modelId="{DED2E23A-8030-493B-923B-88CBEA7BF58C}" type="pres">
      <dgm:prSet presAssocID="{94A23250-32F4-4EE2-BA79-FBE1C390C87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CC9B616-DB09-4A4F-BF70-F4F29EBE6D26}" type="pres">
      <dgm:prSet presAssocID="{94A23250-32F4-4EE2-BA79-FBE1C390C874}" presName="wedge6" presStyleLbl="node1" presStyleIdx="5" presStyleCnt="6"/>
      <dgm:spPr/>
      <dgm:t>
        <a:bodyPr/>
        <a:lstStyle/>
        <a:p>
          <a:endParaRPr lang="da-DK"/>
        </a:p>
      </dgm:t>
    </dgm:pt>
    <dgm:pt modelId="{D7819D89-F955-4853-9381-CF4D0BFA1725}" type="pres">
      <dgm:prSet presAssocID="{94A23250-32F4-4EE2-BA79-FBE1C390C87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B2B87C7B-FBA2-49FB-81D2-56866B6D2FD6}" type="presOf" srcId="{2C8E44F7-CBD1-419D-B75F-48878D985C2D}" destId="{568B949D-09B4-46F4-9744-11619065038A}" srcOrd="0" destOrd="0" presId="urn:microsoft.com/office/officeart/2005/8/layout/chart3"/>
    <dgm:cxn modelId="{30562EDF-11A6-4E3A-A733-8DB93D17B41B}" srcId="{94A23250-32F4-4EE2-BA79-FBE1C390C874}" destId="{4895C008-3BD9-42C6-B230-A73737F497E2}" srcOrd="5" destOrd="0" parTransId="{84CB283B-1250-45E3-B810-21143F43710E}" sibTransId="{76670F68-EA1A-4F15-B5A9-3B0E0ED904E4}"/>
    <dgm:cxn modelId="{A6984630-8A07-4164-B9CC-84B5006D36D1}" type="presOf" srcId="{4895C008-3BD9-42C6-B230-A73737F497E2}" destId="{D7819D89-F955-4853-9381-CF4D0BFA1725}" srcOrd="1" destOrd="0" presId="urn:microsoft.com/office/officeart/2005/8/layout/chart3"/>
    <dgm:cxn modelId="{4355414C-8617-456C-88CD-2CD69C9BEFCD}" srcId="{94A23250-32F4-4EE2-BA79-FBE1C390C874}" destId="{2E472B8E-35BB-4327-A6CF-8A5DF1427909}" srcOrd="1" destOrd="0" parTransId="{5D0EA6F0-26F7-40EB-8498-68DC2D417218}" sibTransId="{070867B5-1DAE-4B3B-8C86-CF74511AA797}"/>
    <dgm:cxn modelId="{F225294A-BDD8-4391-8DB4-2C2ECF6CBEAC}" srcId="{94A23250-32F4-4EE2-BA79-FBE1C390C874}" destId="{663D2E82-6B2D-4CF9-9F80-6A5027D1DEE4}" srcOrd="4" destOrd="0" parTransId="{F78562AA-6233-44B6-B440-7FFCDE1535C1}" sibTransId="{691B5533-95E2-4E46-8C6D-CF8EBF8026DF}"/>
    <dgm:cxn modelId="{41D484F8-A26B-4733-8757-6D963114BCE1}" type="presOf" srcId="{027ABAED-92CD-497A-B74C-17489A876400}" destId="{93343068-9793-45B5-9A8B-32FADD580C80}" srcOrd="1" destOrd="0" presId="urn:microsoft.com/office/officeart/2005/8/layout/chart3"/>
    <dgm:cxn modelId="{6361971D-E158-4B05-A799-EA07F7001E05}" srcId="{94A23250-32F4-4EE2-BA79-FBE1C390C874}" destId="{2C8E44F7-CBD1-419D-B75F-48878D985C2D}" srcOrd="3" destOrd="0" parTransId="{CE3736A5-2EE7-4C34-83A3-A3A075F13692}" sibTransId="{2285B099-04B9-407B-AE2F-7B69C7DD3C14}"/>
    <dgm:cxn modelId="{D4D8D440-0F77-4B61-A279-08D3A98F0FEF}" type="presOf" srcId="{F719EB88-0B4D-4B02-A6FE-56F78A049153}" destId="{C1FA239B-7C14-433C-A8E1-BDF7E0F6C298}" srcOrd="0" destOrd="0" presId="urn:microsoft.com/office/officeart/2005/8/layout/chart3"/>
    <dgm:cxn modelId="{368AF72F-1DB9-449E-91E3-C1775216FD70}" type="presOf" srcId="{027ABAED-92CD-497A-B74C-17489A876400}" destId="{40B74656-E676-493A-8E13-DECF42C674E9}" srcOrd="0" destOrd="0" presId="urn:microsoft.com/office/officeart/2005/8/layout/chart3"/>
    <dgm:cxn modelId="{E1213A51-3977-49B7-A052-C1F09F2C903B}" type="presOf" srcId="{2E472B8E-35BB-4327-A6CF-8A5DF1427909}" destId="{65C691A8-AB45-45D7-AE71-62EA69C06A3F}" srcOrd="1" destOrd="0" presId="urn:microsoft.com/office/officeart/2005/8/layout/chart3"/>
    <dgm:cxn modelId="{833826BC-E648-4F39-B65D-DDF70A4C7E13}" type="presOf" srcId="{2C8E44F7-CBD1-419D-B75F-48878D985C2D}" destId="{DF02B594-E36A-49F3-A5DA-F732FCC905DB}" srcOrd="1" destOrd="0" presId="urn:microsoft.com/office/officeart/2005/8/layout/chart3"/>
    <dgm:cxn modelId="{AE4F772F-95EB-448A-BFBF-E54FC7E6EF87}" type="presOf" srcId="{4895C008-3BD9-42C6-B230-A73737F497E2}" destId="{7CC9B616-DB09-4A4F-BF70-F4F29EBE6D26}" srcOrd="0" destOrd="0" presId="urn:microsoft.com/office/officeart/2005/8/layout/chart3"/>
    <dgm:cxn modelId="{0BCE9E7A-2548-475E-9590-20286B0FDC98}" srcId="{94A23250-32F4-4EE2-BA79-FBE1C390C874}" destId="{027ABAED-92CD-497A-B74C-17489A876400}" srcOrd="0" destOrd="0" parTransId="{DB1C0379-8677-43F2-ADB7-2787340B3CCF}" sibTransId="{2473D1CA-9899-4A08-8008-A8C489AC7676}"/>
    <dgm:cxn modelId="{A3F5C845-E8B7-4430-99CE-48D66FC65A97}" type="presOf" srcId="{663D2E82-6B2D-4CF9-9F80-6A5027D1DEE4}" destId="{DED2E23A-8030-493B-923B-88CBEA7BF58C}" srcOrd="1" destOrd="0" presId="urn:microsoft.com/office/officeart/2005/8/layout/chart3"/>
    <dgm:cxn modelId="{D3C8C39A-DDA3-4AF4-A97D-8E4AED23328D}" srcId="{94A23250-32F4-4EE2-BA79-FBE1C390C874}" destId="{F719EB88-0B4D-4B02-A6FE-56F78A049153}" srcOrd="2" destOrd="0" parTransId="{20A5AE73-0C60-4DF2-9E95-6D5155769B4F}" sibTransId="{3CFB9D67-3D60-4A66-9E8C-0748EB293D24}"/>
    <dgm:cxn modelId="{531D1341-C789-4CDE-8AE6-F16C46021E80}" type="presOf" srcId="{F719EB88-0B4D-4B02-A6FE-56F78A049153}" destId="{E8CE3E9D-DA22-4E3C-B0F4-35814DF3C679}" srcOrd="1" destOrd="0" presId="urn:microsoft.com/office/officeart/2005/8/layout/chart3"/>
    <dgm:cxn modelId="{46E9EC34-025F-4F35-9320-E5EAA1B97CF4}" type="presOf" srcId="{94A23250-32F4-4EE2-BA79-FBE1C390C874}" destId="{31B5C202-7D0C-42E1-ACAD-A12EC39E3072}" srcOrd="0" destOrd="0" presId="urn:microsoft.com/office/officeart/2005/8/layout/chart3"/>
    <dgm:cxn modelId="{07086BEA-20A1-4F2A-8C13-F80C6FEAB857}" type="presOf" srcId="{663D2E82-6B2D-4CF9-9F80-6A5027D1DEE4}" destId="{8AED8138-BB41-4092-BBB1-3675D6C68D61}" srcOrd="0" destOrd="0" presId="urn:microsoft.com/office/officeart/2005/8/layout/chart3"/>
    <dgm:cxn modelId="{D756C8E0-DF57-49B0-BD61-86F00F9E7574}" type="presOf" srcId="{2E472B8E-35BB-4327-A6CF-8A5DF1427909}" destId="{4972DC0F-B79A-4B93-B835-FFA2DB0C2302}" srcOrd="0" destOrd="0" presId="urn:microsoft.com/office/officeart/2005/8/layout/chart3"/>
    <dgm:cxn modelId="{3D514AFB-421F-4537-BDE8-CDC7809A11C7}" type="presParOf" srcId="{31B5C202-7D0C-42E1-ACAD-A12EC39E3072}" destId="{40B74656-E676-493A-8E13-DECF42C674E9}" srcOrd="0" destOrd="0" presId="urn:microsoft.com/office/officeart/2005/8/layout/chart3"/>
    <dgm:cxn modelId="{FD4C4D16-1F8B-40D6-AEBB-0DFB26DF94E3}" type="presParOf" srcId="{31B5C202-7D0C-42E1-ACAD-A12EC39E3072}" destId="{93343068-9793-45B5-9A8B-32FADD580C80}" srcOrd="1" destOrd="0" presId="urn:microsoft.com/office/officeart/2005/8/layout/chart3"/>
    <dgm:cxn modelId="{1B236BB9-4793-49F8-AA5C-478FAB91D6A5}" type="presParOf" srcId="{31B5C202-7D0C-42E1-ACAD-A12EC39E3072}" destId="{4972DC0F-B79A-4B93-B835-FFA2DB0C2302}" srcOrd="2" destOrd="0" presId="urn:microsoft.com/office/officeart/2005/8/layout/chart3"/>
    <dgm:cxn modelId="{9B5A4B00-54DC-4624-A94F-83BC8B6461A5}" type="presParOf" srcId="{31B5C202-7D0C-42E1-ACAD-A12EC39E3072}" destId="{65C691A8-AB45-45D7-AE71-62EA69C06A3F}" srcOrd="3" destOrd="0" presId="urn:microsoft.com/office/officeart/2005/8/layout/chart3"/>
    <dgm:cxn modelId="{1FDEA3EC-C6AF-49FF-8FAC-C34A16DC3F26}" type="presParOf" srcId="{31B5C202-7D0C-42E1-ACAD-A12EC39E3072}" destId="{C1FA239B-7C14-433C-A8E1-BDF7E0F6C298}" srcOrd="4" destOrd="0" presId="urn:microsoft.com/office/officeart/2005/8/layout/chart3"/>
    <dgm:cxn modelId="{EDFCB14A-3EF1-455D-AA3B-911966600D1F}" type="presParOf" srcId="{31B5C202-7D0C-42E1-ACAD-A12EC39E3072}" destId="{E8CE3E9D-DA22-4E3C-B0F4-35814DF3C679}" srcOrd="5" destOrd="0" presId="urn:microsoft.com/office/officeart/2005/8/layout/chart3"/>
    <dgm:cxn modelId="{AD2D6743-607E-4872-B60B-C0A6C7F42927}" type="presParOf" srcId="{31B5C202-7D0C-42E1-ACAD-A12EC39E3072}" destId="{568B949D-09B4-46F4-9744-11619065038A}" srcOrd="6" destOrd="0" presId="urn:microsoft.com/office/officeart/2005/8/layout/chart3"/>
    <dgm:cxn modelId="{03D8DBF2-446A-4359-A099-EA367519D7CD}" type="presParOf" srcId="{31B5C202-7D0C-42E1-ACAD-A12EC39E3072}" destId="{DF02B594-E36A-49F3-A5DA-F732FCC905DB}" srcOrd="7" destOrd="0" presId="urn:microsoft.com/office/officeart/2005/8/layout/chart3"/>
    <dgm:cxn modelId="{6246C0FC-F330-47C4-9B8B-60E9067DBEC6}" type="presParOf" srcId="{31B5C202-7D0C-42E1-ACAD-A12EC39E3072}" destId="{8AED8138-BB41-4092-BBB1-3675D6C68D61}" srcOrd="8" destOrd="0" presId="urn:microsoft.com/office/officeart/2005/8/layout/chart3"/>
    <dgm:cxn modelId="{F520DB6D-01CA-4310-95C1-A2371E959868}" type="presParOf" srcId="{31B5C202-7D0C-42E1-ACAD-A12EC39E3072}" destId="{DED2E23A-8030-493B-923B-88CBEA7BF58C}" srcOrd="9" destOrd="0" presId="urn:microsoft.com/office/officeart/2005/8/layout/chart3"/>
    <dgm:cxn modelId="{8B3EE78A-796F-43FB-8739-3870A67918E5}" type="presParOf" srcId="{31B5C202-7D0C-42E1-ACAD-A12EC39E3072}" destId="{7CC9B616-DB09-4A4F-BF70-F4F29EBE6D26}" srcOrd="10" destOrd="0" presId="urn:microsoft.com/office/officeart/2005/8/layout/chart3"/>
    <dgm:cxn modelId="{B6094F37-2252-49E8-9C9E-B0F7AF8A3E57}" type="presParOf" srcId="{31B5C202-7D0C-42E1-ACAD-A12EC39E3072}" destId="{D7819D89-F955-4853-9381-CF4D0BFA1725}" srcOrd="11" destOrd="0" presId="urn:microsoft.com/office/officeart/2005/8/layout/chart3"/>
  </dgm:cxnLst>
  <dgm:bg>
    <a:noFill/>
    <a:effectLst>
      <a:outerShdw blurRad="50800" dist="1016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0F42D-ED85-4DC4-B517-CA5CB0822BE7}" type="doc">
      <dgm:prSet loTypeId="urn:microsoft.com/office/officeart/2005/8/layout/radial6" loCatId="relationship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da-DK"/>
        </a:p>
      </dgm:t>
    </dgm:pt>
    <dgm:pt modelId="{0D6673A4-F371-40B1-8786-1E8954BD6E44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.NET &amp;</a:t>
          </a:r>
        </a:p>
        <a:p>
          <a:r>
            <a:rPr lang="da-DK" dirty="0" smtClean="0">
              <a:solidFill>
                <a:schemeClr val="tx1"/>
              </a:solidFill>
            </a:rPr>
            <a:t>Visual </a:t>
          </a:r>
          <a:r>
            <a:rPr lang="da-DK" dirty="0" err="1" smtClean="0">
              <a:solidFill>
                <a:schemeClr val="tx1"/>
              </a:solidFill>
            </a:rPr>
            <a:t>Studio</a:t>
          </a:r>
          <a:endParaRPr lang="da-DK" dirty="0">
            <a:solidFill>
              <a:schemeClr val="tx1"/>
            </a:solidFill>
          </a:endParaRPr>
        </a:p>
      </dgm:t>
    </dgm:pt>
    <dgm:pt modelId="{31F504B6-55B4-4970-AE47-6CB64F1BF885}" type="parTrans" cxnId="{A6E8DCE0-5D2E-4D30-AC01-B1CC90DBC18F}">
      <dgm:prSet/>
      <dgm:spPr/>
      <dgm:t>
        <a:bodyPr/>
        <a:lstStyle/>
        <a:p>
          <a:endParaRPr lang="da-DK"/>
        </a:p>
      </dgm:t>
    </dgm:pt>
    <dgm:pt modelId="{AAC70527-D9E1-4044-985D-3096207B12C7}" type="sibTrans" cxnId="{A6E8DCE0-5D2E-4D30-AC01-B1CC90DBC18F}">
      <dgm:prSet/>
      <dgm:spPr/>
      <dgm:t>
        <a:bodyPr/>
        <a:lstStyle/>
        <a:p>
          <a:endParaRPr lang="da-DK"/>
        </a:p>
      </dgm:t>
    </dgm:pt>
    <dgm:pt modelId="{B0700B91-5B0D-459F-863D-C76BFD409814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Windows</a:t>
          </a:r>
        </a:p>
        <a:p>
          <a:r>
            <a:rPr lang="da-DK" dirty="0" err="1" smtClean="0">
              <a:solidFill>
                <a:schemeClr val="tx1"/>
              </a:solidFill>
            </a:rPr>
            <a:t>Applications</a:t>
          </a:r>
          <a:endParaRPr lang="da-DK" dirty="0" smtClean="0">
            <a:solidFill>
              <a:schemeClr val="tx1"/>
            </a:solidFill>
          </a:endParaRPr>
        </a:p>
      </dgm:t>
    </dgm:pt>
    <dgm:pt modelId="{E7A90132-B2CD-43AE-B8E8-6F7E7B89EACA}" type="parTrans" cxnId="{B35D8410-15F7-4A32-888C-549EA3809411}">
      <dgm:prSet/>
      <dgm:spPr/>
      <dgm:t>
        <a:bodyPr/>
        <a:lstStyle/>
        <a:p>
          <a:endParaRPr lang="da-DK"/>
        </a:p>
      </dgm:t>
    </dgm:pt>
    <dgm:pt modelId="{532A52BC-E673-4584-8331-87429B3765A0}" type="sibTrans" cxnId="{B35D8410-15F7-4A32-888C-549EA3809411}">
      <dgm:prSet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a-DK">
            <a:solidFill>
              <a:schemeClr val="tx1"/>
            </a:solidFill>
          </a:endParaRPr>
        </a:p>
      </dgm:t>
    </dgm:pt>
    <dgm:pt modelId="{C517803F-D17C-4E6F-9E96-E7D66A87A13F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Web </a:t>
          </a:r>
        </a:p>
        <a:p>
          <a:r>
            <a:rPr lang="da-DK" dirty="0" err="1" smtClean="0">
              <a:solidFill>
                <a:schemeClr val="tx1"/>
              </a:solidFill>
            </a:rPr>
            <a:t>Applications</a:t>
          </a:r>
          <a:endParaRPr lang="da-DK" dirty="0">
            <a:solidFill>
              <a:schemeClr val="tx1"/>
            </a:solidFill>
          </a:endParaRPr>
        </a:p>
      </dgm:t>
    </dgm:pt>
    <dgm:pt modelId="{3662E5F6-FCB8-42E8-A6F0-A4251367824A}" type="parTrans" cxnId="{CDDF6C6C-AEF2-4917-8ECC-CEBD253003F5}">
      <dgm:prSet/>
      <dgm:spPr/>
      <dgm:t>
        <a:bodyPr/>
        <a:lstStyle/>
        <a:p>
          <a:endParaRPr lang="da-DK"/>
        </a:p>
      </dgm:t>
    </dgm:pt>
    <dgm:pt modelId="{4A52ECB1-6790-45F2-B565-18080B0E7347}" type="sibTrans" cxnId="{CDDF6C6C-AEF2-4917-8ECC-CEBD253003F5}">
      <dgm:prSet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endParaRPr lang="da-DK">
            <a:solidFill>
              <a:schemeClr val="tx1"/>
            </a:solidFill>
          </a:endParaRPr>
        </a:p>
      </dgm:t>
    </dgm:pt>
    <dgm:pt modelId="{7244748C-97CB-4BEE-9E48-42A3EC130D72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Office </a:t>
          </a:r>
          <a:r>
            <a:rPr lang="da-DK" dirty="0" err="1" smtClean="0">
              <a:solidFill>
                <a:schemeClr val="tx1"/>
              </a:solidFill>
            </a:rPr>
            <a:t>Applications</a:t>
          </a:r>
          <a:endParaRPr lang="da-DK" dirty="0">
            <a:solidFill>
              <a:schemeClr val="tx1"/>
            </a:solidFill>
          </a:endParaRPr>
        </a:p>
      </dgm:t>
    </dgm:pt>
    <dgm:pt modelId="{5A0F6335-6602-4D77-AE54-240F6E7D438E}" type="parTrans" cxnId="{3E8FC9D2-C076-4540-BB29-568C87BB1AEB}">
      <dgm:prSet/>
      <dgm:spPr/>
      <dgm:t>
        <a:bodyPr/>
        <a:lstStyle/>
        <a:p>
          <a:endParaRPr lang="da-DK"/>
        </a:p>
      </dgm:t>
    </dgm:pt>
    <dgm:pt modelId="{BA1EA865-F028-44A2-B04C-421A5D926DF1}" type="sibTrans" cxnId="{3E8FC9D2-C076-4540-BB29-568C87BB1AEB}">
      <dgm:prSet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endParaRPr lang="da-DK">
            <a:solidFill>
              <a:schemeClr val="tx1"/>
            </a:solidFill>
          </a:endParaRPr>
        </a:p>
      </dgm:t>
    </dgm:pt>
    <dgm:pt modelId="{54FBD002-40A7-4544-869F-505C350E87C0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Services</a:t>
          </a:r>
          <a:endParaRPr lang="da-DK" dirty="0">
            <a:solidFill>
              <a:schemeClr val="tx1"/>
            </a:solidFill>
          </a:endParaRPr>
        </a:p>
      </dgm:t>
    </dgm:pt>
    <dgm:pt modelId="{B1F1D356-56DA-445F-8EFC-02F4AF49299C}" type="parTrans" cxnId="{A8CA8D3D-EEA4-495E-BC09-5C26FF6444E0}">
      <dgm:prSet/>
      <dgm:spPr/>
      <dgm:t>
        <a:bodyPr/>
        <a:lstStyle/>
        <a:p>
          <a:endParaRPr lang="da-DK"/>
        </a:p>
      </dgm:t>
    </dgm:pt>
    <dgm:pt modelId="{7A73027C-2988-4C93-B3DD-F6BAC076FD04}" type="sibTrans" cxnId="{A8CA8D3D-EEA4-495E-BC09-5C26FF6444E0}">
      <dgm:prSet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endParaRPr lang="da-DK">
            <a:solidFill>
              <a:schemeClr val="tx1"/>
            </a:solidFill>
          </a:endParaRPr>
        </a:p>
      </dgm:t>
    </dgm:pt>
    <dgm:pt modelId="{2A3E8827-474F-49E7-9F36-AA1008CF57B4}">
      <dgm:prSet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Phone</a:t>
          </a:r>
        </a:p>
        <a:p>
          <a:r>
            <a:rPr lang="da-DK" dirty="0" err="1" smtClean="0">
              <a:solidFill>
                <a:schemeClr val="tx1"/>
              </a:solidFill>
            </a:rPr>
            <a:t>Applications</a:t>
          </a:r>
          <a:endParaRPr lang="da-DK" dirty="0">
            <a:solidFill>
              <a:schemeClr val="tx1"/>
            </a:solidFill>
          </a:endParaRPr>
        </a:p>
      </dgm:t>
    </dgm:pt>
    <dgm:pt modelId="{BB57147E-8255-44A1-972F-538EF89FD0CC}" type="parTrans" cxnId="{F633DD7D-EB3F-4415-AF11-B6DC41888A1A}">
      <dgm:prSet/>
      <dgm:spPr/>
      <dgm:t>
        <a:bodyPr/>
        <a:lstStyle/>
        <a:p>
          <a:endParaRPr lang="da-DK"/>
        </a:p>
      </dgm:t>
    </dgm:pt>
    <dgm:pt modelId="{23ED6374-3FD8-467F-988D-F99CAB38F76A}" type="sibTrans" cxnId="{F633DD7D-EB3F-4415-AF11-B6DC41888A1A}">
      <dgm:prSet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endParaRPr lang="da-DK">
            <a:solidFill>
              <a:schemeClr val="tx1"/>
            </a:solidFill>
          </a:endParaRPr>
        </a:p>
      </dgm:t>
    </dgm:pt>
    <dgm:pt modelId="{EFF57FA3-1630-4F4A-A68B-DB5C360736C0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r>
            <a:rPr lang="da-DK" dirty="0" smtClean="0">
              <a:solidFill>
                <a:schemeClr val="tx1"/>
              </a:solidFill>
            </a:rPr>
            <a:t>Tablet </a:t>
          </a:r>
          <a:r>
            <a:rPr lang="da-DK" dirty="0" err="1" smtClean="0">
              <a:solidFill>
                <a:schemeClr val="tx1"/>
              </a:solidFill>
            </a:rPr>
            <a:t>Apps</a:t>
          </a:r>
          <a:endParaRPr lang="da-DK" dirty="0">
            <a:solidFill>
              <a:schemeClr val="tx1"/>
            </a:solidFill>
          </a:endParaRPr>
        </a:p>
      </dgm:t>
    </dgm:pt>
    <dgm:pt modelId="{618E80B2-917C-4F47-B24B-F3FD43546BA0}" type="parTrans" cxnId="{AD850F76-8325-4FE2-8E50-BE7EACD74649}">
      <dgm:prSet/>
      <dgm:spPr/>
      <dgm:t>
        <a:bodyPr/>
        <a:lstStyle/>
        <a:p>
          <a:endParaRPr lang="da-DK"/>
        </a:p>
      </dgm:t>
    </dgm:pt>
    <dgm:pt modelId="{21207E22-31E8-4F84-ABC8-8AF9B2D45ED9}" type="sibTrans" cxnId="{AD850F76-8325-4FE2-8E50-BE7EACD74649}">
      <dgm:prSet/>
      <dgm:spPr/>
      <dgm:t>
        <a:bodyPr/>
        <a:lstStyle/>
        <a:p>
          <a:endParaRPr lang="da-DK"/>
        </a:p>
      </dgm:t>
    </dgm:pt>
    <dgm:pt modelId="{D39C7AE1-1A01-48BF-BB48-8F0F2A4E6A6F}" type="pres">
      <dgm:prSet presAssocID="{F6D0F42D-ED85-4DC4-B517-CA5CB0822B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3290FF92-336D-48BF-9D8B-A8ABDA2D6298}" type="pres">
      <dgm:prSet presAssocID="{0D6673A4-F371-40B1-8786-1E8954BD6E44}" presName="centerShape" presStyleLbl="node0" presStyleIdx="0" presStyleCnt="1"/>
      <dgm:spPr/>
      <dgm:t>
        <a:bodyPr/>
        <a:lstStyle/>
        <a:p>
          <a:endParaRPr lang="da-DK"/>
        </a:p>
      </dgm:t>
    </dgm:pt>
    <dgm:pt modelId="{F5E9EBB0-D2E9-44B1-AF41-30EB4083E2BF}" type="pres">
      <dgm:prSet presAssocID="{B0700B91-5B0D-459F-863D-C76BFD40981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69CB35A-F316-443F-AD33-C3CFC2C2BA05}" type="pres">
      <dgm:prSet presAssocID="{B0700B91-5B0D-459F-863D-C76BFD409814}" presName="dummy" presStyleCnt="0"/>
      <dgm:spPr/>
    </dgm:pt>
    <dgm:pt modelId="{97894A33-6F28-4669-A16B-A4F983189C81}" type="pres">
      <dgm:prSet presAssocID="{532A52BC-E673-4584-8331-87429B3765A0}" presName="sibTrans" presStyleLbl="sibTrans2D1" presStyleIdx="0" presStyleCnt="6"/>
      <dgm:spPr/>
      <dgm:t>
        <a:bodyPr/>
        <a:lstStyle/>
        <a:p>
          <a:endParaRPr lang="da-DK"/>
        </a:p>
      </dgm:t>
    </dgm:pt>
    <dgm:pt modelId="{A3D3CB79-E8F8-483C-89EC-A75557C455CA}" type="pres">
      <dgm:prSet presAssocID="{C517803F-D17C-4E6F-9E96-E7D66A87A13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2ABB2BF-7BD9-43F7-9C73-F72929BA59B0}" type="pres">
      <dgm:prSet presAssocID="{C517803F-D17C-4E6F-9E96-E7D66A87A13F}" presName="dummy" presStyleCnt="0"/>
      <dgm:spPr/>
    </dgm:pt>
    <dgm:pt modelId="{6752A4F1-23D3-47B7-A139-3F909617015A}" type="pres">
      <dgm:prSet presAssocID="{4A52ECB1-6790-45F2-B565-18080B0E7347}" presName="sibTrans" presStyleLbl="sibTrans2D1" presStyleIdx="1" presStyleCnt="6"/>
      <dgm:spPr/>
      <dgm:t>
        <a:bodyPr/>
        <a:lstStyle/>
        <a:p>
          <a:endParaRPr lang="da-DK"/>
        </a:p>
      </dgm:t>
    </dgm:pt>
    <dgm:pt modelId="{F19A3289-8778-43F4-9F6B-471307344C4E}" type="pres">
      <dgm:prSet presAssocID="{7244748C-97CB-4BEE-9E48-42A3EC130D7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E8EBCF44-32DD-45E4-848B-1DBD045B6873}" type="pres">
      <dgm:prSet presAssocID="{7244748C-97CB-4BEE-9E48-42A3EC130D72}" presName="dummy" presStyleCnt="0"/>
      <dgm:spPr/>
    </dgm:pt>
    <dgm:pt modelId="{1B084D52-658F-4704-B363-ED680F987501}" type="pres">
      <dgm:prSet presAssocID="{BA1EA865-F028-44A2-B04C-421A5D926DF1}" presName="sibTrans" presStyleLbl="sibTrans2D1" presStyleIdx="2" presStyleCnt="6"/>
      <dgm:spPr/>
      <dgm:t>
        <a:bodyPr/>
        <a:lstStyle/>
        <a:p>
          <a:endParaRPr lang="da-DK"/>
        </a:p>
      </dgm:t>
    </dgm:pt>
    <dgm:pt modelId="{022753BE-2F88-442F-AFF4-DF67E405B748}" type="pres">
      <dgm:prSet presAssocID="{2A3E8827-474F-49E7-9F36-AA1008CF57B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0796CB6-DF3C-45D4-ADB0-5409F6585281}" type="pres">
      <dgm:prSet presAssocID="{2A3E8827-474F-49E7-9F36-AA1008CF57B4}" presName="dummy" presStyleCnt="0"/>
      <dgm:spPr/>
    </dgm:pt>
    <dgm:pt modelId="{F86D211C-7FE6-431B-BBB3-0F4FCDD5F264}" type="pres">
      <dgm:prSet presAssocID="{23ED6374-3FD8-467F-988D-F99CAB38F76A}" presName="sibTrans" presStyleLbl="sibTrans2D1" presStyleIdx="3" presStyleCnt="6"/>
      <dgm:spPr/>
      <dgm:t>
        <a:bodyPr/>
        <a:lstStyle/>
        <a:p>
          <a:endParaRPr lang="da-DK"/>
        </a:p>
      </dgm:t>
    </dgm:pt>
    <dgm:pt modelId="{46088746-B774-4214-BC12-0EEA1C978E85}" type="pres">
      <dgm:prSet presAssocID="{54FBD002-40A7-4544-869F-505C350E87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590EF4B-F02A-4079-A766-128242DB53F2}" type="pres">
      <dgm:prSet presAssocID="{54FBD002-40A7-4544-869F-505C350E87C0}" presName="dummy" presStyleCnt="0"/>
      <dgm:spPr/>
    </dgm:pt>
    <dgm:pt modelId="{6F51EDA3-0C43-44C8-9B8F-BB7F05709278}" type="pres">
      <dgm:prSet presAssocID="{7A73027C-2988-4C93-B3DD-F6BAC076FD04}" presName="sibTrans" presStyleLbl="sibTrans2D1" presStyleIdx="4" presStyleCnt="6"/>
      <dgm:spPr/>
      <dgm:t>
        <a:bodyPr/>
        <a:lstStyle/>
        <a:p>
          <a:endParaRPr lang="da-DK"/>
        </a:p>
      </dgm:t>
    </dgm:pt>
    <dgm:pt modelId="{E3DC774F-AAEA-41EC-94D9-2265E8B8D206}" type="pres">
      <dgm:prSet presAssocID="{EFF57FA3-1630-4F4A-A68B-DB5C360736C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B12797A-679D-4134-8680-40B2BF42BA24}" type="pres">
      <dgm:prSet presAssocID="{EFF57FA3-1630-4F4A-A68B-DB5C360736C0}" presName="dummy" presStyleCnt="0"/>
      <dgm:spPr/>
    </dgm:pt>
    <dgm:pt modelId="{2DC25256-2527-4B9F-B85D-33CFD21F4A26}" type="pres">
      <dgm:prSet presAssocID="{21207E22-31E8-4F84-ABC8-8AF9B2D45ED9}" presName="sibTrans" presStyleLbl="sibTrans2D1" presStyleIdx="5" presStyleCnt="6"/>
      <dgm:spPr/>
      <dgm:t>
        <a:bodyPr/>
        <a:lstStyle/>
        <a:p>
          <a:endParaRPr lang="da-DK"/>
        </a:p>
      </dgm:t>
    </dgm:pt>
  </dgm:ptLst>
  <dgm:cxnLst>
    <dgm:cxn modelId="{CFCB3A10-2021-4FF7-B86A-DABE32AB96D4}" type="presOf" srcId="{23ED6374-3FD8-467F-988D-F99CAB38F76A}" destId="{F86D211C-7FE6-431B-BBB3-0F4FCDD5F264}" srcOrd="0" destOrd="0" presId="urn:microsoft.com/office/officeart/2005/8/layout/radial6"/>
    <dgm:cxn modelId="{D3305A58-726B-4A3A-9E9F-932DB9345F9C}" type="presOf" srcId="{54FBD002-40A7-4544-869F-505C350E87C0}" destId="{46088746-B774-4214-BC12-0EEA1C978E85}" srcOrd="0" destOrd="0" presId="urn:microsoft.com/office/officeart/2005/8/layout/radial6"/>
    <dgm:cxn modelId="{CDDF6C6C-AEF2-4917-8ECC-CEBD253003F5}" srcId="{0D6673A4-F371-40B1-8786-1E8954BD6E44}" destId="{C517803F-D17C-4E6F-9E96-E7D66A87A13F}" srcOrd="1" destOrd="0" parTransId="{3662E5F6-FCB8-42E8-A6F0-A4251367824A}" sibTransId="{4A52ECB1-6790-45F2-B565-18080B0E7347}"/>
    <dgm:cxn modelId="{06FAF4E7-6551-40C3-B639-F0884A063752}" type="presOf" srcId="{0D6673A4-F371-40B1-8786-1E8954BD6E44}" destId="{3290FF92-336D-48BF-9D8B-A8ABDA2D6298}" srcOrd="0" destOrd="0" presId="urn:microsoft.com/office/officeart/2005/8/layout/radial6"/>
    <dgm:cxn modelId="{933CCAE7-0230-488F-8A9F-43D97FF97A2E}" type="presOf" srcId="{F6D0F42D-ED85-4DC4-B517-CA5CB0822BE7}" destId="{D39C7AE1-1A01-48BF-BB48-8F0F2A4E6A6F}" srcOrd="0" destOrd="0" presId="urn:microsoft.com/office/officeart/2005/8/layout/radial6"/>
    <dgm:cxn modelId="{8A41CD10-57A3-443D-A16F-B336A78C8BC2}" type="presOf" srcId="{EFF57FA3-1630-4F4A-A68B-DB5C360736C0}" destId="{E3DC774F-AAEA-41EC-94D9-2265E8B8D206}" srcOrd="0" destOrd="0" presId="urn:microsoft.com/office/officeart/2005/8/layout/radial6"/>
    <dgm:cxn modelId="{AD850F76-8325-4FE2-8E50-BE7EACD74649}" srcId="{0D6673A4-F371-40B1-8786-1E8954BD6E44}" destId="{EFF57FA3-1630-4F4A-A68B-DB5C360736C0}" srcOrd="5" destOrd="0" parTransId="{618E80B2-917C-4F47-B24B-F3FD43546BA0}" sibTransId="{21207E22-31E8-4F84-ABC8-8AF9B2D45ED9}"/>
    <dgm:cxn modelId="{3E8FC9D2-C076-4540-BB29-568C87BB1AEB}" srcId="{0D6673A4-F371-40B1-8786-1E8954BD6E44}" destId="{7244748C-97CB-4BEE-9E48-42A3EC130D72}" srcOrd="2" destOrd="0" parTransId="{5A0F6335-6602-4D77-AE54-240F6E7D438E}" sibTransId="{BA1EA865-F028-44A2-B04C-421A5D926DF1}"/>
    <dgm:cxn modelId="{110D1B6D-AC93-49A0-96D2-993B48A64860}" type="presOf" srcId="{B0700B91-5B0D-459F-863D-C76BFD409814}" destId="{F5E9EBB0-D2E9-44B1-AF41-30EB4083E2BF}" srcOrd="0" destOrd="0" presId="urn:microsoft.com/office/officeart/2005/8/layout/radial6"/>
    <dgm:cxn modelId="{A8CA8D3D-EEA4-495E-BC09-5C26FF6444E0}" srcId="{0D6673A4-F371-40B1-8786-1E8954BD6E44}" destId="{54FBD002-40A7-4544-869F-505C350E87C0}" srcOrd="4" destOrd="0" parTransId="{B1F1D356-56DA-445F-8EFC-02F4AF49299C}" sibTransId="{7A73027C-2988-4C93-B3DD-F6BAC076FD04}"/>
    <dgm:cxn modelId="{EAE0927E-38A2-4949-9E0D-B5F88C5292E6}" type="presOf" srcId="{BA1EA865-F028-44A2-B04C-421A5D926DF1}" destId="{1B084D52-658F-4704-B363-ED680F987501}" srcOrd="0" destOrd="0" presId="urn:microsoft.com/office/officeart/2005/8/layout/radial6"/>
    <dgm:cxn modelId="{11EBC2FC-8B03-4015-8115-93A78BE33B9A}" type="presOf" srcId="{7A73027C-2988-4C93-B3DD-F6BAC076FD04}" destId="{6F51EDA3-0C43-44C8-9B8F-BB7F05709278}" srcOrd="0" destOrd="0" presId="urn:microsoft.com/office/officeart/2005/8/layout/radial6"/>
    <dgm:cxn modelId="{FBA405B5-A329-466D-9AB6-5751CADFD1B8}" type="presOf" srcId="{7244748C-97CB-4BEE-9E48-42A3EC130D72}" destId="{F19A3289-8778-43F4-9F6B-471307344C4E}" srcOrd="0" destOrd="0" presId="urn:microsoft.com/office/officeart/2005/8/layout/radial6"/>
    <dgm:cxn modelId="{B7B3A067-5B6D-4BF0-A05C-DB65BF739108}" type="presOf" srcId="{21207E22-31E8-4F84-ABC8-8AF9B2D45ED9}" destId="{2DC25256-2527-4B9F-B85D-33CFD21F4A26}" srcOrd="0" destOrd="0" presId="urn:microsoft.com/office/officeart/2005/8/layout/radial6"/>
    <dgm:cxn modelId="{B35D8410-15F7-4A32-888C-549EA3809411}" srcId="{0D6673A4-F371-40B1-8786-1E8954BD6E44}" destId="{B0700B91-5B0D-459F-863D-C76BFD409814}" srcOrd="0" destOrd="0" parTransId="{E7A90132-B2CD-43AE-B8E8-6F7E7B89EACA}" sibTransId="{532A52BC-E673-4584-8331-87429B3765A0}"/>
    <dgm:cxn modelId="{3B5FB1AA-9E98-4F36-9401-BAF259DCE464}" type="presOf" srcId="{2A3E8827-474F-49E7-9F36-AA1008CF57B4}" destId="{022753BE-2F88-442F-AFF4-DF67E405B748}" srcOrd="0" destOrd="0" presId="urn:microsoft.com/office/officeart/2005/8/layout/radial6"/>
    <dgm:cxn modelId="{F633DD7D-EB3F-4415-AF11-B6DC41888A1A}" srcId="{0D6673A4-F371-40B1-8786-1E8954BD6E44}" destId="{2A3E8827-474F-49E7-9F36-AA1008CF57B4}" srcOrd="3" destOrd="0" parTransId="{BB57147E-8255-44A1-972F-538EF89FD0CC}" sibTransId="{23ED6374-3FD8-467F-988D-F99CAB38F76A}"/>
    <dgm:cxn modelId="{17BD9710-4D60-4692-83CD-CDA27D3C8E4B}" type="presOf" srcId="{532A52BC-E673-4584-8331-87429B3765A0}" destId="{97894A33-6F28-4669-A16B-A4F983189C81}" srcOrd="0" destOrd="0" presId="urn:microsoft.com/office/officeart/2005/8/layout/radial6"/>
    <dgm:cxn modelId="{A6E8DCE0-5D2E-4D30-AC01-B1CC90DBC18F}" srcId="{F6D0F42D-ED85-4DC4-B517-CA5CB0822BE7}" destId="{0D6673A4-F371-40B1-8786-1E8954BD6E44}" srcOrd="0" destOrd="0" parTransId="{31F504B6-55B4-4970-AE47-6CB64F1BF885}" sibTransId="{AAC70527-D9E1-4044-985D-3096207B12C7}"/>
    <dgm:cxn modelId="{27E2C303-B14B-49DE-8A82-F3767CD83D43}" type="presOf" srcId="{4A52ECB1-6790-45F2-B565-18080B0E7347}" destId="{6752A4F1-23D3-47B7-A139-3F909617015A}" srcOrd="0" destOrd="0" presId="urn:microsoft.com/office/officeart/2005/8/layout/radial6"/>
    <dgm:cxn modelId="{A033E163-6901-4AE8-A4E8-408519515165}" type="presOf" srcId="{C517803F-D17C-4E6F-9E96-E7D66A87A13F}" destId="{A3D3CB79-E8F8-483C-89EC-A75557C455CA}" srcOrd="0" destOrd="0" presId="urn:microsoft.com/office/officeart/2005/8/layout/radial6"/>
    <dgm:cxn modelId="{32873D0D-A8A6-42AF-9D5A-9B3A50271D13}" type="presParOf" srcId="{D39C7AE1-1A01-48BF-BB48-8F0F2A4E6A6F}" destId="{3290FF92-336D-48BF-9D8B-A8ABDA2D6298}" srcOrd="0" destOrd="0" presId="urn:microsoft.com/office/officeart/2005/8/layout/radial6"/>
    <dgm:cxn modelId="{EFE5395C-8A43-4DCC-AC9C-E5F43C828D5B}" type="presParOf" srcId="{D39C7AE1-1A01-48BF-BB48-8F0F2A4E6A6F}" destId="{F5E9EBB0-D2E9-44B1-AF41-30EB4083E2BF}" srcOrd="1" destOrd="0" presId="urn:microsoft.com/office/officeart/2005/8/layout/radial6"/>
    <dgm:cxn modelId="{16055E5A-2517-4051-9262-1089ACF1D43D}" type="presParOf" srcId="{D39C7AE1-1A01-48BF-BB48-8F0F2A4E6A6F}" destId="{C69CB35A-F316-443F-AD33-C3CFC2C2BA05}" srcOrd="2" destOrd="0" presId="urn:microsoft.com/office/officeart/2005/8/layout/radial6"/>
    <dgm:cxn modelId="{096298F0-662C-4FBD-9814-5A839AA9DAE7}" type="presParOf" srcId="{D39C7AE1-1A01-48BF-BB48-8F0F2A4E6A6F}" destId="{97894A33-6F28-4669-A16B-A4F983189C81}" srcOrd="3" destOrd="0" presId="urn:microsoft.com/office/officeart/2005/8/layout/radial6"/>
    <dgm:cxn modelId="{E51E2BE0-F7C0-4943-AE44-F9A6F1C48A10}" type="presParOf" srcId="{D39C7AE1-1A01-48BF-BB48-8F0F2A4E6A6F}" destId="{A3D3CB79-E8F8-483C-89EC-A75557C455CA}" srcOrd="4" destOrd="0" presId="urn:microsoft.com/office/officeart/2005/8/layout/radial6"/>
    <dgm:cxn modelId="{4C3B9DC1-D307-4E77-91B7-0CCC55293AC7}" type="presParOf" srcId="{D39C7AE1-1A01-48BF-BB48-8F0F2A4E6A6F}" destId="{12ABB2BF-7BD9-43F7-9C73-F72929BA59B0}" srcOrd="5" destOrd="0" presId="urn:microsoft.com/office/officeart/2005/8/layout/radial6"/>
    <dgm:cxn modelId="{64C6B68F-90E6-495F-987B-BCED29FB278C}" type="presParOf" srcId="{D39C7AE1-1A01-48BF-BB48-8F0F2A4E6A6F}" destId="{6752A4F1-23D3-47B7-A139-3F909617015A}" srcOrd="6" destOrd="0" presId="urn:microsoft.com/office/officeart/2005/8/layout/radial6"/>
    <dgm:cxn modelId="{90721270-A5B6-43C3-B5CC-F9F7291F1A16}" type="presParOf" srcId="{D39C7AE1-1A01-48BF-BB48-8F0F2A4E6A6F}" destId="{F19A3289-8778-43F4-9F6B-471307344C4E}" srcOrd="7" destOrd="0" presId="urn:microsoft.com/office/officeart/2005/8/layout/radial6"/>
    <dgm:cxn modelId="{6AEF0699-FA6C-4D5C-AF1F-A959173B70F0}" type="presParOf" srcId="{D39C7AE1-1A01-48BF-BB48-8F0F2A4E6A6F}" destId="{E8EBCF44-32DD-45E4-848B-1DBD045B6873}" srcOrd="8" destOrd="0" presId="urn:microsoft.com/office/officeart/2005/8/layout/radial6"/>
    <dgm:cxn modelId="{B1EE65BC-90D4-43F0-8595-07267FAFC229}" type="presParOf" srcId="{D39C7AE1-1A01-48BF-BB48-8F0F2A4E6A6F}" destId="{1B084D52-658F-4704-B363-ED680F987501}" srcOrd="9" destOrd="0" presId="urn:microsoft.com/office/officeart/2005/8/layout/radial6"/>
    <dgm:cxn modelId="{84336858-6BD7-408C-A4F9-1D4ABE1B0173}" type="presParOf" srcId="{D39C7AE1-1A01-48BF-BB48-8F0F2A4E6A6F}" destId="{022753BE-2F88-442F-AFF4-DF67E405B748}" srcOrd="10" destOrd="0" presId="urn:microsoft.com/office/officeart/2005/8/layout/radial6"/>
    <dgm:cxn modelId="{134433B2-FABF-40C9-A31C-C3AB7DF36A50}" type="presParOf" srcId="{D39C7AE1-1A01-48BF-BB48-8F0F2A4E6A6F}" destId="{80796CB6-DF3C-45D4-ADB0-5409F6585281}" srcOrd="11" destOrd="0" presId="urn:microsoft.com/office/officeart/2005/8/layout/radial6"/>
    <dgm:cxn modelId="{3EC0BA6F-8201-452C-ADAD-6307E59CAF61}" type="presParOf" srcId="{D39C7AE1-1A01-48BF-BB48-8F0F2A4E6A6F}" destId="{F86D211C-7FE6-431B-BBB3-0F4FCDD5F264}" srcOrd="12" destOrd="0" presId="urn:microsoft.com/office/officeart/2005/8/layout/radial6"/>
    <dgm:cxn modelId="{1132436D-6168-477B-9C3B-4140ED5C55AE}" type="presParOf" srcId="{D39C7AE1-1A01-48BF-BB48-8F0F2A4E6A6F}" destId="{46088746-B774-4214-BC12-0EEA1C978E85}" srcOrd="13" destOrd="0" presId="urn:microsoft.com/office/officeart/2005/8/layout/radial6"/>
    <dgm:cxn modelId="{65390505-8A2A-4D51-8524-AEE2DD8993F8}" type="presParOf" srcId="{D39C7AE1-1A01-48BF-BB48-8F0F2A4E6A6F}" destId="{1590EF4B-F02A-4079-A766-128242DB53F2}" srcOrd="14" destOrd="0" presId="urn:microsoft.com/office/officeart/2005/8/layout/radial6"/>
    <dgm:cxn modelId="{3214CB16-7398-43E0-A42E-FCC2CA832514}" type="presParOf" srcId="{D39C7AE1-1A01-48BF-BB48-8F0F2A4E6A6F}" destId="{6F51EDA3-0C43-44C8-9B8F-BB7F05709278}" srcOrd="15" destOrd="0" presId="urn:microsoft.com/office/officeart/2005/8/layout/radial6"/>
    <dgm:cxn modelId="{7D2C3B11-9ECC-4790-A553-71A8B9ACB892}" type="presParOf" srcId="{D39C7AE1-1A01-48BF-BB48-8F0F2A4E6A6F}" destId="{E3DC774F-AAEA-41EC-94D9-2265E8B8D206}" srcOrd="16" destOrd="0" presId="urn:microsoft.com/office/officeart/2005/8/layout/radial6"/>
    <dgm:cxn modelId="{1CDE1F6C-2490-4387-B033-F3211C0C2F1A}" type="presParOf" srcId="{D39C7AE1-1A01-48BF-BB48-8F0F2A4E6A6F}" destId="{1B12797A-679D-4134-8680-40B2BF42BA24}" srcOrd="17" destOrd="0" presId="urn:microsoft.com/office/officeart/2005/8/layout/radial6"/>
    <dgm:cxn modelId="{C0C78B76-7ED9-4002-95D1-B4E276605E7E}" type="presParOf" srcId="{D39C7AE1-1A01-48BF-BB48-8F0F2A4E6A6F}" destId="{2DC25256-2527-4B9F-B85D-33CFD21F4A26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48B1FE-2F89-4A45-9A10-A48A90B39AA1}" type="doc">
      <dgm:prSet loTypeId="urn:microsoft.com/office/officeart/2005/8/layout/radial3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2749946F-6FCA-40D5-836B-65B16C7D956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Visual Studio 2012</a:t>
          </a:r>
          <a:endParaRPr lang="da-DK" dirty="0"/>
        </a:p>
      </dgm:t>
    </dgm:pt>
    <dgm:pt modelId="{C70A6E7C-DC04-4336-A101-9C4AD0B51364}" type="parTrans" cxnId="{6AB1D84E-56EB-4D1F-855E-B3AB32BDDF28}">
      <dgm:prSet/>
      <dgm:spPr/>
      <dgm:t>
        <a:bodyPr/>
        <a:lstStyle/>
        <a:p>
          <a:endParaRPr lang="da-DK"/>
        </a:p>
      </dgm:t>
    </dgm:pt>
    <dgm:pt modelId="{1592EE62-3AF0-4080-9591-98D54A5AE93A}" type="sibTrans" cxnId="{6AB1D84E-56EB-4D1F-855E-B3AB32BDDF28}">
      <dgm:prSet/>
      <dgm:spPr/>
      <dgm:t>
        <a:bodyPr/>
        <a:lstStyle/>
        <a:p>
          <a:endParaRPr lang="da-DK"/>
        </a:p>
      </dgm:t>
    </dgm:pt>
    <dgm:pt modelId="{F5F225B9-E322-441D-9324-A8A3C4EA3537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err="1" smtClean="0"/>
            <a:t>Tools</a:t>
          </a:r>
          <a:r>
            <a:rPr lang="da-DK" dirty="0" smtClean="0"/>
            <a:t> for Windows Forms</a:t>
          </a:r>
          <a:endParaRPr lang="da-DK" dirty="0"/>
        </a:p>
      </dgm:t>
    </dgm:pt>
    <dgm:pt modelId="{1E06B3C6-2AC5-45E9-87BF-67AFF4A652D7}" type="parTrans" cxnId="{9C9E74F4-010A-4823-80F9-DF2422AD70AD}">
      <dgm:prSet/>
      <dgm:spPr/>
      <dgm:t>
        <a:bodyPr/>
        <a:lstStyle/>
        <a:p>
          <a:endParaRPr lang="da-DK"/>
        </a:p>
      </dgm:t>
    </dgm:pt>
    <dgm:pt modelId="{2C723AB7-1D7F-4836-9B34-4D11B57E8725}" type="sibTrans" cxnId="{9C9E74F4-010A-4823-80F9-DF2422AD70AD}">
      <dgm:prSet/>
      <dgm:spPr/>
      <dgm:t>
        <a:bodyPr/>
        <a:lstStyle/>
        <a:p>
          <a:endParaRPr lang="da-DK"/>
        </a:p>
      </dgm:t>
    </dgm:pt>
    <dgm:pt modelId="{38A6CE5D-C84E-4584-B949-AEA761CE5133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b="1" dirty="0" smtClean="0"/>
            <a:t>…</a:t>
          </a:r>
          <a:endParaRPr lang="da-DK" b="1" dirty="0"/>
        </a:p>
      </dgm:t>
    </dgm:pt>
    <dgm:pt modelId="{775EA898-940A-4ECE-8D03-C8CA48766D1A}" type="parTrans" cxnId="{BF8305C2-E6E8-44A7-8786-E8FFE1992A16}">
      <dgm:prSet/>
      <dgm:spPr/>
      <dgm:t>
        <a:bodyPr/>
        <a:lstStyle/>
        <a:p>
          <a:endParaRPr lang="da-DK"/>
        </a:p>
      </dgm:t>
    </dgm:pt>
    <dgm:pt modelId="{829DB8A5-5AE9-4192-AE6C-23F015C582F4}" type="sibTrans" cxnId="{BF8305C2-E6E8-44A7-8786-E8FFE1992A16}">
      <dgm:prSet/>
      <dgm:spPr/>
      <dgm:t>
        <a:bodyPr/>
        <a:lstStyle/>
        <a:p>
          <a:endParaRPr lang="da-DK"/>
        </a:p>
      </dgm:t>
    </dgm:pt>
    <dgm:pt modelId="{55FA2024-0F77-48C6-AF79-77ED78FE044D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Execution, Debugging, and IntelliTrace</a:t>
          </a:r>
          <a:endParaRPr lang="da-DK" dirty="0"/>
        </a:p>
      </dgm:t>
    </dgm:pt>
    <dgm:pt modelId="{7201EBEB-D910-4015-A261-D4190BE63970}" type="parTrans" cxnId="{6277810C-0517-4C87-8EC0-3732A2F00C0E}">
      <dgm:prSet/>
      <dgm:spPr/>
      <dgm:t>
        <a:bodyPr/>
        <a:lstStyle/>
        <a:p>
          <a:endParaRPr lang="da-DK"/>
        </a:p>
      </dgm:t>
    </dgm:pt>
    <dgm:pt modelId="{107E627D-1D15-4430-B93F-3246A68F439E}" type="sibTrans" cxnId="{6277810C-0517-4C87-8EC0-3732A2F00C0E}">
      <dgm:prSet/>
      <dgm:spPr/>
      <dgm:t>
        <a:bodyPr/>
        <a:lstStyle/>
        <a:p>
          <a:endParaRPr lang="da-DK"/>
        </a:p>
      </dgm:t>
    </dgm:pt>
    <dgm:pt modelId="{F30290CD-9FE0-4494-8C43-AFAE59805F36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.NET </a:t>
          </a:r>
          <a:r>
            <a:rPr lang="da-DK" dirty="0" err="1" smtClean="0"/>
            <a:t>Languages</a:t>
          </a:r>
          <a:endParaRPr lang="da-DK" dirty="0"/>
        </a:p>
      </dgm:t>
    </dgm:pt>
    <dgm:pt modelId="{AC58A6F3-AA6A-4AC1-8183-83F12A39CCEF}" type="parTrans" cxnId="{20BF6362-EF9D-403D-B6BA-094FBFF3AAE9}">
      <dgm:prSet/>
      <dgm:spPr/>
      <dgm:t>
        <a:bodyPr/>
        <a:lstStyle/>
        <a:p>
          <a:endParaRPr lang="da-DK"/>
        </a:p>
      </dgm:t>
    </dgm:pt>
    <dgm:pt modelId="{4EFA82EA-2810-4353-AAFA-FD6F3D35FD9C}" type="sibTrans" cxnId="{20BF6362-EF9D-403D-B6BA-094FBFF3AAE9}">
      <dgm:prSet/>
      <dgm:spPr/>
      <dgm:t>
        <a:bodyPr/>
        <a:lstStyle/>
        <a:p>
          <a:endParaRPr lang="da-DK"/>
        </a:p>
      </dgm:t>
    </dgm:pt>
    <dgm:pt modelId="{5D23EB5E-CFF2-452C-863C-0EB363E32D43}">
      <dgm:prSet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Unit </a:t>
          </a:r>
          <a:r>
            <a:rPr lang="da-DK" dirty="0" err="1" smtClean="0"/>
            <a:t>Testing</a:t>
          </a:r>
          <a:endParaRPr lang="da-DK" dirty="0"/>
        </a:p>
      </dgm:t>
    </dgm:pt>
    <dgm:pt modelId="{E0360785-0B9F-46FB-B6CB-2EA7D68C9820}" type="parTrans" cxnId="{EB61C9B2-F445-49B8-B2E9-4B36614E190A}">
      <dgm:prSet/>
      <dgm:spPr/>
      <dgm:t>
        <a:bodyPr/>
        <a:lstStyle/>
        <a:p>
          <a:endParaRPr lang="da-DK"/>
        </a:p>
      </dgm:t>
    </dgm:pt>
    <dgm:pt modelId="{35D5E402-3AA3-4942-85D5-2D5B81822526}" type="sibTrans" cxnId="{EB61C9B2-F445-49B8-B2E9-4B36614E190A}">
      <dgm:prSet/>
      <dgm:spPr/>
      <dgm:t>
        <a:bodyPr/>
        <a:lstStyle/>
        <a:p>
          <a:endParaRPr lang="da-DK"/>
        </a:p>
      </dgm:t>
    </dgm:pt>
    <dgm:pt modelId="{F21363CE-5F14-4F88-A11F-A09534AFC745}">
      <dgm:prSet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IntelliSense,</a:t>
          </a:r>
        </a:p>
        <a:p>
          <a:r>
            <a:rPr lang="da-DK" dirty="0" err="1" smtClean="0"/>
            <a:t>Help</a:t>
          </a:r>
          <a:r>
            <a:rPr lang="da-DK" dirty="0" smtClean="0"/>
            <a:t>, and</a:t>
          </a:r>
        </a:p>
        <a:p>
          <a:r>
            <a:rPr lang="da-DK" dirty="0" err="1" smtClean="0"/>
            <a:t>Doc</a:t>
          </a:r>
          <a:endParaRPr lang="da-DK" dirty="0"/>
        </a:p>
      </dgm:t>
    </dgm:pt>
    <dgm:pt modelId="{B1D94748-47A4-4F97-98A2-588145B169CB}" type="parTrans" cxnId="{85D7895F-B25B-4393-A45A-138360FE3D72}">
      <dgm:prSet/>
      <dgm:spPr/>
      <dgm:t>
        <a:bodyPr/>
        <a:lstStyle/>
        <a:p>
          <a:endParaRPr lang="da-DK"/>
        </a:p>
      </dgm:t>
    </dgm:pt>
    <dgm:pt modelId="{2E3E03F8-624E-46E7-842C-12CDE2C3E213}" type="sibTrans" cxnId="{85D7895F-B25B-4393-A45A-138360FE3D72}">
      <dgm:prSet/>
      <dgm:spPr/>
      <dgm:t>
        <a:bodyPr/>
        <a:lstStyle/>
        <a:p>
          <a:endParaRPr lang="da-DK"/>
        </a:p>
      </dgm:t>
    </dgm:pt>
    <dgm:pt modelId="{5D886E15-E4F4-4F43-95E7-00A4B43551CF}">
      <dgm:prSet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smtClean="0"/>
            <a:t>Tools for Windows 8</a:t>
          </a:r>
          <a:endParaRPr lang="da-DK" dirty="0"/>
        </a:p>
      </dgm:t>
    </dgm:pt>
    <dgm:pt modelId="{0715E75F-B353-48B6-8182-2BF685E7C423}" type="parTrans" cxnId="{7DB55B10-4B59-4FC7-8183-C066F66F9EDC}">
      <dgm:prSet/>
      <dgm:spPr/>
      <dgm:t>
        <a:bodyPr/>
        <a:lstStyle/>
        <a:p>
          <a:endParaRPr lang="da-DK"/>
        </a:p>
      </dgm:t>
    </dgm:pt>
    <dgm:pt modelId="{8178B783-B6AC-4958-B09C-170FD670E06E}" type="sibTrans" cxnId="{7DB55B10-4B59-4FC7-8183-C066F66F9EDC}">
      <dgm:prSet/>
      <dgm:spPr/>
      <dgm:t>
        <a:bodyPr/>
        <a:lstStyle/>
        <a:p>
          <a:endParaRPr lang="da-DK"/>
        </a:p>
      </dgm:t>
    </dgm:pt>
    <dgm:pt modelId="{0F399038-D408-426E-A15A-B2C93095381B}">
      <dgm:prSet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err="1" smtClean="0"/>
            <a:t>Tools</a:t>
          </a:r>
          <a:r>
            <a:rPr lang="da-DK" dirty="0" smtClean="0"/>
            <a:t> For WCF and Services</a:t>
          </a:r>
          <a:endParaRPr lang="da-DK" dirty="0"/>
        </a:p>
      </dgm:t>
    </dgm:pt>
    <dgm:pt modelId="{A5779478-32EE-4C43-82F9-46CFF8495B6C}" type="parTrans" cxnId="{F4A51E28-A3EF-4516-A5CC-A7674F965A0E}">
      <dgm:prSet/>
      <dgm:spPr/>
      <dgm:t>
        <a:bodyPr/>
        <a:lstStyle/>
        <a:p>
          <a:endParaRPr lang="da-DK"/>
        </a:p>
      </dgm:t>
    </dgm:pt>
    <dgm:pt modelId="{7ACB4A24-C60A-4346-A110-B86B81571EEB}" type="sibTrans" cxnId="{F4A51E28-A3EF-4516-A5CC-A7674F965A0E}">
      <dgm:prSet/>
      <dgm:spPr/>
      <dgm:t>
        <a:bodyPr/>
        <a:lstStyle/>
        <a:p>
          <a:endParaRPr lang="da-DK"/>
        </a:p>
      </dgm:t>
    </dgm:pt>
    <dgm:pt modelId="{204B58B7-E052-4641-954C-783551EFA53C}">
      <dgm:prSet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>
          <a:outerShdw blurRad="50800" dist="1016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a-DK" dirty="0" err="1" smtClean="0"/>
            <a:t>Tools</a:t>
          </a:r>
          <a:r>
            <a:rPr lang="da-DK" dirty="0" smtClean="0"/>
            <a:t> for WPF and </a:t>
          </a:r>
          <a:r>
            <a:rPr lang="da-DK" dirty="0" err="1" smtClean="0"/>
            <a:t>Silverlight</a:t>
          </a:r>
          <a:endParaRPr lang="da-DK" dirty="0"/>
        </a:p>
      </dgm:t>
    </dgm:pt>
    <dgm:pt modelId="{4A5C761C-7D49-45F9-85E4-BF6701C4A704}" type="parTrans" cxnId="{1810D93A-4869-47C9-8B97-8836980AA57E}">
      <dgm:prSet/>
      <dgm:spPr/>
      <dgm:t>
        <a:bodyPr/>
        <a:lstStyle/>
        <a:p>
          <a:endParaRPr lang="da-DK"/>
        </a:p>
      </dgm:t>
    </dgm:pt>
    <dgm:pt modelId="{11D65197-366A-4E67-AFFF-40898641A663}" type="sibTrans" cxnId="{1810D93A-4869-47C9-8B97-8836980AA57E}">
      <dgm:prSet/>
      <dgm:spPr/>
      <dgm:t>
        <a:bodyPr/>
        <a:lstStyle/>
        <a:p>
          <a:endParaRPr lang="da-DK"/>
        </a:p>
      </dgm:t>
    </dgm:pt>
    <dgm:pt modelId="{5BB287C6-731F-4805-9ECE-EB0856F00618}" type="pres">
      <dgm:prSet presAssocID="{3248B1FE-2F89-4A45-9A10-A48A90B39AA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ED3BE109-9A58-4C68-8678-4805D85A7D0D}" type="pres">
      <dgm:prSet presAssocID="{3248B1FE-2F89-4A45-9A10-A48A90B39AA1}" presName="radial" presStyleCnt="0">
        <dgm:presLayoutVars>
          <dgm:animLvl val="ctr"/>
        </dgm:presLayoutVars>
      </dgm:prSet>
      <dgm:spPr/>
    </dgm:pt>
    <dgm:pt modelId="{ED9C93A2-E3DE-46D6-A8A2-AC10A769979D}" type="pres">
      <dgm:prSet presAssocID="{2749946F-6FCA-40D5-836B-65B16C7D956E}" presName="centerShape" presStyleLbl="vennNode1" presStyleIdx="0" presStyleCnt="10" custScaleX="106621" custScaleY="98008"/>
      <dgm:spPr/>
      <dgm:t>
        <a:bodyPr/>
        <a:lstStyle/>
        <a:p>
          <a:endParaRPr lang="da-DK"/>
        </a:p>
      </dgm:t>
    </dgm:pt>
    <dgm:pt modelId="{580478BB-1E79-4C8B-B8C2-16FE1D6328B1}" type="pres">
      <dgm:prSet presAssocID="{F5F225B9-E322-441D-9324-A8A3C4EA3537}" presName="node" presStyleLbl="vennNode1" presStyleIdx="1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6463549-4FAD-4B2A-B40A-E0C6DE2FF9D9}" type="pres">
      <dgm:prSet presAssocID="{204B58B7-E052-4641-954C-783551EFA53C}" presName="node" presStyleLbl="vennNode1" presStyleIdx="2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BF9260D-98A2-4338-B11A-4E27EA1685D3}" type="pres">
      <dgm:prSet presAssocID="{0F399038-D408-426E-A15A-B2C93095381B}" presName="node" presStyleLbl="vennNode1" presStyleIdx="3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4B3313F-0C38-4574-883F-E74EABBD4181}" type="pres">
      <dgm:prSet presAssocID="{5D886E15-E4F4-4F43-95E7-00A4B43551CF}" presName="node" presStyleLbl="vennNode1" presStyleIdx="4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DD3B8E9-298F-44EE-8C56-D682D7D29D31}" type="pres">
      <dgm:prSet presAssocID="{F21363CE-5F14-4F88-A11F-A09534AFC745}" presName="node" presStyleLbl="vennNode1" presStyleIdx="5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64EC070-D7C9-42D1-94A1-E55B20DE9B0C}" type="pres">
      <dgm:prSet presAssocID="{5D23EB5E-CFF2-452C-863C-0EB363E32D43}" presName="node" presStyleLbl="vennNode1" presStyleIdx="6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FD8DD54-A812-44EC-9D09-07C28866AD19}" type="pres">
      <dgm:prSet presAssocID="{38A6CE5D-C84E-4584-B949-AEA761CE5133}" presName="node" presStyleLbl="vennNode1" presStyleIdx="7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5852775-4667-480C-A110-3182C8C93586}" type="pres">
      <dgm:prSet presAssocID="{55FA2024-0F77-48C6-AF79-77ED78FE044D}" presName="node" presStyleLbl="vennNode1" presStyleIdx="8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8FBDF87-A042-4E26-89C6-2B95052E6DAA}" type="pres">
      <dgm:prSet presAssocID="{F30290CD-9FE0-4494-8C43-AFAE59805F36}" presName="node" presStyleLbl="vennNode1" presStyleIdx="9" presStyleCnt="1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EB61C9B2-F445-49B8-B2E9-4B36614E190A}" srcId="{2749946F-6FCA-40D5-836B-65B16C7D956E}" destId="{5D23EB5E-CFF2-452C-863C-0EB363E32D43}" srcOrd="5" destOrd="0" parTransId="{E0360785-0B9F-46FB-B6CB-2EA7D68C9820}" sibTransId="{35D5E402-3AA3-4942-85D5-2D5B81822526}"/>
    <dgm:cxn modelId="{85D7895F-B25B-4393-A45A-138360FE3D72}" srcId="{2749946F-6FCA-40D5-836B-65B16C7D956E}" destId="{F21363CE-5F14-4F88-A11F-A09534AFC745}" srcOrd="4" destOrd="0" parTransId="{B1D94748-47A4-4F97-98A2-588145B169CB}" sibTransId="{2E3E03F8-624E-46E7-842C-12CDE2C3E213}"/>
    <dgm:cxn modelId="{6277810C-0517-4C87-8EC0-3732A2F00C0E}" srcId="{2749946F-6FCA-40D5-836B-65B16C7D956E}" destId="{55FA2024-0F77-48C6-AF79-77ED78FE044D}" srcOrd="7" destOrd="0" parTransId="{7201EBEB-D910-4015-A261-D4190BE63970}" sibTransId="{107E627D-1D15-4430-B93F-3246A68F439E}"/>
    <dgm:cxn modelId="{1810D93A-4869-47C9-8B97-8836980AA57E}" srcId="{2749946F-6FCA-40D5-836B-65B16C7D956E}" destId="{204B58B7-E052-4641-954C-783551EFA53C}" srcOrd="1" destOrd="0" parTransId="{4A5C761C-7D49-45F9-85E4-BF6701C4A704}" sibTransId="{11D65197-366A-4E67-AFFF-40898641A663}"/>
    <dgm:cxn modelId="{4017ACB4-0082-419F-B951-1A3DC6F09C5B}" type="presOf" srcId="{38A6CE5D-C84E-4584-B949-AEA761CE5133}" destId="{0FD8DD54-A812-44EC-9D09-07C28866AD19}" srcOrd="0" destOrd="0" presId="urn:microsoft.com/office/officeart/2005/8/layout/radial3"/>
    <dgm:cxn modelId="{71864D6F-8D06-4FF7-A16D-92658F9D7CC8}" type="presOf" srcId="{55FA2024-0F77-48C6-AF79-77ED78FE044D}" destId="{D5852775-4667-480C-A110-3182C8C93586}" srcOrd="0" destOrd="0" presId="urn:microsoft.com/office/officeart/2005/8/layout/radial3"/>
    <dgm:cxn modelId="{D03213E7-1360-4F3D-8173-57414BA55AFC}" type="presOf" srcId="{2749946F-6FCA-40D5-836B-65B16C7D956E}" destId="{ED9C93A2-E3DE-46D6-A8A2-AC10A769979D}" srcOrd="0" destOrd="0" presId="urn:microsoft.com/office/officeart/2005/8/layout/radial3"/>
    <dgm:cxn modelId="{20BF6362-EF9D-403D-B6BA-094FBFF3AAE9}" srcId="{2749946F-6FCA-40D5-836B-65B16C7D956E}" destId="{F30290CD-9FE0-4494-8C43-AFAE59805F36}" srcOrd="8" destOrd="0" parTransId="{AC58A6F3-AA6A-4AC1-8183-83F12A39CCEF}" sibTransId="{4EFA82EA-2810-4353-AAFA-FD6F3D35FD9C}"/>
    <dgm:cxn modelId="{CFDB7FEE-80FF-4199-BC83-B1AF4801E70F}" type="presOf" srcId="{5D23EB5E-CFF2-452C-863C-0EB363E32D43}" destId="{964EC070-D7C9-42D1-94A1-E55B20DE9B0C}" srcOrd="0" destOrd="0" presId="urn:microsoft.com/office/officeart/2005/8/layout/radial3"/>
    <dgm:cxn modelId="{F4A51E28-A3EF-4516-A5CC-A7674F965A0E}" srcId="{2749946F-6FCA-40D5-836B-65B16C7D956E}" destId="{0F399038-D408-426E-A15A-B2C93095381B}" srcOrd="2" destOrd="0" parTransId="{A5779478-32EE-4C43-82F9-46CFF8495B6C}" sibTransId="{7ACB4A24-C60A-4346-A110-B86B81571EEB}"/>
    <dgm:cxn modelId="{6AB1D84E-56EB-4D1F-855E-B3AB32BDDF28}" srcId="{3248B1FE-2F89-4A45-9A10-A48A90B39AA1}" destId="{2749946F-6FCA-40D5-836B-65B16C7D956E}" srcOrd="0" destOrd="0" parTransId="{C70A6E7C-DC04-4336-A101-9C4AD0B51364}" sibTransId="{1592EE62-3AF0-4080-9591-98D54A5AE93A}"/>
    <dgm:cxn modelId="{7AD9D6AD-E153-435D-A564-44DA83D1154B}" type="presOf" srcId="{F30290CD-9FE0-4494-8C43-AFAE59805F36}" destId="{B8FBDF87-A042-4E26-89C6-2B95052E6DAA}" srcOrd="0" destOrd="0" presId="urn:microsoft.com/office/officeart/2005/8/layout/radial3"/>
    <dgm:cxn modelId="{C4A1AEB5-1237-49FF-802E-79F4C75D72CB}" type="presOf" srcId="{F21363CE-5F14-4F88-A11F-A09534AFC745}" destId="{9DD3B8E9-298F-44EE-8C56-D682D7D29D31}" srcOrd="0" destOrd="0" presId="urn:microsoft.com/office/officeart/2005/8/layout/radial3"/>
    <dgm:cxn modelId="{D7865F45-89D5-4D32-BC02-AAF936DEA420}" type="presOf" srcId="{5D886E15-E4F4-4F43-95E7-00A4B43551CF}" destId="{94B3313F-0C38-4574-883F-E74EABBD4181}" srcOrd="0" destOrd="0" presId="urn:microsoft.com/office/officeart/2005/8/layout/radial3"/>
    <dgm:cxn modelId="{7DB55B10-4B59-4FC7-8183-C066F66F9EDC}" srcId="{2749946F-6FCA-40D5-836B-65B16C7D956E}" destId="{5D886E15-E4F4-4F43-95E7-00A4B43551CF}" srcOrd="3" destOrd="0" parTransId="{0715E75F-B353-48B6-8182-2BF685E7C423}" sibTransId="{8178B783-B6AC-4958-B09C-170FD670E06E}"/>
    <dgm:cxn modelId="{68A54B36-BA7A-45D1-A2F7-152BA4F7E88D}" type="presOf" srcId="{0F399038-D408-426E-A15A-B2C93095381B}" destId="{0BF9260D-98A2-4338-B11A-4E27EA1685D3}" srcOrd="0" destOrd="0" presId="urn:microsoft.com/office/officeart/2005/8/layout/radial3"/>
    <dgm:cxn modelId="{62E9AA63-433C-4CBD-9FC7-11102CBA907F}" type="presOf" srcId="{204B58B7-E052-4641-954C-783551EFA53C}" destId="{96463549-4FAD-4B2A-B40A-E0C6DE2FF9D9}" srcOrd="0" destOrd="0" presId="urn:microsoft.com/office/officeart/2005/8/layout/radial3"/>
    <dgm:cxn modelId="{BF8305C2-E6E8-44A7-8786-E8FFE1992A16}" srcId="{2749946F-6FCA-40D5-836B-65B16C7D956E}" destId="{38A6CE5D-C84E-4584-B949-AEA761CE5133}" srcOrd="6" destOrd="0" parTransId="{775EA898-940A-4ECE-8D03-C8CA48766D1A}" sibTransId="{829DB8A5-5AE9-4192-AE6C-23F015C582F4}"/>
    <dgm:cxn modelId="{9C9E74F4-010A-4823-80F9-DF2422AD70AD}" srcId="{2749946F-6FCA-40D5-836B-65B16C7D956E}" destId="{F5F225B9-E322-441D-9324-A8A3C4EA3537}" srcOrd="0" destOrd="0" parTransId="{1E06B3C6-2AC5-45E9-87BF-67AFF4A652D7}" sibTransId="{2C723AB7-1D7F-4836-9B34-4D11B57E8725}"/>
    <dgm:cxn modelId="{9B17E232-9A81-40F1-8907-E70BB76C0223}" type="presOf" srcId="{3248B1FE-2F89-4A45-9A10-A48A90B39AA1}" destId="{5BB287C6-731F-4805-9ECE-EB0856F00618}" srcOrd="0" destOrd="0" presId="urn:microsoft.com/office/officeart/2005/8/layout/radial3"/>
    <dgm:cxn modelId="{DA8A4D61-191A-4CD5-B284-0DB7A11FB38C}" type="presOf" srcId="{F5F225B9-E322-441D-9324-A8A3C4EA3537}" destId="{580478BB-1E79-4C8B-B8C2-16FE1D6328B1}" srcOrd="0" destOrd="0" presId="urn:microsoft.com/office/officeart/2005/8/layout/radial3"/>
    <dgm:cxn modelId="{597CC1A2-FAE7-4C33-ABFD-7D4310F8574F}" type="presParOf" srcId="{5BB287C6-731F-4805-9ECE-EB0856F00618}" destId="{ED3BE109-9A58-4C68-8678-4805D85A7D0D}" srcOrd="0" destOrd="0" presId="urn:microsoft.com/office/officeart/2005/8/layout/radial3"/>
    <dgm:cxn modelId="{1ABB9CDC-8E6A-4DFD-84D1-DB60CEBE05CE}" type="presParOf" srcId="{ED3BE109-9A58-4C68-8678-4805D85A7D0D}" destId="{ED9C93A2-E3DE-46D6-A8A2-AC10A769979D}" srcOrd="0" destOrd="0" presId="urn:microsoft.com/office/officeart/2005/8/layout/radial3"/>
    <dgm:cxn modelId="{9A1147BD-C8A6-424A-AF0E-60ECE1051BD4}" type="presParOf" srcId="{ED3BE109-9A58-4C68-8678-4805D85A7D0D}" destId="{580478BB-1E79-4C8B-B8C2-16FE1D6328B1}" srcOrd="1" destOrd="0" presId="urn:microsoft.com/office/officeart/2005/8/layout/radial3"/>
    <dgm:cxn modelId="{2AF9258B-F231-4872-95DA-4F8A90CF192C}" type="presParOf" srcId="{ED3BE109-9A58-4C68-8678-4805D85A7D0D}" destId="{96463549-4FAD-4B2A-B40A-E0C6DE2FF9D9}" srcOrd="2" destOrd="0" presId="urn:microsoft.com/office/officeart/2005/8/layout/radial3"/>
    <dgm:cxn modelId="{6184344D-F4CD-485C-BED8-2D5297DDDFE4}" type="presParOf" srcId="{ED3BE109-9A58-4C68-8678-4805D85A7D0D}" destId="{0BF9260D-98A2-4338-B11A-4E27EA1685D3}" srcOrd="3" destOrd="0" presId="urn:microsoft.com/office/officeart/2005/8/layout/radial3"/>
    <dgm:cxn modelId="{9687C333-1359-4A1D-BFC9-5E070B6B78C4}" type="presParOf" srcId="{ED3BE109-9A58-4C68-8678-4805D85A7D0D}" destId="{94B3313F-0C38-4574-883F-E74EABBD4181}" srcOrd="4" destOrd="0" presId="urn:microsoft.com/office/officeart/2005/8/layout/radial3"/>
    <dgm:cxn modelId="{CAEEABE6-A327-4FFB-978A-41046522E1EB}" type="presParOf" srcId="{ED3BE109-9A58-4C68-8678-4805D85A7D0D}" destId="{9DD3B8E9-298F-44EE-8C56-D682D7D29D31}" srcOrd="5" destOrd="0" presId="urn:microsoft.com/office/officeart/2005/8/layout/radial3"/>
    <dgm:cxn modelId="{2063664A-15B4-49FD-B289-59A3FB3E8219}" type="presParOf" srcId="{ED3BE109-9A58-4C68-8678-4805D85A7D0D}" destId="{964EC070-D7C9-42D1-94A1-E55B20DE9B0C}" srcOrd="6" destOrd="0" presId="urn:microsoft.com/office/officeart/2005/8/layout/radial3"/>
    <dgm:cxn modelId="{A13F713D-795A-4EA5-ADFF-A0A1DB950CEC}" type="presParOf" srcId="{ED3BE109-9A58-4C68-8678-4805D85A7D0D}" destId="{0FD8DD54-A812-44EC-9D09-07C28866AD19}" srcOrd="7" destOrd="0" presId="urn:microsoft.com/office/officeart/2005/8/layout/radial3"/>
    <dgm:cxn modelId="{3FF7A803-3169-421D-857A-2BB5A463238D}" type="presParOf" srcId="{ED3BE109-9A58-4C68-8678-4805D85A7D0D}" destId="{D5852775-4667-480C-A110-3182C8C93586}" srcOrd="8" destOrd="0" presId="urn:microsoft.com/office/officeart/2005/8/layout/radial3"/>
    <dgm:cxn modelId="{91FF6075-6349-4B89-A309-6BC4CBE03EC2}" type="presParOf" srcId="{ED3BE109-9A58-4C68-8678-4805D85A7D0D}" destId="{B8FBDF87-A042-4E26-89C6-2B95052E6DAA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74656-E676-493A-8E13-DECF42C674E9}">
      <dsp:nvSpPr>
        <dsp:cNvPr id="0" name=""/>
        <dsp:cNvSpPr/>
      </dsp:nvSpPr>
      <dsp:spPr>
        <a:xfrm>
          <a:off x="1391919" y="237134"/>
          <a:ext cx="3413760" cy="341376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smtClean="0"/>
            <a:t>Developer </a:t>
          </a:r>
          <a:r>
            <a:rPr lang="da-DK" sz="1600" kern="1200" dirty="0" err="1" smtClean="0"/>
            <a:t>Tools</a:t>
          </a:r>
          <a:endParaRPr lang="da-DK" sz="1600" kern="1200" dirty="0"/>
        </a:p>
      </dsp:txBody>
      <dsp:txXfrm>
        <a:off x="3135376" y="602894"/>
        <a:ext cx="995680" cy="731520"/>
      </dsp:txXfrm>
    </dsp:sp>
    <dsp:sp modelId="{4972DC0F-B79A-4B93-B835-FFA2DB0C2302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2">
                <a:hueOff val="-2049114"/>
                <a:satOff val="-3028"/>
                <a:lumOff val="2432"/>
                <a:alphaOff val="0"/>
                <a:shade val="15000"/>
                <a:satMod val="180000"/>
              </a:schemeClr>
            </a:gs>
            <a:gs pos="50000">
              <a:schemeClr val="accent2">
                <a:hueOff val="-2049114"/>
                <a:satOff val="-3028"/>
                <a:lumOff val="2432"/>
                <a:alphaOff val="0"/>
                <a:shade val="45000"/>
                <a:satMod val="170000"/>
              </a:schemeClr>
            </a:gs>
            <a:gs pos="70000">
              <a:schemeClr val="accent2">
                <a:hueOff val="-2049114"/>
                <a:satOff val="-3028"/>
                <a:lumOff val="243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49114"/>
                <a:satOff val="-3028"/>
                <a:lumOff val="243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smtClean="0"/>
            <a:t>Servers</a:t>
          </a:r>
          <a:endParaRPr lang="da-DK" sz="1600" kern="1200" dirty="0"/>
        </a:p>
      </dsp:txBody>
      <dsp:txXfrm>
        <a:off x="3627120" y="1774545"/>
        <a:ext cx="1032256" cy="690880"/>
      </dsp:txXfrm>
    </dsp:sp>
    <dsp:sp modelId="{C1FA239B-7C14-433C-A8E1-BDF7E0F6C298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2">
                <a:hueOff val="-4098228"/>
                <a:satOff val="-6056"/>
                <a:lumOff val="4864"/>
                <a:alphaOff val="0"/>
                <a:shade val="15000"/>
                <a:satMod val="180000"/>
              </a:schemeClr>
            </a:gs>
            <a:gs pos="50000">
              <a:schemeClr val="accent2">
                <a:hueOff val="-4098228"/>
                <a:satOff val="-6056"/>
                <a:lumOff val="4864"/>
                <a:alphaOff val="0"/>
                <a:shade val="45000"/>
                <a:satMod val="170000"/>
              </a:schemeClr>
            </a:gs>
            <a:gs pos="70000">
              <a:schemeClr val="accent2">
                <a:hueOff val="-4098228"/>
                <a:satOff val="-6056"/>
                <a:lumOff val="486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098228"/>
                <a:satOff val="-6056"/>
                <a:lumOff val="486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smtClean="0"/>
            <a:t>Services</a:t>
          </a:r>
          <a:endParaRPr lang="da-DK" sz="1600" kern="1200" dirty="0"/>
        </a:p>
      </dsp:txBody>
      <dsp:txXfrm>
        <a:off x="3033776" y="2729585"/>
        <a:ext cx="995680" cy="731520"/>
      </dsp:txXfrm>
    </dsp:sp>
    <dsp:sp modelId="{568B949D-09B4-46F4-9744-11619065038A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2">
                <a:hueOff val="-6147342"/>
                <a:satOff val="-9085"/>
                <a:lumOff val="7296"/>
                <a:alphaOff val="0"/>
                <a:shade val="15000"/>
                <a:satMod val="180000"/>
              </a:schemeClr>
            </a:gs>
            <a:gs pos="50000">
              <a:schemeClr val="accent2">
                <a:hueOff val="-6147342"/>
                <a:satOff val="-9085"/>
                <a:lumOff val="7296"/>
                <a:alphaOff val="0"/>
                <a:shade val="45000"/>
                <a:satMod val="170000"/>
              </a:schemeClr>
            </a:gs>
            <a:gs pos="70000">
              <a:schemeClr val="accent2">
                <a:hueOff val="-6147342"/>
                <a:satOff val="-9085"/>
                <a:lumOff val="729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147342"/>
                <a:satOff val="-9085"/>
                <a:lumOff val="729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err="1" smtClean="0"/>
            <a:t>Clients</a:t>
          </a:r>
          <a:endParaRPr lang="da-DK" sz="1600" kern="1200" dirty="0"/>
        </a:p>
      </dsp:txBody>
      <dsp:txXfrm>
        <a:off x="1964944" y="2729585"/>
        <a:ext cx="995680" cy="731520"/>
      </dsp:txXfrm>
    </dsp:sp>
    <dsp:sp modelId="{8AED8138-BB41-4092-BBB1-3675D6C68D61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2">
                <a:hueOff val="-8196455"/>
                <a:satOff val="-12113"/>
                <a:lumOff val="9728"/>
                <a:alphaOff val="0"/>
                <a:shade val="15000"/>
                <a:satMod val="180000"/>
              </a:schemeClr>
            </a:gs>
            <a:gs pos="50000">
              <a:schemeClr val="accent2">
                <a:hueOff val="-8196455"/>
                <a:satOff val="-12113"/>
                <a:lumOff val="9728"/>
                <a:alphaOff val="0"/>
                <a:shade val="45000"/>
                <a:satMod val="170000"/>
              </a:schemeClr>
            </a:gs>
            <a:gs pos="70000">
              <a:schemeClr val="accent2">
                <a:hueOff val="-8196455"/>
                <a:satOff val="-12113"/>
                <a:lumOff val="972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8196455"/>
                <a:satOff val="-12113"/>
                <a:lumOff val="972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dirty="0" err="1" smtClean="0"/>
            <a:t>User</a:t>
          </a:r>
          <a:r>
            <a:rPr lang="da-DK" sz="1600" kern="1200" dirty="0" smtClean="0"/>
            <a:t> </a:t>
          </a:r>
          <a:r>
            <a:rPr lang="da-DK" sz="1600" kern="1200" dirty="0" err="1" smtClean="0"/>
            <a:t>Experiences</a:t>
          </a:r>
          <a:endParaRPr lang="da-DK" sz="1600" kern="1200" dirty="0"/>
        </a:p>
      </dsp:txBody>
      <dsp:txXfrm>
        <a:off x="1343152" y="1774545"/>
        <a:ext cx="1032256" cy="690880"/>
      </dsp:txXfrm>
    </dsp:sp>
    <dsp:sp modelId="{7CC9B616-DB09-4A4F-BF70-F4F29EBE6D26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-10245569"/>
                <a:satOff val="-15141"/>
                <a:lumOff val="12160"/>
                <a:alphaOff val="0"/>
                <a:shade val="15000"/>
                <a:satMod val="180000"/>
              </a:schemeClr>
            </a:gs>
            <a:gs pos="50000">
              <a:schemeClr val="accent2">
                <a:hueOff val="-10245569"/>
                <a:satOff val="-15141"/>
                <a:lumOff val="12160"/>
                <a:alphaOff val="0"/>
                <a:shade val="45000"/>
                <a:satMod val="170000"/>
              </a:schemeClr>
            </a:gs>
            <a:gs pos="70000">
              <a:schemeClr val="accent2">
                <a:hueOff val="-10245569"/>
                <a:satOff val="-15141"/>
                <a:lumOff val="1216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0245569"/>
                <a:satOff val="-15141"/>
                <a:lumOff val="1216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1600" kern="1200" dirty="0"/>
        </a:p>
      </dsp:txBody>
      <dsp:txXfrm>
        <a:off x="1964944" y="778865"/>
        <a:ext cx="995680" cy="73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25256-2527-4B9F-B85D-33CFD21F4A26}">
      <dsp:nvSpPr>
        <dsp:cNvPr id="0" name=""/>
        <dsp:cNvSpPr/>
      </dsp:nvSpPr>
      <dsp:spPr>
        <a:xfrm>
          <a:off x="1515658" y="471873"/>
          <a:ext cx="3231393" cy="3231393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chemeClr val="accent2">
            <a:shade val="90000"/>
            <a:hueOff val="478362"/>
            <a:satOff val="-50977"/>
            <a:lumOff val="3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51EDA3-0C43-44C8-9B8F-BB7F05709278}">
      <dsp:nvSpPr>
        <dsp:cNvPr id="0" name=""/>
        <dsp:cNvSpPr/>
      </dsp:nvSpPr>
      <dsp:spPr>
        <a:xfrm>
          <a:off x="1515658" y="471873"/>
          <a:ext cx="3231393" cy="3231393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D211C-7FE6-431B-BBB3-0F4FCDD5F264}">
      <dsp:nvSpPr>
        <dsp:cNvPr id="0" name=""/>
        <dsp:cNvSpPr/>
      </dsp:nvSpPr>
      <dsp:spPr>
        <a:xfrm>
          <a:off x="1515658" y="471873"/>
          <a:ext cx="3231393" cy="3231393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84D52-658F-4704-B363-ED680F987501}">
      <dsp:nvSpPr>
        <dsp:cNvPr id="0" name=""/>
        <dsp:cNvSpPr/>
      </dsp:nvSpPr>
      <dsp:spPr>
        <a:xfrm>
          <a:off x="1515658" y="471873"/>
          <a:ext cx="3231393" cy="3231393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52A4F1-23D3-47B7-A139-3F909617015A}">
      <dsp:nvSpPr>
        <dsp:cNvPr id="0" name=""/>
        <dsp:cNvSpPr/>
      </dsp:nvSpPr>
      <dsp:spPr>
        <a:xfrm>
          <a:off x="1515658" y="471873"/>
          <a:ext cx="3231393" cy="3231393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94A33-6F28-4669-A16B-A4F983189C81}">
      <dsp:nvSpPr>
        <dsp:cNvPr id="0" name=""/>
        <dsp:cNvSpPr/>
      </dsp:nvSpPr>
      <dsp:spPr>
        <a:xfrm>
          <a:off x="1515658" y="471873"/>
          <a:ext cx="3231393" cy="3231393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90FF92-336D-48BF-9D8B-A8ABDA2D6298}">
      <dsp:nvSpPr>
        <dsp:cNvPr id="0" name=""/>
        <dsp:cNvSpPr/>
      </dsp:nvSpPr>
      <dsp:spPr>
        <a:xfrm>
          <a:off x="2407382" y="1363597"/>
          <a:ext cx="1447945" cy="1447945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000" kern="1200" dirty="0" smtClean="0">
              <a:solidFill>
                <a:schemeClr val="tx1"/>
              </a:solidFill>
            </a:rPr>
            <a:t>.NET &amp;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000" kern="1200" dirty="0" smtClean="0">
              <a:solidFill>
                <a:schemeClr val="tx1"/>
              </a:solidFill>
            </a:rPr>
            <a:t>Visual </a:t>
          </a:r>
          <a:r>
            <a:rPr lang="da-DK" sz="2000" kern="1200" dirty="0" err="1" smtClean="0">
              <a:solidFill>
                <a:schemeClr val="tx1"/>
              </a:solidFill>
            </a:rPr>
            <a:t>Studio</a:t>
          </a:r>
          <a:endParaRPr lang="da-DK" sz="2000" kern="1200" dirty="0">
            <a:solidFill>
              <a:schemeClr val="tx1"/>
            </a:solidFill>
          </a:endParaRPr>
        </a:p>
      </dsp:txBody>
      <dsp:txXfrm>
        <a:off x="2619429" y="1575644"/>
        <a:ext cx="1023851" cy="1023851"/>
      </dsp:txXfrm>
    </dsp:sp>
    <dsp:sp modelId="{F5E9EBB0-D2E9-44B1-AF41-30EB4083E2BF}">
      <dsp:nvSpPr>
        <dsp:cNvPr id="0" name=""/>
        <dsp:cNvSpPr/>
      </dsp:nvSpPr>
      <dsp:spPr>
        <a:xfrm>
          <a:off x="2624573" y="1580"/>
          <a:ext cx="1013562" cy="1013562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>
              <a:solidFill>
                <a:schemeClr val="tx1"/>
              </a:solidFill>
            </a:rPr>
            <a:t>Windows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err="1" smtClean="0">
              <a:solidFill>
                <a:schemeClr val="tx1"/>
              </a:solidFill>
            </a:rPr>
            <a:t>Applications</a:t>
          </a:r>
          <a:endParaRPr lang="da-DK" sz="1000" kern="1200" dirty="0" smtClean="0">
            <a:solidFill>
              <a:schemeClr val="tx1"/>
            </a:solidFill>
          </a:endParaRPr>
        </a:p>
      </dsp:txBody>
      <dsp:txXfrm>
        <a:off x="2773006" y="150013"/>
        <a:ext cx="716696" cy="716696"/>
      </dsp:txXfrm>
    </dsp:sp>
    <dsp:sp modelId="{A3D3CB79-E8F8-483C-89EC-A75557C455CA}">
      <dsp:nvSpPr>
        <dsp:cNvPr id="0" name=""/>
        <dsp:cNvSpPr/>
      </dsp:nvSpPr>
      <dsp:spPr>
        <a:xfrm>
          <a:off x="3992208" y="791184"/>
          <a:ext cx="1013562" cy="1013562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>
              <a:solidFill>
                <a:schemeClr val="tx1"/>
              </a:solidFill>
            </a:rPr>
            <a:t>Web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err="1" smtClean="0">
              <a:solidFill>
                <a:schemeClr val="tx1"/>
              </a:solidFill>
            </a:rPr>
            <a:t>Applications</a:t>
          </a:r>
          <a:endParaRPr lang="da-DK" sz="1000" kern="1200" dirty="0">
            <a:solidFill>
              <a:schemeClr val="tx1"/>
            </a:solidFill>
          </a:endParaRPr>
        </a:p>
      </dsp:txBody>
      <dsp:txXfrm>
        <a:off x="4140641" y="939617"/>
        <a:ext cx="716696" cy="716696"/>
      </dsp:txXfrm>
    </dsp:sp>
    <dsp:sp modelId="{F19A3289-8778-43F4-9F6B-471307344C4E}">
      <dsp:nvSpPr>
        <dsp:cNvPr id="0" name=""/>
        <dsp:cNvSpPr/>
      </dsp:nvSpPr>
      <dsp:spPr>
        <a:xfrm>
          <a:off x="3992208" y="2370393"/>
          <a:ext cx="1013562" cy="1013562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>
              <a:solidFill>
                <a:schemeClr val="tx1"/>
              </a:solidFill>
            </a:rPr>
            <a:t>Office </a:t>
          </a:r>
          <a:r>
            <a:rPr lang="da-DK" sz="1000" kern="1200" dirty="0" err="1" smtClean="0">
              <a:solidFill>
                <a:schemeClr val="tx1"/>
              </a:solidFill>
            </a:rPr>
            <a:t>Applications</a:t>
          </a:r>
          <a:endParaRPr lang="da-DK" sz="1000" kern="1200" dirty="0">
            <a:solidFill>
              <a:schemeClr val="tx1"/>
            </a:solidFill>
          </a:endParaRPr>
        </a:p>
      </dsp:txBody>
      <dsp:txXfrm>
        <a:off x="4140641" y="2518826"/>
        <a:ext cx="716696" cy="716696"/>
      </dsp:txXfrm>
    </dsp:sp>
    <dsp:sp modelId="{022753BE-2F88-442F-AFF4-DF67E405B748}">
      <dsp:nvSpPr>
        <dsp:cNvPr id="0" name=""/>
        <dsp:cNvSpPr/>
      </dsp:nvSpPr>
      <dsp:spPr>
        <a:xfrm>
          <a:off x="2624573" y="3159997"/>
          <a:ext cx="1013562" cy="1013562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>
              <a:solidFill>
                <a:schemeClr val="tx1"/>
              </a:solidFill>
            </a:rPr>
            <a:t>Phone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err="1" smtClean="0">
              <a:solidFill>
                <a:schemeClr val="tx1"/>
              </a:solidFill>
            </a:rPr>
            <a:t>Applications</a:t>
          </a:r>
          <a:endParaRPr lang="da-DK" sz="1000" kern="1200" dirty="0">
            <a:solidFill>
              <a:schemeClr val="tx1"/>
            </a:solidFill>
          </a:endParaRPr>
        </a:p>
      </dsp:txBody>
      <dsp:txXfrm>
        <a:off x="2773006" y="3308430"/>
        <a:ext cx="716696" cy="716696"/>
      </dsp:txXfrm>
    </dsp:sp>
    <dsp:sp modelId="{46088746-B774-4214-BC12-0EEA1C978E85}">
      <dsp:nvSpPr>
        <dsp:cNvPr id="0" name=""/>
        <dsp:cNvSpPr/>
      </dsp:nvSpPr>
      <dsp:spPr>
        <a:xfrm>
          <a:off x="1256939" y="2370393"/>
          <a:ext cx="1013562" cy="1013562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>
              <a:solidFill>
                <a:schemeClr val="tx1"/>
              </a:solidFill>
            </a:rPr>
            <a:t>Services</a:t>
          </a:r>
          <a:endParaRPr lang="da-DK" sz="1000" kern="1200" dirty="0">
            <a:solidFill>
              <a:schemeClr val="tx1"/>
            </a:solidFill>
          </a:endParaRPr>
        </a:p>
      </dsp:txBody>
      <dsp:txXfrm>
        <a:off x="1405372" y="2518826"/>
        <a:ext cx="716696" cy="716696"/>
      </dsp:txXfrm>
    </dsp:sp>
    <dsp:sp modelId="{E3DC774F-AAEA-41EC-94D9-2265E8B8D206}">
      <dsp:nvSpPr>
        <dsp:cNvPr id="0" name=""/>
        <dsp:cNvSpPr/>
      </dsp:nvSpPr>
      <dsp:spPr>
        <a:xfrm>
          <a:off x="1256939" y="791184"/>
          <a:ext cx="1013562" cy="1013562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>
              <a:solidFill>
                <a:schemeClr val="tx1"/>
              </a:solidFill>
            </a:rPr>
            <a:t>Tablet </a:t>
          </a:r>
          <a:r>
            <a:rPr lang="da-DK" sz="1000" kern="1200" dirty="0" err="1" smtClean="0">
              <a:solidFill>
                <a:schemeClr val="tx1"/>
              </a:solidFill>
            </a:rPr>
            <a:t>Apps</a:t>
          </a:r>
          <a:endParaRPr lang="da-DK" sz="1000" kern="1200" dirty="0">
            <a:solidFill>
              <a:schemeClr val="tx1"/>
            </a:solidFill>
          </a:endParaRPr>
        </a:p>
      </dsp:txBody>
      <dsp:txXfrm>
        <a:off x="1405372" y="939617"/>
        <a:ext cx="716696" cy="716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C93A2-E3DE-46D6-A8A2-AC10A769979D}">
      <dsp:nvSpPr>
        <dsp:cNvPr id="0" name=""/>
        <dsp:cNvSpPr/>
      </dsp:nvSpPr>
      <dsp:spPr>
        <a:xfrm>
          <a:off x="1833553" y="960428"/>
          <a:ext cx="2428893" cy="2232683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500" kern="1200" dirty="0" smtClean="0"/>
            <a:t>Visual Studio 2012</a:t>
          </a:r>
          <a:endParaRPr lang="da-DK" sz="3500" kern="1200" dirty="0"/>
        </a:p>
      </dsp:txBody>
      <dsp:txXfrm>
        <a:off x="2189256" y="1287397"/>
        <a:ext cx="1717487" cy="1578745"/>
      </dsp:txXfrm>
    </dsp:sp>
    <dsp:sp modelId="{580478BB-1E79-4C8B-B8C2-16FE1D6328B1}">
      <dsp:nvSpPr>
        <dsp:cNvPr id="0" name=""/>
        <dsp:cNvSpPr/>
      </dsp:nvSpPr>
      <dsp:spPr>
        <a:xfrm>
          <a:off x="2478484" y="22524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err="1" smtClean="0"/>
            <a:t>Tools</a:t>
          </a:r>
          <a:r>
            <a:rPr lang="da-DK" sz="1200" kern="1200" dirty="0" smtClean="0"/>
            <a:t> for Windows Forms</a:t>
          </a:r>
          <a:endParaRPr lang="da-DK" sz="1200" kern="1200" dirty="0"/>
        </a:p>
      </dsp:txBody>
      <dsp:txXfrm>
        <a:off x="2645291" y="189331"/>
        <a:ext cx="805417" cy="805417"/>
      </dsp:txXfrm>
    </dsp:sp>
    <dsp:sp modelId="{96463549-4FAD-4B2A-B40A-E0C6DE2FF9D9}">
      <dsp:nvSpPr>
        <dsp:cNvPr id="0" name=""/>
        <dsp:cNvSpPr/>
      </dsp:nvSpPr>
      <dsp:spPr>
        <a:xfrm>
          <a:off x="3432850" y="369885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err="1" smtClean="0"/>
            <a:t>Tools</a:t>
          </a:r>
          <a:r>
            <a:rPr lang="da-DK" sz="1200" kern="1200" dirty="0" smtClean="0"/>
            <a:t> for WPF and </a:t>
          </a:r>
          <a:r>
            <a:rPr lang="da-DK" sz="1200" kern="1200" dirty="0" err="1" smtClean="0"/>
            <a:t>Silverlight</a:t>
          </a:r>
          <a:endParaRPr lang="da-DK" sz="1200" kern="1200" dirty="0"/>
        </a:p>
      </dsp:txBody>
      <dsp:txXfrm>
        <a:off x="3599657" y="536692"/>
        <a:ext cx="805417" cy="805417"/>
      </dsp:txXfrm>
    </dsp:sp>
    <dsp:sp modelId="{0BF9260D-98A2-4338-B11A-4E27EA1685D3}">
      <dsp:nvSpPr>
        <dsp:cNvPr id="0" name=""/>
        <dsp:cNvSpPr/>
      </dsp:nvSpPr>
      <dsp:spPr>
        <a:xfrm>
          <a:off x="3940657" y="1249433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err="1" smtClean="0"/>
            <a:t>Tools</a:t>
          </a:r>
          <a:r>
            <a:rPr lang="da-DK" sz="1200" kern="1200" dirty="0" smtClean="0"/>
            <a:t> For WCF and Services</a:t>
          </a:r>
          <a:endParaRPr lang="da-DK" sz="1200" kern="1200" dirty="0"/>
        </a:p>
      </dsp:txBody>
      <dsp:txXfrm>
        <a:off x="4107464" y="1416240"/>
        <a:ext cx="805417" cy="805417"/>
      </dsp:txXfrm>
    </dsp:sp>
    <dsp:sp modelId="{94B3313F-0C38-4574-883F-E74EABBD4181}">
      <dsp:nvSpPr>
        <dsp:cNvPr id="0" name=""/>
        <dsp:cNvSpPr/>
      </dsp:nvSpPr>
      <dsp:spPr>
        <a:xfrm>
          <a:off x="3764297" y="2249619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Tools for Windows 8</a:t>
          </a:r>
          <a:endParaRPr lang="da-DK" sz="1200" kern="1200" dirty="0"/>
        </a:p>
      </dsp:txBody>
      <dsp:txXfrm>
        <a:off x="3931104" y="2416426"/>
        <a:ext cx="805417" cy="805417"/>
      </dsp:txXfrm>
    </dsp:sp>
    <dsp:sp modelId="{9DD3B8E9-298F-44EE-8C56-D682D7D29D31}">
      <dsp:nvSpPr>
        <dsp:cNvPr id="0" name=""/>
        <dsp:cNvSpPr/>
      </dsp:nvSpPr>
      <dsp:spPr>
        <a:xfrm>
          <a:off x="2986291" y="2902443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IntelliSense,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err="1" smtClean="0"/>
            <a:t>Help</a:t>
          </a:r>
          <a:r>
            <a:rPr lang="da-DK" sz="1200" kern="1200" dirty="0" smtClean="0"/>
            <a:t>, and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err="1" smtClean="0"/>
            <a:t>Doc</a:t>
          </a:r>
          <a:endParaRPr lang="da-DK" sz="1200" kern="1200" dirty="0"/>
        </a:p>
      </dsp:txBody>
      <dsp:txXfrm>
        <a:off x="3153098" y="3069250"/>
        <a:ext cx="805417" cy="805417"/>
      </dsp:txXfrm>
    </dsp:sp>
    <dsp:sp modelId="{964EC070-D7C9-42D1-94A1-E55B20DE9B0C}">
      <dsp:nvSpPr>
        <dsp:cNvPr id="0" name=""/>
        <dsp:cNvSpPr/>
      </dsp:nvSpPr>
      <dsp:spPr>
        <a:xfrm>
          <a:off x="1970676" y="2902443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Unit </a:t>
          </a:r>
          <a:r>
            <a:rPr lang="da-DK" sz="1200" kern="1200" dirty="0" err="1" smtClean="0"/>
            <a:t>Testing</a:t>
          </a:r>
          <a:endParaRPr lang="da-DK" sz="1200" kern="1200" dirty="0"/>
        </a:p>
      </dsp:txBody>
      <dsp:txXfrm>
        <a:off x="2137483" y="3069250"/>
        <a:ext cx="805417" cy="805417"/>
      </dsp:txXfrm>
    </dsp:sp>
    <dsp:sp modelId="{0FD8DD54-A812-44EC-9D09-07C28866AD19}">
      <dsp:nvSpPr>
        <dsp:cNvPr id="0" name=""/>
        <dsp:cNvSpPr/>
      </dsp:nvSpPr>
      <dsp:spPr>
        <a:xfrm>
          <a:off x="1192670" y="2249619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b="1" kern="1200" dirty="0" smtClean="0"/>
            <a:t>…</a:t>
          </a:r>
          <a:endParaRPr lang="da-DK" sz="1200" b="1" kern="1200" dirty="0"/>
        </a:p>
      </dsp:txBody>
      <dsp:txXfrm>
        <a:off x="1359477" y="2416426"/>
        <a:ext cx="805417" cy="805417"/>
      </dsp:txXfrm>
    </dsp:sp>
    <dsp:sp modelId="{D5852775-4667-480C-A110-3182C8C93586}">
      <dsp:nvSpPr>
        <dsp:cNvPr id="0" name=""/>
        <dsp:cNvSpPr/>
      </dsp:nvSpPr>
      <dsp:spPr>
        <a:xfrm>
          <a:off x="1016311" y="1249433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Execution, Debugging, and IntelliTrace</a:t>
          </a:r>
          <a:endParaRPr lang="da-DK" sz="1200" kern="1200" dirty="0"/>
        </a:p>
      </dsp:txBody>
      <dsp:txXfrm>
        <a:off x="1183118" y="1416240"/>
        <a:ext cx="805417" cy="805417"/>
      </dsp:txXfrm>
    </dsp:sp>
    <dsp:sp modelId="{B8FBDF87-A042-4E26-89C6-2B95052E6DAA}">
      <dsp:nvSpPr>
        <dsp:cNvPr id="0" name=""/>
        <dsp:cNvSpPr/>
      </dsp:nvSpPr>
      <dsp:spPr>
        <a:xfrm>
          <a:off x="1524118" y="369885"/>
          <a:ext cx="1139031" cy="1139031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50800" dist="1016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.NET </a:t>
          </a:r>
          <a:r>
            <a:rPr lang="da-DK" sz="1200" kern="1200" dirty="0" err="1" smtClean="0"/>
            <a:t>Languages</a:t>
          </a:r>
          <a:endParaRPr lang="da-DK" sz="1200" kern="1200" dirty="0"/>
        </a:p>
      </dsp:txBody>
      <dsp:txXfrm>
        <a:off x="1690925" y="536692"/>
        <a:ext cx="805417" cy="805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These</a:t>
            </a:r>
            <a:r>
              <a:rPr lang="en-US" baseline="0" dirty="0" smtClean="0">
                <a:latin typeface="Times" pitchFamily="48" charset="0"/>
              </a:rPr>
              <a:t> are the major releases.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There are also service packs etc. but they are left out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Explain the philosophy of Microsoft, that they are very open regarding releases and alpha/beta/CTP downloads.</a:t>
            </a:r>
          </a:p>
        </p:txBody>
      </p:sp>
    </p:spTree>
    <p:extLst>
      <p:ext uri="{BB962C8B-B14F-4D97-AF65-F5344CB8AC3E}">
        <p14:creationId xmlns:p14="http://schemas.microsoft.com/office/powerpoint/2010/main" val="6102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0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42545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mtClean="0">
                <a:latin typeface="Times" pitchFamily="48" charset="0"/>
              </a:rPr>
              <a:t>As opposed to e.g. Java, the name of the C#-file is not important!</a:t>
            </a:r>
          </a:p>
          <a:p>
            <a:pPr>
              <a:buFontTx/>
              <a:buChar char="•"/>
            </a:pPr>
            <a:r>
              <a:rPr lang="en-US" smtClean="0">
                <a:latin typeface="Times" pitchFamily="48" charset="0"/>
              </a:rPr>
              <a:t>Unlike e.g. C++ there are no header files</a:t>
            </a:r>
          </a:p>
        </p:txBody>
      </p:sp>
    </p:spTree>
    <p:extLst>
      <p:ext uri="{BB962C8B-B14F-4D97-AF65-F5344CB8AC3E}">
        <p14:creationId xmlns:p14="http://schemas.microsoft.com/office/powerpoint/2010/main" val="205741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754188"/>
          </a:xfrm>
          <a:noFill/>
          <a:ln/>
        </p:spPr>
        <p:txBody>
          <a:bodyPr/>
          <a:lstStyle/>
          <a:p>
            <a:r>
              <a:rPr lang="en-US" dirty="0" smtClean="0">
                <a:latin typeface="Times" pitchFamily="48" charset="0"/>
              </a:rPr>
              <a:t>At this point create a demonstration: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Open </a:t>
            </a:r>
            <a:r>
              <a:rPr lang="en-US" dirty="0" err="1" smtClean="0">
                <a:latin typeface="Times" pitchFamily="48" charset="0"/>
              </a:rPr>
              <a:t>HelloWorld.cs</a:t>
            </a:r>
            <a:r>
              <a:rPr lang="en-US" dirty="0" smtClean="0">
                <a:latin typeface="Times" pitchFamily="48" charset="0"/>
              </a:rPr>
              <a:t> in VS 2012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Show case-sensitive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Show whitespace-insensitive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 pitchFamily="48" charset="0"/>
                <a:ea typeface="ＭＳ Ｐゴシック" pitchFamily="48" charset="-128"/>
              </a:rPr>
              <a:t>Show how VS will nicely reformat the code, if necessary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When you have discussed the “Namespace and Using” slide, continue this demonstration by showing equality by </a:t>
            </a:r>
            <a:r>
              <a:rPr lang="en-US" dirty="0" err="1" smtClean="0">
                <a:latin typeface="Times" pitchFamily="48" charset="0"/>
              </a:rPr>
              <a:t>rectangularly</a:t>
            </a:r>
            <a:r>
              <a:rPr lang="en-US" dirty="0" smtClean="0">
                <a:latin typeface="Times" pitchFamily="48" charset="0"/>
              </a:rPr>
              <a:t> cutting out the “System.” blocks and replacing them with a single “using System;”</a:t>
            </a:r>
          </a:p>
        </p:txBody>
      </p:sp>
    </p:spTree>
    <p:extLst>
      <p:ext uri="{BB962C8B-B14F-4D97-AF65-F5344CB8AC3E}">
        <p14:creationId xmlns:p14="http://schemas.microsoft.com/office/powerpoint/2010/main" val="276077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r>
              <a:rPr lang="en-US" smtClean="0">
                <a:latin typeface="Times" pitchFamily="48" charset="0"/>
              </a:rPr>
              <a:t>“Using” is not like the Java.style “include”, but more like an “Import”.</a:t>
            </a:r>
          </a:p>
        </p:txBody>
      </p:sp>
    </p:spTree>
    <p:extLst>
      <p:ext uri="{BB962C8B-B14F-4D97-AF65-F5344CB8AC3E}">
        <p14:creationId xmlns:p14="http://schemas.microsoft.com/office/powerpoint/2010/main" val="3964697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42545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mtClean="0">
                <a:latin typeface="Times" pitchFamily="48" charset="0"/>
              </a:rPr>
              <a:t>Intellisense</a:t>
            </a:r>
          </a:p>
          <a:p>
            <a:pPr>
              <a:buFontTx/>
              <a:buChar char="•"/>
            </a:pPr>
            <a:r>
              <a:rPr lang="en-US" smtClean="0">
                <a:latin typeface="Times" pitchFamily="48" charset="0"/>
              </a:rPr>
              <a:t>CTRL+Å</a:t>
            </a:r>
          </a:p>
        </p:txBody>
      </p:sp>
    </p:spTree>
    <p:extLst>
      <p:ext uri="{BB962C8B-B14F-4D97-AF65-F5344CB8AC3E}">
        <p14:creationId xmlns:p14="http://schemas.microsoft.com/office/powerpoint/2010/main" val="3236169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7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2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4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84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05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53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Set breakpoints in code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Step through program execution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Use the visualizing tools in the Debugger (mouse-over)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Set watches</a:t>
            </a:r>
          </a:p>
          <a:p>
            <a:pPr>
              <a:buFontTx/>
              <a:buChar char="•"/>
            </a:pPr>
            <a:r>
              <a:rPr lang="en-US" dirty="0" smtClean="0">
                <a:latin typeface="Times" pitchFamily="48" charset="0"/>
              </a:rPr>
              <a:t>Stop, modify a run-time value, continue execution</a:t>
            </a:r>
          </a:p>
          <a:p>
            <a:pPr>
              <a:buFontTx/>
              <a:buChar char="•"/>
            </a:pPr>
            <a:r>
              <a:rPr lang="en-US" dirty="0" err="1" smtClean="0">
                <a:latin typeface="Times" pitchFamily="48" charset="0"/>
              </a:rPr>
              <a:t>Lav</a:t>
            </a:r>
            <a:r>
              <a:rPr lang="en-US" dirty="0" smtClean="0">
                <a:latin typeface="Times" pitchFamily="48" charset="0"/>
              </a:rPr>
              <a:t> en exception!</a:t>
            </a:r>
          </a:p>
        </p:txBody>
      </p:sp>
    </p:spTree>
    <p:extLst>
      <p:ext uri="{BB962C8B-B14F-4D97-AF65-F5344CB8AC3E}">
        <p14:creationId xmlns:p14="http://schemas.microsoft.com/office/powerpoint/2010/main" val="4220781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8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.NET Platform = .NET Framework + 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We will exclusively stick to the development side of the .NET Platform: The</a:t>
            </a:r>
            <a:r>
              <a:rPr lang="en-US" baseline="0" dirty="0" smtClean="0">
                <a:latin typeface="Times" pitchFamily="48" charset="0"/>
              </a:rPr>
              <a:t> .NET Framework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</a:t>
            </a:r>
            <a:r>
              <a:rPr lang="en-US" baseline="0" dirty="0" smtClean="0">
                <a:latin typeface="Times" pitchFamily="48" charset="0"/>
              </a:rPr>
              <a:t> .NET Framework is intended as a uniform programming model for all kinds of applications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 languages and APIs are in the .NET Framework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 developer tool of choice is Visual Studio 2012 without a doubt!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Walk through the aspects</a:t>
            </a:r>
            <a:r>
              <a:rPr lang="en-US" baseline="0" dirty="0" smtClean="0">
                <a:latin typeface="Times" pitchFamily="48" charset="0"/>
              </a:rPr>
              <a:t> of the components focusing on the bluish parts. VS2012 will be covered later.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Give examples of the kinds of classes and components in the BCL and briefly sketch what each of the highlighted components do.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Let is shine through that Visual Studio 2012 is the main tool binding everything together in a single IDE.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New from Microsoft: Based upon standards and open protocols. Everything is transparent now! (Who would have thought…? ;-))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baseline="0" dirty="0" smtClean="0">
                <a:latin typeface="Times" pitchFamily="48" charset="0"/>
              </a:rPr>
              <a:t>Stress that there is also a .NET Compact Framework and other subsets!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 smtClean="0">
                <a:latin typeface="Times" pitchFamily="48" charset="0"/>
              </a:rPr>
              <a:t>Consider mentioning that there is also a DLR, but details will follow in Module 16</a:t>
            </a:r>
            <a:endParaRPr lang="en-US" b="1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7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Briefly mention each aspect and a further elaboration on Visual</a:t>
            </a:r>
            <a:r>
              <a:rPr lang="en-US" baseline="0" dirty="0" smtClean="0">
                <a:latin typeface="Times" pitchFamily="48" charset="0"/>
              </a:rPr>
              <a:t> Studio 2012.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that we will introduce important aspects of Visual Studio 2012 as it is needed. It is a HUGE program suite and we will not cover all.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that everything can be done without investing in Visual Studio 2012, but it will not be worth the bother.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2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all steps</a:t>
            </a:r>
            <a:r>
              <a:rPr lang="en-US" baseline="0" dirty="0" smtClean="0">
                <a:latin typeface="Times" pitchFamily="48" charset="0"/>
              </a:rPr>
              <a:t> of the above processes.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Highlight what happens when in the process.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IL compilation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Just-in-time compilation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Running in bootstrapped .NET wrapper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that a lot of the things happen without the user/developer noticing it.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User must have .NET Framework installed to run .NET windows applications.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 smtClean="0">
                <a:latin typeface="Times" pitchFamily="48" charset="0"/>
              </a:rPr>
              <a:t>Important fact to stress: (MS)IL is what the languages share and provide a uniform entry point to objects and values.</a:t>
            </a:r>
            <a:endParaRPr lang="en-US" b="1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4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Walk</a:t>
            </a:r>
            <a:r>
              <a:rPr lang="en-US" baseline="0" dirty="0" smtClean="0">
                <a:latin typeface="Times" pitchFamily="48" charset="0"/>
              </a:rPr>
              <a:t> through each – expanding upon which language is good for what.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Drop by http://www.dotnetlanguages.net 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the story of C#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Why</a:t>
            </a:r>
            <a:r>
              <a:rPr lang="en-US" baseline="0" dirty="0" smtClean="0">
                <a:latin typeface="Times" pitchFamily="48" charset="0"/>
              </a:rPr>
              <a:t> is it called C#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 CV of Anders Hejlsberg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Stress that C# keeps evolving rapidly!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2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36391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nnel9.msdn.com/Blogs/NicFill/Sara-Fords-101-Visual-Studio-Tips-in-55-Minutes-Challen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01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#,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VS”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Major .NET and C# releases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Evolution of .NET and C#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72766"/>
              </p:ext>
            </p:extLst>
          </p:nvPr>
        </p:nvGraphicFramePr>
        <p:xfrm>
          <a:off x="1214414" y="2071674"/>
          <a:ext cx="7174010" cy="3935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923"/>
                <a:gridCol w="1765491"/>
                <a:gridCol w="2787760"/>
                <a:gridCol w="1527836"/>
              </a:tblGrid>
              <a:tr h="491952">
                <a:tc>
                  <a:txBody>
                    <a:bodyPr/>
                    <a:lstStyle/>
                    <a:p>
                      <a:r>
                        <a:rPr lang="da-DK" sz="2400" dirty="0" err="1" smtClean="0"/>
                        <a:t>Year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.NET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Visual</a:t>
                      </a:r>
                      <a:r>
                        <a:rPr lang="da-DK" sz="2400" baseline="0" dirty="0" smtClean="0"/>
                        <a:t> </a:t>
                      </a:r>
                      <a:r>
                        <a:rPr lang="da-DK" sz="2400" baseline="0" dirty="0" err="1" smtClean="0"/>
                        <a:t>Studio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C#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2002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1.0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Visual </a:t>
                      </a:r>
                      <a:r>
                        <a:rPr lang="da-DK" sz="2400" dirty="0" err="1" smtClean="0"/>
                        <a:t>Studio</a:t>
                      </a:r>
                      <a:r>
                        <a:rPr lang="da-DK" sz="2400" dirty="0" smtClean="0"/>
                        <a:t> .NET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1.0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2003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1.1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Visual </a:t>
                      </a:r>
                      <a:r>
                        <a:rPr lang="da-DK" sz="2400" dirty="0" err="1" smtClean="0"/>
                        <a:t>Studio</a:t>
                      </a:r>
                      <a:r>
                        <a:rPr lang="da-DK" sz="2400" dirty="0" smtClean="0"/>
                        <a:t> 2003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-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2005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2.0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Visual </a:t>
                      </a:r>
                      <a:r>
                        <a:rPr lang="da-DK" sz="2400" dirty="0" err="1" smtClean="0"/>
                        <a:t>Studio</a:t>
                      </a:r>
                      <a:r>
                        <a:rPr lang="da-DK" sz="2400" dirty="0" smtClean="0"/>
                        <a:t> 2005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2.0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2006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3.0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-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-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2007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3.5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Visual </a:t>
                      </a:r>
                      <a:r>
                        <a:rPr lang="da-DK" sz="2400" dirty="0" err="1" smtClean="0"/>
                        <a:t>Studio</a:t>
                      </a:r>
                      <a:r>
                        <a:rPr lang="da-DK" sz="2400" baseline="0" dirty="0" smtClean="0"/>
                        <a:t> 2008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3.0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Visual </a:t>
                      </a:r>
                      <a:r>
                        <a:rPr lang="da-DK" sz="2400" i="0" dirty="0" err="1" smtClean="0">
                          <a:solidFill>
                            <a:schemeClr val="tx1"/>
                          </a:solidFill>
                        </a:rPr>
                        <a:t>Studio</a:t>
                      </a:r>
                      <a:r>
                        <a:rPr lang="da-DK" sz="2400" i="0" baseline="0" dirty="0" smtClean="0">
                          <a:solidFill>
                            <a:schemeClr val="tx1"/>
                          </a:solidFill>
                        </a:rPr>
                        <a:t> 2010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Visual Studio 2012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C# 5.0 and The .NET 4.5 Framework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Anatomy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dirty="0"/>
              <a:t>Best </a:t>
            </a:r>
            <a:r>
              <a:rPr lang="en-US" sz="3200" dirty="0" smtClean="0"/>
              <a:t>Practices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770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323936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lIns="36000" tIns="36000" rIns="36000" bIns="36000">
            <a:noAutofit/>
          </a:bodyPr>
          <a:lstStyle/>
          <a:p>
            <a:pPr>
              <a:buFont typeface="Monotype Sorts" pitchFamily="48" charset="2"/>
              <a:buNone/>
              <a:defRPr/>
            </a:pPr>
            <a:r>
              <a:rPr lang="da-DK" sz="2000" dirty="0" err="1" smtClean="0">
                <a:latin typeface="Consolas" pitchFamily="49" charset="0"/>
              </a:rPr>
              <a:t>using</a:t>
            </a:r>
            <a:r>
              <a:rPr lang="da-DK" sz="2000" dirty="0" smtClean="0">
                <a:latin typeface="Consolas" pitchFamily="49" charset="0"/>
              </a:rPr>
              <a:t> System;</a:t>
            </a:r>
          </a:p>
          <a:p>
            <a:pPr>
              <a:buFont typeface="Monotype Sorts" pitchFamily="48" charset="2"/>
              <a:buNone/>
              <a:defRPr/>
            </a:pPr>
            <a:endParaRPr lang="da-DK" sz="2000" dirty="0" smtClean="0">
              <a:latin typeface="Consolas" pitchFamily="49" charset="0"/>
            </a:endParaRP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 err="1" smtClean="0">
                <a:latin typeface="Consolas" pitchFamily="49" charset="0"/>
              </a:rPr>
              <a:t>namespace</a:t>
            </a:r>
            <a:r>
              <a:rPr lang="da-DK" sz="2000" dirty="0" smtClean="0">
                <a:latin typeface="Consolas" pitchFamily="49" charset="0"/>
              </a:rPr>
              <a:t> </a:t>
            </a:r>
            <a:r>
              <a:rPr lang="da-DK" sz="2000" dirty="0" err="1" smtClean="0">
                <a:latin typeface="Consolas" pitchFamily="49" charset="0"/>
              </a:rPr>
              <a:t>SimpleCSharpApp</a:t>
            </a:r>
            <a:endParaRPr lang="da-DK" sz="2000" dirty="0" smtClean="0">
              <a:latin typeface="Consolas" pitchFamily="49" charset="0"/>
            </a:endParaRP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 smtClean="0">
                <a:latin typeface="Consolas" pitchFamily="49" charset="0"/>
              </a:rPr>
              <a:t>{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 smtClean="0">
                <a:latin typeface="Consolas" pitchFamily="49" charset="0"/>
              </a:rPr>
              <a:t>   </a:t>
            </a:r>
            <a:r>
              <a:rPr lang="da-DK" sz="2000" b="1" dirty="0" err="1" smtClean="0">
                <a:latin typeface="Consolas" pitchFamily="49" charset="0"/>
              </a:rPr>
              <a:t>class</a:t>
            </a:r>
            <a:r>
              <a:rPr lang="da-DK" sz="2000" b="1" dirty="0" smtClean="0">
                <a:latin typeface="Consolas" pitchFamily="49" charset="0"/>
              </a:rPr>
              <a:t> Program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 smtClean="0">
                <a:latin typeface="Consolas" pitchFamily="49" charset="0"/>
              </a:rPr>
              <a:t>   {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 smtClean="0">
                <a:latin typeface="Consolas" pitchFamily="49" charset="0"/>
              </a:rPr>
              <a:t>      </a:t>
            </a:r>
            <a:r>
              <a:rPr lang="da-DK" sz="2000" b="1" dirty="0" err="1" smtClean="0">
                <a:latin typeface="Consolas" pitchFamily="49" charset="0"/>
              </a:rPr>
              <a:t>static</a:t>
            </a:r>
            <a:r>
              <a:rPr lang="da-DK" sz="2000" b="1" dirty="0" smtClean="0">
                <a:latin typeface="Consolas" pitchFamily="49" charset="0"/>
              </a:rPr>
              <a:t> </a:t>
            </a:r>
            <a:r>
              <a:rPr lang="da-DK" sz="2000" b="1" dirty="0" err="1" smtClean="0">
                <a:latin typeface="Consolas" pitchFamily="49" charset="0"/>
              </a:rPr>
              <a:t>void</a:t>
            </a:r>
            <a:r>
              <a:rPr lang="da-DK" sz="2000" b="1" dirty="0" smtClean="0">
                <a:latin typeface="Consolas" pitchFamily="49" charset="0"/>
              </a:rPr>
              <a:t> Main(</a:t>
            </a:r>
            <a:r>
              <a:rPr lang="da-DK" sz="2000" b="1" dirty="0" err="1" smtClean="0">
                <a:latin typeface="Consolas" pitchFamily="49" charset="0"/>
              </a:rPr>
              <a:t>string</a:t>
            </a:r>
            <a:r>
              <a:rPr lang="da-DK" sz="2000" b="1" dirty="0" smtClean="0">
                <a:latin typeface="Consolas" pitchFamily="49" charset="0"/>
              </a:rPr>
              <a:t>[] </a:t>
            </a:r>
            <a:r>
              <a:rPr lang="da-DK" sz="2000" b="1" dirty="0" err="1" smtClean="0">
                <a:latin typeface="Consolas" pitchFamily="49" charset="0"/>
              </a:rPr>
              <a:t>args</a:t>
            </a:r>
            <a:r>
              <a:rPr lang="da-DK" sz="2000" b="1" dirty="0" smtClean="0">
                <a:latin typeface="Consolas" pitchFamily="49" charset="0"/>
              </a:rPr>
              <a:t>)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 smtClean="0">
                <a:latin typeface="Consolas" pitchFamily="49" charset="0"/>
              </a:rPr>
              <a:t>      {</a:t>
            </a:r>
          </a:p>
          <a:p>
            <a:pPr>
              <a:buNone/>
              <a:defRPr/>
            </a:pPr>
            <a:r>
              <a:rPr lang="da-DK" sz="2000" b="1" dirty="0" smtClean="0">
                <a:latin typeface="Consolas" pitchFamily="49" charset="0"/>
              </a:rPr>
              <a:t>         </a:t>
            </a:r>
            <a:r>
              <a:rPr lang="da-DK" sz="2000" b="1" dirty="0" err="1" smtClean="0">
                <a:latin typeface="Consolas" pitchFamily="49" charset="0"/>
              </a:rPr>
              <a:t>Console.WriteLine</a:t>
            </a:r>
            <a:r>
              <a:rPr lang="da-DK" sz="2000" b="1" dirty="0" smtClean="0">
                <a:latin typeface="Consolas" pitchFamily="49" charset="0"/>
              </a:rPr>
              <a:t>( </a:t>
            </a:r>
            <a:r>
              <a:rPr lang="en-US" sz="2000" b="1" dirty="0" smtClean="0">
                <a:latin typeface="Consolas" pitchFamily="49" charset="0"/>
              </a:rPr>
              <a:t>"</a:t>
            </a:r>
            <a:r>
              <a:rPr lang="da-DK" sz="2000" b="1" dirty="0" err="1" smtClean="0">
                <a:latin typeface="Consolas" pitchFamily="49" charset="0"/>
              </a:rPr>
              <a:t>Hello</a:t>
            </a:r>
            <a:r>
              <a:rPr lang="da-DK" sz="2000" b="1" dirty="0" smtClean="0">
                <a:latin typeface="Consolas" pitchFamily="49" charset="0"/>
              </a:rPr>
              <a:t>, World from C#</a:t>
            </a:r>
            <a:r>
              <a:rPr lang="en-US" sz="2000" b="1" dirty="0" smtClean="0">
                <a:latin typeface="Consolas" pitchFamily="49" charset="0"/>
              </a:rPr>
              <a:t>"</a:t>
            </a:r>
            <a:r>
              <a:rPr lang="da-DK" sz="2000" b="1" dirty="0" smtClean="0">
                <a:latin typeface="Consolas" pitchFamily="49" charset="0"/>
              </a:rPr>
              <a:t> );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 smtClean="0">
                <a:latin typeface="Consolas" pitchFamily="49" charset="0"/>
              </a:rPr>
              <a:t>      }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 smtClean="0">
                <a:latin typeface="Consolas" pitchFamily="49" charset="0"/>
              </a:rPr>
              <a:t>   }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 smtClean="0">
                <a:latin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“Hello, World” in C#</a:t>
            </a:r>
          </a:p>
        </p:txBody>
      </p:sp>
    </p:spTree>
    <p:extLst>
      <p:ext uri="{BB962C8B-B14F-4D97-AF65-F5344CB8AC3E}">
        <p14:creationId xmlns:p14="http://schemas.microsoft.com/office/powerpoint/2010/main" val="17303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C# application can consist of many files, usually </a:t>
            </a:r>
            <a:r>
              <a:rPr lang="en-US" dirty="0" smtClean="0"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cs</a:t>
            </a:r>
            <a:r>
              <a:rPr lang="en-US" dirty="0" smtClean="0"/>
              <a:t>-files</a:t>
            </a:r>
          </a:p>
          <a:p>
            <a:pPr eaLnBrk="1" hangingPunct="1"/>
            <a:r>
              <a:rPr lang="en-US" dirty="0" smtClean="0"/>
              <a:t>A C# program consists of classes, structures, and other types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‘</a:t>
            </a:r>
            <a:r>
              <a:rPr lang="en-US" dirty="0" smtClean="0">
                <a:latin typeface="Consolas" pitchFamily="49" charset="0"/>
              </a:rPr>
              <a:t>{</a:t>
            </a:r>
            <a:r>
              <a:rPr lang="en-US" dirty="0" smtClean="0"/>
              <a:t>’ and ‘</a:t>
            </a:r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/>
              <a:t>’ characters are the foundational block delimiters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mtClean="0"/>
              <a:t>The </a:t>
            </a:r>
            <a:r>
              <a:rPr lang="en-US" dirty="0" smtClean="0"/>
              <a:t>‘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’ character separates statements of </a:t>
            </a:r>
            <a:r>
              <a:rPr lang="en-US" smtClean="0"/>
              <a:t>the language, if needed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class is a unit of data members and “methods”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Classes will be treated in much more details later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14118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Main()</a:t>
            </a:r>
            <a:r>
              <a:rPr lang="en-US" dirty="0" smtClean="0"/>
              <a:t> method has a special meaning</a:t>
            </a:r>
          </a:p>
          <a:p>
            <a:pPr lvl="1" eaLnBrk="1" hangingPunct="1"/>
            <a:r>
              <a:rPr lang="en-US" dirty="0" smtClean="0">
                <a:ea typeface="ＭＳ Ｐゴシック" pitchFamily="48" charset="-128"/>
              </a:rPr>
              <a:t>When the program starts, </a:t>
            </a:r>
            <a:r>
              <a:rPr lang="en-US" dirty="0" smtClean="0">
                <a:latin typeface="Consolas" pitchFamily="49" charset="0"/>
              </a:rPr>
              <a:t>Main()</a:t>
            </a:r>
            <a:r>
              <a:rPr lang="en-US" dirty="0" smtClean="0">
                <a:ea typeface="ＭＳ Ｐゴシック" pitchFamily="48" charset="-128"/>
              </a:rPr>
              <a:t> is executed</a:t>
            </a:r>
          </a:p>
          <a:p>
            <a:pPr lvl="1" eaLnBrk="1" hangingPunct="1"/>
            <a:r>
              <a:rPr lang="en-US" dirty="0" smtClean="0">
                <a:ea typeface="ＭＳ Ｐゴシック" pitchFamily="48" charset="-128"/>
              </a:rPr>
              <a:t>When </a:t>
            </a:r>
            <a:r>
              <a:rPr lang="en-US" dirty="0" smtClean="0">
                <a:latin typeface="Consolas" pitchFamily="49" charset="0"/>
              </a:rPr>
              <a:t>Main()</a:t>
            </a:r>
            <a:r>
              <a:rPr lang="en-US" dirty="0" smtClean="0">
                <a:ea typeface="ＭＳ Ｐゴシック" pitchFamily="48" charset="-128"/>
              </a:rPr>
              <a:t> finishes execution, the program terminates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Multiple classes can each have a </a:t>
            </a:r>
            <a:r>
              <a:rPr lang="en-US" dirty="0" smtClean="0">
                <a:latin typeface="Consolas" pitchFamily="49" charset="0"/>
              </a:rPr>
              <a:t>Main()</a:t>
            </a:r>
            <a:r>
              <a:rPr lang="en-US" dirty="0" smtClean="0"/>
              <a:t> method</a:t>
            </a:r>
          </a:p>
          <a:p>
            <a:pPr lvl="1" eaLnBrk="1" hangingPunct="1"/>
            <a:r>
              <a:rPr lang="en-US" dirty="0" smtClean="0">
                <a:ea typeface="ＭＳ Ｐゴシック" pitchFamily="48" charset="-128"/>
              </a:rPr>
              <a:t>Designate a unique </a:t>
            </a:r>
            <a:r>
              <a:rPr lang="en-US" dirty="0" smtClean="0">
                <a:latin typeface="Consolas" pitchFamily="49" charset="0"/>
              </a:rPr>
              <a:t>Main()</a:t>
            </a:r>
            <a:r>
              <a:rPr lang="en-US" dirty="0" smtClean="0">
                <a:ea typeface="ＭＳ Ｐゴシック" pitchFamily="48" charset="-128"/>
              </a:rPr>
              <a:t> as the entry point</a:t>
            </a:r>
          </a:p>
          <a:p>
            <a:pPr eaLnBrk="1" hangingPunct="1"/>
            <a:r>
              <a:rPr lang="en-US" dirty="0" smtClean="0"/>
              <a:t>Declare </a:t>
            </a:r>
            <a:r>
              <a:rPr lang="en-US" dirty="0" smtClean="0">
                <a:latin typeface="Consolas" pitchFamily="49" charset="0"/>
              </a:rPr>
              <a:t>Main()</a:t>
            </a:r>
            <a:r>
              <a:rPr lang="en-US" dirty="0" smtClean="0"/>
              <a:t> to be </a:t>
            </a:r>
            <a:r>
              <a:rPr lang="en-US" dirty="0" smtClean="0">
                <a:latin typeface="Consolas" pitchFamily="49" charset="0"/>
              </a:rPr>
              <a:t>static void Main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C# is</a:t>
            </a:r>
          </a:p>
          <a:p>
            <a:pPr lvl="1" eaLnBrk="1" hangingPunct="1"/>
            <a:r>
              <a:rPr lang="en-US" dirty="0" smtClean="0">
                <a:ea typeface="ＭＳ Ｐゴシック" pitchFamily="48" charset="-128"/>
              </a:rPr>
              <a:t>Case-sensitive!</a:t>
            </a:r>
          </a:p>
          <a:p>
            <a:pPr lvl="1" eaLnBrk="1" hangingPunct="1"/>
            <a:r>
              <a:rPr lang="en-US" dirty="0" smtClean="0">
                <a:ea typeface="ＭＳ Ｐゴシック" pitchFamily="48" charset="-128"/>
              </a:rPr>
              <a:t>Whitespace-insensitive!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Main()</a:t>
            </a:r>
            <a:r>
              <a:rPr lang="en-US" b="0" dirty="0" smtClean="0"/>
              <a:t> </a:t>
            </a:r>
            <a:r>
              <a:rPr lang="en-US" dirty="0" smtClean="0"/>
              <a:t>Method</a:t>
            </a:r>
          </a:p>
        </p:txBody>
      </p:sp>
      <p:pic>
        <p:nvPicPr>
          <p:cNvPr id="4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6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.NET comes equipped with thousands of classes organized into namespaces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System</a:t>
            </a:r>
            <a:r>
              <a:rPr lang="en-US" dirty="0" smtClean="0"/>
              <a:t> is the main namespace with core functionality</a:t>
            </a:r>
            <a:endParaRPr lang="en-US" dirty="0" smtClean="0">
              <a:ea typeface="ＭＳ Ｐゴシック" pitchFamily="48" charset="-128"/>
            </a:endParaRPr>
          </a:p>
          <a:p>
            <a:pPr eaLnBrk="1" hangingPunct="1"/>
            <a:r>
              <a:rPr lang="en-US" dirty="0" smtClean="0"/>
              <a:t>Classes are referred to by their namespace</a:t>
            </a:r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Using statements brings classes into scope</a:t>
            </a:r>
          </a:p>
          <a:p>
            <a:pPr eaLnBrk="1" hangingPunct="1">
              <a:buFont typeface="Monotype Sorts" pitchFamily="48" charset="2"/>
              <a:buNone/>
            </a:pPr>
            <a:endParaRPr 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Namespaces and </a:t>
            </a:r>
            <a:r>
              <a:rPr lang="en-US" b="0" dirty="0" smtClean="0">
                <a:latin typeface="Consolas" pitchFamily="49" charset="0"/>
              </a:rPr>
              <a:t>using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0432" y="3373620"/>
            <a:ext cx="6951662" cy="35718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>
                <a:latin typeface="Consolas" pitchFamily="49" charset="0"/>
              </a:rPr>
              <a:t>System.Console.</a:t>
            </a:r>
            <a:r>
              <a:rPr lang="da-DK" kern="0" dirty="0" err="1">
                <a:latin typeface="Consolas" pitchFamily="49" charset="0"/>
              </a:rPr>
              <a:t>WriteLine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da-DK" kern="0" dirty="0" err="1" smtClean="0">
                <a:latin typeface="Consolas" pitchFamily="49" charset="0"/>
              </a:rPr>
              <a:t>Hello</a:t>
            </a:r>
            <a:r>
              <a:rPr lang="da-DK" kern="0" dirty="0">
                <a:latin typeface="Consolas" pitchFamily="49" charset="0"/>
              </a:rPr>
              <a:t>, World from C</a:t>
            </a:r>
            <a:r>
              <a:rPr lang="da-DK" kern="0" dirty="0" smtClean="0">
                <a:latin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>
                <a:latin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2410" y="4725144"/>
            <a:ext cx="6951662" cy="10081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b="1" kern="0" dirty="0" err="1">
                <a:latin typeface="Consolas" pitchFamily="49" charset="0"/>
              </a:rPr>
              <a:t>using</a:t>
            </a:r>
            <a:r>
              <a:rPr lang="da-DK" sz="2000" b="1" kern="0" dirty="0">
                <a:latin typeface="Consolas" pitchFamily="49" charset="0"/>
              </a:rPr>
              <a:t> System;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sz="2000" kern="0" dirty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 smtClean="0">
                <a:latin typeface="Consolas" pitchFamily="49" charset="0"/>
              </a:rPr>
              <a:t>( 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da-DK" sz="2000" kern="0" dirty="0" err="1" smtClean="0">
                <a:latin typeface="Consolas" pitchFamily="49" charset="0"/>
              </a:rPr>
              <a:t>Hello</a:t>
            </a:r>
            <a:r>
              <a:rPr lang="da-DK" sz="2000" kern="0" dirty="0">
                <a:latin typeface="Consolas" pitchFamily="49" charset="0"/>
              </a:rPr>
              <a:t>, World from C</a:t>
            </a:r>
            <a:r>
              <a:rPr lang="da-DK" sz="2000" kern="0" dirty="0" smtClean="0">
                <a:latin typeface="Consolas" pitchFamily="49" charset="0"/>
              </a:rPr>
              <a:t>#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da-DK" sz="2000" kern="0" dirty="0" smtClean="0">
                <a:latin typeface="Consolas" pitchFamily="49" charset="0"/>
              </a:rPr>
              <a:t> </a:t>
            </a:r>
            <a:r>
              <a:rPr lang="da-DK" sz="2000" kern="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51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Projects and Solutions in Visual Studio 2012</a:t>
            </a:r>
          </a:p>
          <a:p>
            <a:pPr lvl="1"/>
            <a:r>
              <a:rPr lang="da-DK" dirty="0" smtClean="0"/>
              <a:t>Solution Explorer</a:t>
            </a:r>
          </a:p>
          <a:p>
            <a:pPr lvl="2"/>
            <a:r>
              <a:rPr lang="da-DK" dirty="0" smtClean="0"/>
              <a:t>Solutions</a:t>
            </a:r>
          </a:p>
          <a:p>
            <a:pPr lvl="2"/>
            <a:r>
              <a:rPr lang="da-DK" dirty="0" smtClean="0"/>
              <a:t>Projects</a:t>
            </a:r>
          </a:p>
          <a:p>
            <a:pPr lvl="2"/>
            <a:r>
              <a:rPr lang="da-DK" dirty="0" smtClean="0"/>
              <a:t>Files</a:t>
            </a:r>
            <a:endParaRPr lang="en-US" dirty="0" smtClean="0"/>
          </a:p>
          <a:p>
            <a:pPr eaLnBrk="1" hangingPunct="1"/>
            <a:r>
              <a:rPr lang="en-US" dirty="0" smtClean="0"/>
              <a:t>A brief overview of Visual Studio 2012 features and contents</a:t>
            </a:r>
          </a:p>
          <a:p>
            <a:pPr lvl="1"/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r>
              <a:rPr lang="da-DK" dirty="0" smtClean="0"/>
              <a:t> </a:t>
            </a:r>
            <a:r>
              <a:rPr lang="da-DK" dirty="0" err="1" smtClean="0"/>
              <a:t>environment</a:t>
            </a:r>
            <a:r>
              <a:rPr lang="da-DK" dirty="0" smtClean="0"/>
              <a:t> for</a:t>
            </a:r>
          </a:p>
          <a:p>
            <a:pPr lvl="2"/>
            <a:r>
              <a:rPr lang="da-DK" dirty="0" err="1" smtClean="0"/>
              <a:t>Programming</a:t>
            </a:r>
            <a:r>
              <a:rPr lang="da-DK" dirty="0" smtClean="0"/>
              <a:t> </a:t>
            </a:r>
            <a:r>
              <a:rPr lang="da-DK" dirty="0" err="1" smtClean="0"/>
              <a:t>languages</a:t>
            </a:r>
            <a:r>
              <a:rPr lang="da-DK" dirty="0" smtClean="0"/>
              <a:t> </a:t>
            </a:r>
          </a:p>
          <a:p>
            <a:pPr lvl="2"/>
            <a:r>
              <a:rPr lang="da-DK" dirty="0" smtClean="0"/>
              <a:t>Project types</a:t>
            </a:r>
          </a:p>
          <a:p>
            <a:pPr lvl="2"/>
            <a:r>
              <a:rPr lang="da-DK" dirty="0" smtClean="0"/>
              <a:t>Data </a:t>
            </a:r>
            <a:r>
              <a:rPr lang="da-DK" dirty="0" err="1" smtClean="0"/>
              <a:t>sources</a:t>
            </a:r>
            <a:endParaRPr lang="da-DK" dirty="0" smtClean="0"/>
          </a:p>
          <a:p>
            <a:pPr lvl="2"/>
            <a:r>
              <a:rPr lang="da-DK" dirty="0" smtClean="0"/>
              <a:t>…</a:t>
            </a:r>
            <a:endParaRPr lang="en-US" dirty="0" smtClean="0"/>
          </a:p>
          <a:p>
            <a:pPr eaLnBrk="1" hangingPunct="1"/>
            <a:r>
              <a:rPr lang="en-US" dirty="0" smtClean="0"/>
              <a:t>Compiling a simple C# program</a:t>
            </a:r>
          </a:p>
          <a:p>
            <a:pPr eaLnBrk="1" hangingPunct="1"/>
            <a:r>
              <a:rPr lang="en-US" dirty="0" smtClean="0"/>
              <a:t>Locating errors</a:t>
            </a:r>
          </a:p>
          <a:p>
            <a:pPr eaLnBrk="1" hangingPunct="1"/>
            <a:r>
              <a:rPr lang="en-US" dirty="0" smtClean="0"/>
              <a:t>Running programs with or without the Visual Studio debugger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Creating a C# Project in Visual Studio 2012 </a:t>
            </a:r>
          </a:p>
        </p:txBody>
      </p:sp>
    </p:spTree>
    <p:extLst>
      <p:ext uri="{BB962C8B-B14F-4D97-AF65-F5344CB8AC3E}">
        <p14:creationId xmlns:p14="http://schemas.microsoft.com/office/powerpoint/2010/main" val="23807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C# 5.0 and The .NET 4.5 Framework</a:t>
            </a:r>
          </a:p>
          <a:p>
            <a:r>
              <a:rPr lang="en-US" sz="3200" dirty="0" smtClean="0"/>
              <a:t>Anatomy </a:t>
            </a:r>
            <a:r>
              <a:rPr lang="en-US" sz="3200" dirty="0"/>
              <a:t>of a C# Program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Input and Output in C#</a:t>
            </a:r>
          </a:p>
          <a:p>
            <a:r>
              <a:rPr lang="en-US" sz="3200" dirty="0"/>
              <a:t>Best </a:t>
            </a:r>
            <a:r>
              <a:rPr lang="en-US" sz="3200" dirty="0" smtClean="0"/>
              <a:t>Practices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98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Appropriate for “Console Applications”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Write output to the screen by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  <a:ea typeface="ＭＳ Ｐゴシック" pitchFamily="48" charset="-128"/>
              </a:rPr>
              <a:t>Console.Write</a:t>
            </a:r>
            <a:r>
              <a:rPr lang="en-US" dirty="0" smtClean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  <a:ea typeface="ＭＳ Ｐゴシック" pitchFamily="48" charset="-128"/>
              </a:rPr>
              <a:t>Console.WriteLine</a:t>
            </a:r>
            <a:r>
              <a:rPr lang="en-US" dirty="0" smtClean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eaLnBrk="1" hangingPunct="1"/>
            <a:r>
              <a:rPr lang="en-US" dirty="0" smtClean="0"/>
              <a:t>These methods are overloaded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Read </a:t>
            </a:r>
            <a:r>
              <a:rPr lang="en-US" dirty="0" smtClean="0"/>
              <a:t>from the keyboard via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  <a:ea typeface="ＭＳ Ｐゴシック" pitchFamily="48" charset="-128"/>
              </a:rPr>
              <a:t>Console.Read</a:t>
            </a:r>
            <a:r>
              <a:rPr lang="en-US" dirty="0" smtClean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nsolas" pitchFamily="49" charset="0"/>
                <a:ea typeface="ＭＳ Ｐゴシック" pitchFamily="48" charset="-128"/>
              </a:rPr>
              <a:t>Console.ReadLine</a:t>
            </a:r>
            <a:r>
              <a:rPr lang="en-US" dirty="0" smtClean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Console in fact supports colors!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Introducing the </a:t>
            </a:r>
            <a:r>
              <a:rPr lang="en-US" dirty="0" err="1" smtClean="0">
                <a:latin typeface="Consolas" pitchFamily="49" charset="0"/>
              </a:rPr>
              <a:t>System.Console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033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>
                <a:latin typeface="Consolas" pitchFamily="49" charset="0"/>
              </a:rPr>
              <a:t>{0}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{1}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</a:rPr>
              <a:t>{2}</a:t>
            </a:r>
            <a:r>
              <a:rPr lang="en-US" dirty="0" smtClean="0"/>
              <a:t> etc. as placeholders for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Monotype Sorts" pitchFamily="48" charset="2"/>
              <a:buNone/>
            </a:pPr>
            <a:endParaRPr lang="en-US" dirty="0" smtClean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Formatting Console Output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2564904"/>
            <a:ext cx="7000898" cy="152048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err="1" smtClean="0">
                <a:latin typeface="Consolas" pitchFamily="49" charset="0"/>
              </a:rPr>
              <a:t>Console.WriteLine</a:t>
            </a:r>
            <a:r>
              <a:rPr lang="da-DK" sz="2000" kern="0" dirty="0" smtClean="0">
                <a:latin typeface="Consolas" pitchFamily="49" charset="0"/>
              </a:rPr>
              <a:t>(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smtClean="0">
                <a:latin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da-DK" sz="2000" kern="0" dirty="0" smtClean="0">
                <a:latin typeface="Consolas" pitchFamily="49" charset="0"/>
              </a:rPr>
              <a:t>My </a:t>
            </a:r>
            <a:r>
              <a:rPr lang="da-DK" sz="2000" kern="0" dirty="0" err="1" smtClean="0">
                <a:latin typeface="Consolas" pitchFamily="49" charset="0"/>
              </a:rPr>
              <a:t>favorite</a:t>
            </a:r>
            <a:r>
              <a:rPr lang="da-DK" sz="2000" kern="0" dirty="0" smtClean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r>
              <a:rPr lang="da-DK" sz="2000" kern="0" dirty="0">
                <a:latin typeface="Consolas" pitchFamily="49" charset="0"/>
              </a:rPr>
              <a:t> is </a:t>
            </a:r>
            <a:r>
              <a:rPr lang="da-DK" sz="2000" b="1" kern="0" dirty="0">
                <a:latin typeface="Consolas" pitchFamily="49" charset="0"/>
              </a:rPr>
              <a:t>{0}</a:t>
            </a:r>
            <a:r>
              <a:rPr lang="da-DK" sz="2000" kern="0" dirty="0">
                <a:latin typeface="Consolas" pitchFamily="49" charset="0"/>
              </a:rPr>
              <a:t>. Not </a:t>
            </a:r>
            <a:r>
              <a:rPr lang="da-DK" sz="2000" b="1" kern="0" dirty="0">
                <a:latin typeface="Consolas" pitchFamily="49" charset="0"/>
              </a:rPr>
              <a:t>{1</a:t>
            </a:r>
            <a:r>
              <a:rPr lang="da-DK" sz="2000" b="1" kern="0" dirty="0" smtClean="0">
                <a:latin typeface="Consolas" pitchFamily="49" charset="0"/>
              </a:rPr>
              <a:t>}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da-DK" sz="2000" kern="0" dirty="0" smtClean="0">
                <a:latin typeface="Consolas" pitchFamily="49" charset="0"/>
              </a:rPr>
              <a:t>,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smtClean="0">
                <a:latin typeface="Consolas" pitchFamily="49" charset="0"/>
              </a:rPr>
              <a:t>  87</a:t>
            </a:r>
            <a:r>
              <a:rPr lang="da-DK" sz="2000" kern="0" dirty="0">
                <a:latin typeface="Consolas" pitchFamily="49" charset="0"/>
              </a:rPr>
              <a:t>, </a:t>
            </a:r>
            <a:r>
              <a:rPr lang="da-DK" sz="2000" kern="0" dirty="0" smtClean="0">
                <a:latin typeface="Consolas" pitchFamily="49" charset="0"/>
              </a:rPr>
              <a:t>42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smtClean="0">
                <a:latin typeface="Consolas" pitchFamily="49" charset="0"/>
              </a:rPr>
              <a:t>);</a:t>
            </a:r>
            <a:endParaRPr lang="da-DK" sz="2000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88" y="4149080"/>
            <a:ext cx="7000898" cy="4399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r>
              <a:rPr lang="da-DK" sz="2000" kern="0" dirty="0">
                <a:latin typeface="Consolas" pitchFamily="49" charset="0"/>
              </a:rPr>
              <a:t> is 87. Not </a:t>
            </a:r>
            <a:r>
              <a:rPr lang="da-DK" sz="2000" kern="0" dirty="0" smtClean="0">
                <a:latin typeface="Consolas" pitchFamily="49" charset="0"/>
              </a:rPr>
              <a:t>42</a:t>
            </a:r>
            <a:endParaRPr lang="da-DK" sz="2000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.NET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/>
              <a:t>Anatomy </a:t>
            </a:r>
            <a:r>
              <a:rPr lang="en-US" sz="3200" dirty="0"/>
              <a:t>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dirty="0"/>
              <a:t>Best </a:t>
            </a:r>
            <a:r>
              <a:rPr lang="en-US" sz="3200" dirty="0" smtClean="0"/>
              <a:t>Practices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5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The placeholder can be further refined by</a:t>
            </a:r>
          </a:p>
          <a:p>
            <a:pPr lvl="1" eaLnBrk="1" hangingPunct="1"/>
            <a:r>
              <a:rPr lang="en-US" sz="2000" dirty="0" smtClean="0">
                <a:ea typeface="ＭＳ Ｐゴシック" pitchFamily="48" charset="-128"/>
              </a:rPr>
              <a:t>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C</a:t>
            </a:r>
            <a:r>
              <a:rPr lang="en-US" sz="2000" dirty="0" smtClean="0">
                <a:ea typeface="ＭＳ Ｐゴシック" pitchFamily="48" charset="-128"/>
              </a:rPr>
              <a:t> ‘or 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c</a:t>
            </a:r>
            <a:r>
              <a:rPr lang="en-US" sz="2000" dirty="0" smtClean="0">
                <a:ea typeface="ＭＳ Ｐゴシック" pitchFamily="48" charset="-128"/>
              </a:rPr>
              <a:t>’	Currency</a:t>
            </a:r>
          </a:p>
          <a:p>
            <a:pPr lvl="1" eaLnBrk="1" hangingPunct="1"/>
            <a:r>
              <a:rPr lang="en-US" sz="2000" dirty="0" smtClean="0">
                <a:ea typeface="ＭＳ Ｐゴシック" pitchFamily="48" charset="-128"/>
              </a:rPr>
              <a:t>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D</a:t>
            </a:r>
            <a:r>
              <a:rPr lang="en-US" sz="2000" dirty="0" smtClean="0">
                <a:ea typeface="ＭＳ Ｐゴシック" pitchFamily="48" charset="-128"/>
              </a:rPr>
              <a:t>’ or 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d</a:t>
            </a:r>
            <a:r>
              <a:rPr lang="en-US" sz="2000" dirty="0" smtClean="0">
                <a:ea typeface="ＭＳ Ｐゴシック" pitchFamily="48" charset="-128"/>
              </a:rPr>
              <a:t>’	Decimal numbers</a:t>
            </a:r>
          </a:p>
          <a:p>
            <a:pPr lvl="1" eaLnBrk="1" hangingPunct="1"/>
            <a:r>
              <a:rPr lang="en-US" sz="2000" dirty="0" smtClean="0">
                <a:ea typeface="ＭＳ Ｐゴシック" pitchFamily="48" charset="-128"/>
              </a:rPr>
              <a:t>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E</a:t>
            </a:r>
            <a:r>
              <a:rPr lang="en-US" sz="2000" dirty="0" smtClean="0">
                <a:ea typeface="ＭＳ Ｐゴシック" pitchFamily="48" charset="-128"/>
              </a:rPr>
              <a:t>’ or 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e</a:t>
            </a:r>
            <a:r>
              <a:rPr lang="en-US" sz="2000" dirty="0" smtClean="0">
                <a:ea typeface="ＭＳ Ｐゴシック" pitchFamily="48" charset="-128"/>
              </a:rPr>
              <a:t>’	Exponential notation</a:t>
            </a:r>
          </a:p>
          <a:p>
            <a:pPr lvl="1" eaLnBrk="1" hangingPunct="1"/>
            <a:r>
              <a:rPr lang="en-US" sz="2000" dirty="0" smtClean="0">
                <a:ea typeface="ＭＳ Ｐゴシック" pitchFamily="48" charset="-128"/>
              </a:rPr>
              <a:t>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F</a:t>
            </a:r>
            <a:r>
              <a:rPr lang="en-US" sz="2000" dirty="0" smtClean="0">
                <a:ea typeface="ＭＳ Ｐゴシック" pitchFamily="48" charset="-128"/>
              </a:rPr>
              <a:t>’ or 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f</a:t>
            </a:r>
            <a:r>
              <a:rPr lang="en-US" sz="2000" dirty="0" smtClean="0">
                <a:ea typeface="ＭＳ Ｐゴシック" pitchFamily="48" charset="-128"/>
              </a:rPr>
              <a:t>’	Floating point</a:t>
            </a:r>
          </a:p>
          <a:p>
            <a:pPr lvl="1" eaLnBrk="1" hangingPunct="1"/>
            <a:r>
              <a:rPr lang="en-US" sz="2000" dirty="0" smtClean="0">
                <a:ea typeface="ＭＳ Ｐゴシック" pitchFamily="48" charset="-128"/>
              </a:rPr>
              <a:t>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N</a:t>
            </a:r>
            <a:r>
              <a:rPr lang="en-US" sz="2000" dirty="0" smtClean="0">
                <a:ea typeface="ＭＳ Ｐゴシック" pitchFamily="48" charset="-128"/>
              </a:rPr>
              <a:t>’ or 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n</a:t>
            </a:r>
            <a:r>
              <a:rPr lang="en-US" sz="2000" dirty="0" smtClean="0">
                <a:ea typeface="ＭＳ Ｐゴシック" pitchFamily="48" charset="-128"/>
              </a:rPr>
              <a:t>’	Number</a:t>
            </a:r>
          </a:p>
          <a:p>
            <a:pPr lvl="1" eaLnBrk="1" hangingPunct="1"/>
            <a:r>
              <a:rPr lang="en-US" sz="2000" dirty="0" smtClean="0">
                <a:ea typeface="ＭＳ Ｐゴシック" pitchFamily="48" charset="-128"/>
              </a:rPr>
              <a:t>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X</a:t>
            </a:r>
            <a:r>
              <a:rPr lang="en-US" sz="2000" dirty="0" smtClean="0">
                <a:ea typeface="ＭＳ Ｐゴシック" pitchFamily="48" charset="-128"/>
              </a:rPr>
              <a:t>’ or ‘</a:t>
            </a:r>
            <a:r>
              <a:rPr lang="en-US" sz="2000" dirty="0" smtClean="0">
                <a:latin typeface="Consolas" pitchFamily="49" charset="0"/>
                <a:ea typeface="ＭＳ Ｐゴシック" pitchFamily="48" charset="-128"/>
              </a:rPr>
              <a:t>x</a:t>
            </a:r>
            <a:r>
              <a:rPr lang="en-US" sz="2000" dirty="0" smtClean="0">
                <a:ea typeface="ＭＳ Ｐゴシック" pitchFamily="48" charset="-128"/>
              </a:rPr>
              <a:t>’	Hexadecimal</a:t>
            </a:r>
          </a:p>
          <a:p>
            <a:pPr eaLnBrk="1" hangingPunct="1"/>
            <a:r>
              <a:rPr lang="en-US" sz="2400" dirty="0" smtClean="0"/>
              <a:t>Precision of formatting can be specified after the format character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Strings can be formatted in a similar fashion using </a:t>
            </a:r>
            <a:r>
              <a:rPr lang="en-US" sz="2400" dirty="0" err="1" smtClean="0">
                <a:latin typeface="Consolas" pitchFamily="49" charset="0"/>
              </a:rPr>
              <a:t>string.Format</a:t>
            </a:r>
            <a:r>
              <a:rPr lang="en-US" sz="2400" dirty="0" smtClean="0">
                <a:latin typeface="Consolas" pitchFamily="49" charset="0"/>
              </a:rPr>
              <a:t>()</a:t>
            </a:r>
          </a:p>
          <a:p>
            <a:pPr eaLnBrk="1" hangingPunct="1">
              <a:buFont typeface="Monotype Sorts" pitchFamily="48" charset="2"/>
              <a:buNone/>
            </a:pPr>
            <a:endParaRPr lang="en-US" sz="2400" dirty="0" smtClean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Formatting Numerical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16016" y="1940716"/>
            <a:ext cx="3744416" cy="13442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 smtClean="0">
                <a:latin typeface="Consolas" pitchFamily="49" charset="0"/>
              </a:rPr>
              <a:t>(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smtClean="0">
                <a:latin typeface="Consolas" pitchFamily="49" charset="0"/>
              </a:rPr>
              <a:t>  </a:t>
            </a:r>
            <a:r>
              <a:rPr lang="da-DK" sz="2000" dirty="0" smtClean="0">
                <a:latin typeface="Consolas" pitchFamily="49" charset="0"/>
              </a:rPr>
              <a:t>"</a:t>
            </a:r>
            <a:r>
              <a:rPr lang="da-DK" sz="2000" kern="0" dirty="0" smtClean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 smtClean="0">
                <a:latin typeface="Consolas" pitchFamily="49" charset="0"/>
              </a:rPr>
              <a:t>number</a:t>
            </a:r>
            <a:endParaRPr lang="da-DK" sz="2000" kern="0" dirty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smtClean="0">
                <a:latin typeface="Consolas" pitchFamily="49" charset="0"/>
              </a:rPr>
              <a:t>   is </a:t>
            </a:r>
            <a:r>
              <a:rPr lang="da-DK" sz="2000" kern="0" dirty="0">
                <a:latin typeface="Consolas" pitchFamily="49" charset="0"/>
              </a:rPr>
              <a:t>{</a:t>
            </a:r>
            <a:r>
              <a:rPr lang="da-DK" sz="2000" kern="0" dirty="0" smtClean="0">
                <a:latin typeface="Consolas" pitchFamily="49" charset="0"/>
              </a:rPr>
              <a:t>0:</a:t>
            </a:r>
            <a:r>
              <a:rPr lang="da-DK" sz="2000" b="1" kern="0" dirty="0" smtClean="0">
                <a:latin typeface="Consolas" pitchFamily="49" charset="0"/>
              </a:rPr>
              <a:t>x</a:t>
            </a:r>
            <a:r>
              <a:rPr lang="da-DK" sz="2000" kern="0" dirty="0" smtClean="0">
                <a:latin typeface="Consolas" pitchFamily="49" charset="0"/>
              </a:rPr>
              <a:t>}</a:t>
            </a:r>
            <a:r>
              <a:rPr lang="da-DK" sz="2000" dirty="0" smtClean="0">
                <a:latin typeface="Consolas" pitchFamily="49" charset="0"/>
              </a:rPr>
              <a:t>"</a:t>
            </a:r>
            <a:r>
              <a:rPr lang="da-DK" sz="2000" kern="0" dirty="0" smtClean="0">
                <a:latin typeface="Consolas" pitchFamily="49" charset="0"/>
              </a:rPr>
              <a:t>,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smtClean="0">
                <a:latin typeface="Consolas" pitchFamily="49" charset="0"/>
              </a:rPr>
              <a:t>  87</a:t>
            </a:r>
            <a:r>
              <a:rPr lang="da-DK" sz="2000" kern="0" dirty="0">
                <a:latin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5732" y="3411830"/>
            <a:ext cx="3754700" cy="4006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r>
              <a:rPr lang="da-DK" sz="2000" kern="0" dirty="0">
                <a:latin typeface="Consolas" pitchFamily="49" charset="0"/>
              </a:rPr>
              <a:t> is 57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4742364"/>
            <a:ext cx="7560840" cy="41706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 smtClean="0">
                <a:latin typeface="Consolas" pitchFamily="49" charset="0"/>
              </a:rPr>
              <a:t>( </a:t>
            </a:r>
            <a:r>
              <a:rPr lang="da-DK" sz="2000" dirty="0" smtClean="0">
                <a:latin typeface="Consolas" pitchFamily="49" charset="0"/>
              </a:rPr>
              <a:t>"Pi is</a:t>
            </a:r>
            <a:r>
              <a:rPr lang="da-DK" sz="2000" kern="0" dirty="0" smtClean="0">
                <a:latin typeface="Consolas" pitchFamily="49" charset="0"/>
              </a:rPr>
              <a:t> {0:</a:t>
            </a:r>
            <a:r>
              <a:rPr lang="da-DK" sz="2000" b="1" kern="0" dirty="0" smtClean="0">
                <a:latin typeface="Consolas" pitchFamily="49" charset="0"/>
              </a:rPr>
              <a:t>f2</a:t>
            </a:r>
            <a:r>
              <a:rPr lang="da-DK" sz="2000" kern="0" dirty="0" smtClean="0">
                <a:latin typeface="Consolas" pitchFamily="49" charset="0"/>
              </a:rPr>
              <a:t>}</a:t>
            </a:r>
            <a:r>
              <a:rPr lang="da-DK" sz="2000" dirty="0" smtClean="0">
                <a:latin typeface="Consolas" pitchFamily="49" charset="0"/>
              </a:rPr>
              <a:t>"</a:t>
            </a:r>
            <a:r>
              <a:rPr lang="da-DK" sz="2000" kern="0" dirty="0" smtClean="0">
                <a:latin typeface="Consolas" pitchFamily="49" charset="0"/>
              </a:rPr>
              <a:t>, </a:t>
            </a:r>
            <a:r>
              <a:rPr lang="da-DK" sz="2000" kern="0" dirty="0" err="1" smtClean="0">
                <a:latin typeface="Consolas" pitchFamily="49" charset="0"/>
              </a:rPr>
              <a:t>Math.PI</a:t>
            </a:r>
            <a:r>
              <a:rPr lang="da-DK" sz="2000" kern="0" dirty="0" smtClean="0">
                <a:latin typeface="Consolas" pitchFamily="49" charset="0"/>
              </a:rPr>
              <a:t> );</a:t>
            </a:r>
            <a:endParaRPr lang="da-DK" sz="2000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C# 5.0 and The .NET 4.5 Framework</a:t>
            </a:r>
          </a:p>
          <a:p>
            <a:r>
              <a:rPr lang="en-US" sz="3200" dirty="0" smtClean="0"/>
              <a:t>Anatomy </a:t>
            </a:r>
            <a:r>
              <a:rPr lang="en-US" sz="3200" dirty="0"/>
              <a:t>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Practices</a:t>
            </a:r>
            <a:endParaRPr lang="en-US" sz="32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850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Remember to write your comments when you write your code!</a:t>
            </a:r>
          </a:p>
          <a:p>
            <a:pPr eaLnBrk="1" hangingPunct="1"/>
            <a:r>
              <a:rPr lang="en-US" dirty="0" smtClean="0"/>
              <a:t>Single-line comments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09728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Multi-line comments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2919666"/>
            <a:ext cx="6951662" cy="10133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b="1" kern="0" dirty="0">
                <a:latin typeface="Consolas" pitchFamily="49" charset="0"/>
              </a:rPr>
              <a:t>// Input the </a:t>
            </a:r>
            <a:r>
              <a:rPr lang="da-DK" sz="2000" b="1" kern="0" dirty="0" err="1">
                <a:latin typeface="Consolas" pitchFamily="49" charset="0"/>
              </a:rPr>
              <a:t>user’s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name</a:t>
            </a:r>
            <a:endParaRPr lang="da-DK" sz="2000" b="1" kern="0" dirty="0">
              <a:latin typeface="Consolas" pitchFamily="49" charset="0"/>
            </a:endParaRPr>
          </a:p>
          <a:p>
            <a:pPr>
              <a:defRPr/>
            </a:pPr>
            <a:r>
              <a:rPr lang="en-US" sz="2000" dirty="0" err="1">
                <a:latin typeface="Consolas" pitchFamily="49" charset="0"/>
              </a:rPr>
              <a:t>Console.WriteLine</a:t>
            </a:r>
            <a:r>
              <a:rPr lang="en-US" sz="2000" dirty="0" smtClean="0">
                <a:latin typeface="Consolas" pitchFamily="49" charset="0"/>
              </a:rPr>
              <a:t>( "</a:t>
            </a:r>
            <a:r>
              <a:rPr lang="en-US" sz="2000" dirty="0">
                <a:latin typeface="Consolas" pitchFamily="49" charset="0"/>
              </a:rPr>
              <a:t>Please input your name: </a:t>
            </a:r>
            <a:r>
              <a:rPr lang="en-US" sz="2000" dirty="0" smtClean="0">
                <a:latin typeface="Consolas" pitchFamily="49" charset="0"/>
              </a:rPr>
              <a:t>" );</a:t>
            </a:r>
            <a:endParaRPr lang="en-US" sz="2000" dirty="0">
              <a:latin typeface="Consolas" pitchFamily="49" charset="0"/>
            </a:endParaRPr>
          </a:p>
          <a:p>
            <a:pPr>
              <a:defRPr/>
            </a:pPr>
            <a:r>
              <a:rPr lang="da-DK" sz="2000" dirty="0" err="1">
                <a:latin typeface="Consolas" pitchFamily="49" charset="0"/>
              </a:rPr>
              <a:t>string</a:t>
            </a:r>
            <a:r>
              <a:rPr lang="da-DK" sz="2000" dirty="0">
                <a:latin typeface="Consolas" pitchFamily="49" charset="0"/>
              </a:rPr>
              <a:t> </a:t>
            </a:r>
            <a:r>
              <a:rPr lang="da-DK" sz="2000" dirty="0" err="1">
                <a:latin typeface="Consolas" pitchFamily="49" charset="0"/>
              </a:rPr>
              <a:t>name</a:t>
            </a:r>
            <a:r>
              <a:rPr lang="da-DK" sz="2000" dirty="0">
                <a:latin typeface="Consolas" pitchFamily="49" charset="0"/>
              </a:rPr>
              <a:t> = </a:t>
            </a:r>
            <a:r>
              <a:rPr lang="da-DK" sz="2000" dirty="0" err="1">
                <a:latin typeface="Consolas" pitchFamily="49" charset="0"/>
              </a:rPr>
              <a:t>Console.ReadLine</a:t>
            </a:r>
            <a:r>
              <a:rPr lang="da-DK" sz="2000" dirty="0">
                <a:latin typeface="Consolas" pitchFamily="49" charset="0"/>
              </a:rPr>
              <a:t>();</a:t>
            </a:r>
            <a:endParaRPr lang="da-DK" sz="2000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88" y="4725144"/>
            <a:ext cx="6951662" cy="16897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b="1" kern="0" dirty="0">
                <a:latin typeface="Consolas" pitchFamily="49" charset="0"/>
              </a:rPr>
              <a:t>/* In the </a:t>
            </a:r>
            <a:r>
              <a:rPr lang="da-DK" sz="2000" b="1" kern="0" dirty="0" err="1">
                <a:latin typeface="Consolas" pitchFamily="49" charset="0"/>
              </a:rPr>
              <a:t>section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below</a:t>
            </a:r>
            <a:r>
              <a:rPr lang="da-DK" sz="2000" b="1" kern="0" dirty="0">
                <a:latin typeface="Consolas" pitchFamily="49" charset="0"/>
              </a:rPr>
              <a:t>, </a:t>
            </a:r>
            <a:r>
              <a:rPr lang="da-DK" sz="2000" b="1" kern="0" dirty="0" err="1">
                <a:latin typeface="Consolas" pitchFamily="49" charset="0"/>
              </a:rPr>
              <a:t>we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iterate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through</a:t>
            </a:r>
            <a:r>
              <a:rPr lang="da-DK" sz="2000" b="1" kern="0" dirty="0">
                <a:latin typeface="Consolas" pitchFamily="49" charset="0"/>
              </a:rPr>
              <a:t> the </a:t>
            </a:r>
            <a:r>
              <a:rPr lang="da-DK" sz="2000" b="1" kern="0" dirty="0" smtClean="0">
                <a:latin typeface="Consolas" pitchFamily="49" charset="0"/>
              </a:rPr>
              <a:t>list of </a:t>
            </a:r>
            <a:r>
              <a:rPr lang="da-DK" sz="2000" b="1" kern="0" dirty="0">
                <a:latin typeface="Consolas" pitchFamily="49" charset="0"/>
              </a:rPr>
              <a:t>all the elements. </a:t>
            </a:r>
            <a:r>
              <a:rPr lang="da-DK" sz="2000" b="1" kern="0" dirty="0" err="1">
                <a:latin typeface="Consolas" pitchFamily="49" charset="0"/>
              </a:rPr>
              <a:t>We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then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compute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their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 smtClean="0">
                <a:latin typeface="Consolas" pitchFamily="49" charset="0"/>
              </a:rPr>
              <a:t>values</a:t>
            </a:r>
            <a:r>
              <a:rPr lang="da-DK" sz="2000" b="1" kern="0" dirty="0" smtClean="0">
                <a:latin typeface="Consolas" pitchFamily="49" charset="0"/>
              </a:rPr>
              <a:t> </a:t>
            </a:r>
            <a:r>
              <a:rPr lang="da-DK" sz="2000" b="1" kern="0" dirty="0" err="1" smtClean="0">
                <a:latin typeface="Consolas" pitchFamily="49" charset="0"/>
              </a:rPr>
              <a:t>one</a:t>
            </a:r>
            <a:r>
              <a:rPr lang="da-DK" sz="2000" b="1" kern="0" dirty="0" smtClean="0">
                <a:latin typeface="Consolas" pitchFamily="49" charset="0"/>
              </a:rPr>
              <a:t>-by-</a:t>
            </a:r>
            <a:r>
              <a:rPr lang="da-DK" sz="2000" b="1" kern="0" dirty="0" err="1" smtClean="0">
                <a:latin typeface="Consolas" pitchFamily="49" charset="0"/>
              </a:rPr>
              <a:t>one</a:t>
            </a:r>
            <a:r>
              <a:rPr lang="da-DK" sz="2000" b="1" kern="0" dirty="0" smtClean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before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returning</a:t>
            </a:r>
            <a:r>
              <a:rPr lang="da-DK" sz="2000" b="1" kern="0" dirty="0">
                <a:latin typeface="Consolas" pitchFamily="49" charset="0"/>
              </a:rPr>
              <a:t> the overall </a:t>
            </a:r>
            <a:r>
              <a:rPr lang="da-DK" sz="2000" b="1" kern="0" dirty="0" err="1">
                <a:latin typeface="Consolas" pitchFamily="49" charset="0"/>
              </a:rPr>
              <a:t>value</a:t>
            </a:r>
            <a:r>
              <a:rPr lang="da-DK" sz="2000" b="1" kern="0" dirty="0">
                <a:latin typeface="Consolas" pitchFamily="49" charset="0"/>
              </a:rPr>
              <a:t> */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err="1">
                <a:latin typeface="Consolas" pitchFamily="49" charset="0"/>
              </a:rPr>
              <a:t>DoStuff</a:t>
            </a:r>
            <a:r>
              <a:rPr lang="da-DK" sz="2000" kern="0" dirty="0">
                <a:latin typeface="Consolas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5086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>
                <a:latin typeface="Consolas" pitchFamily="49" charset="0"/>
              </a:rPr>
              <a:t>///</a:t>
            </a:r>
            <a:r>
              <a:rPr lang="en-US" dirty="0" smtClean="0"/>
              <a:t> to generate XML comments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Documentation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2071688"/>
            <a:ext cx="7603752" cy="44536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>
              <a:defRPr/>
            </a:pPr>
            <a:r>
              <a:rPr lang="da-DK" b="1" dirty="0">
                <a:latin typeface="Consolas" pitchFamily="49" charset="0"/>
              </a:rPr>
              <a:t>/// &lt;summary&gt;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/// This is an example program for use with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/// the </a:t>
            </a:r>
            <a:r>
              <a:rPr lang="en-US" b="1" dirty="0" smtClean="0">
                <a:latin typeface="Consolas" pitchFamily="49" charset="0"/>
              </a:rPr>
              <a:t>“Programming in </a:t>
            </a:r>
            <a:r>
              <a:rPr lang="en-US" b="1" dirty="0">
                <a:latin typeface="Consolas" pitchFamily="49" charset="0"/>
              </a:rPr>
              <a:t>C# </a:t>
            </a:r>
            <a:r>
              <a:rPr lang="en-US" b="1" dirty="0" smtClean="0">
                <a:latin typeface="Consolas" pitchFamily="49" charset="0"/>
              </a:rPr>
              <a:t>5.0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course.</a:t>
            </a:r>
          </a:p>
          <a:p>
            <a:pPr>
              <a:defRPr/>
            </a:pPr>
            <a:r>
              <a:rPr lang="da-DK" b="1" dirty="0">
                <a:latin typeface="Consolas" pitchFamily="49" charset="0"/>
              </a:rPr>
              <a:t>/// &lt;/summary&gt;</a:t>
            </a:r>
          </a:p>
          <a:p>
            <a:pPr>
              <a:defRPr/>
            </a:pPr>
            <a:r>
              <a:rPr lang="da-DK" dirty="0" err="1">
                <a:latin typeface="Consolas" pitchFamily="49" charset="0"/>
              </a:rPr>
              <a:t>class</a:t>
            </a:r>
            <a:r>
              <a:rPr lang="da-DK" dirty="0">
                <a:latin typeface="Consolas" pitchFamily="49" charset="0"/>
              </a:rPr>
              <a:t> Program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</a:t>
            </a:r>
            <a:r>
              <a:rPr lang="da-DK" b="1" dirty="0">
                <a:latin typeface="Consolas" pitchFamily="49" charset="0"/>
              </a:rPr>
              <a:t>/// &lt;summary&gt;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   /// This is the entry point of the application.</a:t>
            </a:r>
          </a:p>
          <a:p>
            <a:pPr>
              <a:defRPr/>
            </a:pPr>
            <a:r>
              <a:rPr lang="da-DK" b="1" dirty="0">
                <a:latin typeface="Consolas" pitchFamily="49" charset="0"/>
              </a:rPr>
              <a:t>   /// &lt;/summary&gt;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   /// &lt;</a:t>
            </a:r>
            <a:r>
              <a:rPr lang="en-US" b="1" dirty="0" err="1">
                <a:latin typeface="Consolas" pitchFamily="49" charset="0"/>
              </a:rPr>
              <a:t>param</a:t>
            </a:r>
            <a:r>
              <a:rPr lang="en-US" b="1" dirty="0">
                <a:latin typeface="Consolas" pitchFamily="49" charset="0"/>
              </a:rPr>
              <a:t> name="</a:t>
            </a:r>
            <a:r>
              <a:rPr lang="en-US" b="1" dirty="0" err="1">
                <a:latin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</a:rPr>
              <a:t>"&gt;Command-line </a:t>
            </a:r>
            <a:r>
              <a:rPr lang="en-US" b="1" dirty="0" smtClean="0">
                <a:latin typeface="Consolas" pitchFamily="49" charset="0"/>
              </a:rPr>
              <a:t>arguments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</a:rPr>
              <a:t>/// </a:t>
            </a:r>
            <a:r>
              <a:rPr lang="en-US" b="1" dirty="0" smtClean="0">
                <a:latin typeface="Consolas" pitchFamily="49" charset="0"/>
              </a:rPr>
              <a:t>supplied to </a:t>
            </a:r>
            <a:r>
              <a:rPr lang="en-US" b="1" dirty="0">
                <a:latin typeface="Consolas" pitchFamily="49" charset="0"/>
              </a:rPr>
              <a:t>the application&lt;/</a:t>
            </a:r>
            <a:r>
              <a:rPr lang="en-US" b="1" dirty="0" err="1">
                <a:latin typeface="Consolas" pitchFamily="49" charset="0"/>
              </a:rPr>
              <a:t>param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</a:rPr>
              <a:t>   static void Main( string[] </a:t>
            </a:r>
            <a:r>
              <a:rPr lang="en-US" dirty="0" err="1">
                <a:latin typeface="Consolas" pitchFamily="49" charset="0"/>
              </a:rPr>
              <a:t>args</a:t>
            </a:r>
            <a:r>
              <a:rPr lang="en-US" dirty="0">
                <a:latin typeface="Consolas" pitchFamily="49" charset="0"/>
              </a:rPr>
              <a:t> )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{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   </a:t>
            </a:r>
            <a:r>
              <a:rPr lang="da-DK" dirty="0" err="1">
                <a:latin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</a:rPr>
              <a:t>( ... );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}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}</a:t>
            </a:r>
            <a:endParaRPr lang="da-DK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Extremely valuable documentation while programming</a:t>
            </a:r>
          </a:p>
          <a:p>
            <a:pPr eaLnBrk="1" hangingPunct="1"/>
            <a:r>
              <a:rPr lang="en-US" dirty="0" smtClean="0"/>
              <a:t>A must to use for any programmer!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“HELP” menu item in Visual Studio 2012</a:t>
            </a:r>
          </a:p>
          <a:p>
            <a:pPr eaLnBrk="1" hangingPunct="1"/>
            <a:r>
              <a:rPr lang="en-US" dirty="0" smtClean="0"/>
              <a:t>Press F1 on C# keyword or .NET type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Integrated .NET Framework Documentation System</a:t>
            </a:r>
          </a:p>
        </p:txBody>
      </p:sp>
    </p:spTree>
    <p:extLst>
      <p:ext uri="{BB962C8B-B14F-4D97-AF65-F5344CB8AC3E}">
        <p14:creationId xmlns:p14="http://schemas.microsoft.com/office/powerpoint/2010/main" val="17068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Using the Visual Studio 2012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7710028" cy="5120018"/>
          </a:xfrm>
          <a:prstGeom prst="rect">
            <a:avLst/>
          </a:prstGeo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8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Tools</a:t>
            </a:r>
            <a:r>
              <a:rPr lang="da-DK" sz="2000" dirty="0" smtClean="0"/>
              <a:t> -&gt; Options</a:t>
            </a:r>
          </a:p>
          <a:p>
            <a:r>
              <a:rPr lang="da-DK" sz="2000" dirty="0" smtClean="0"/>
              <a:t>Millions of </a:t>
            </a:r>
            <a:r>
              <a:rPr lang="da-DK" sz="2000" dirty="0" err="1" smtClean="0"/>
              <a:t>commands</a:t>
            </a:r>
            <a:r>
              <a:rPr lang="da-DK" sz="2000" dirty="0" smtClean="0"/>
              <a:t> and </a:t>
            </a:r>
            <a:r>
              <a:rPr lang="da-DK" sz="2000" dirty="0" err="1" smtClean="0"/>
              <a:t>shortcuts</a:t>
            </a:r>
            <a:endParaRPr lang="da-DK" sz="2000" dirty="0" smtClean="0"/>
          </a:p>
          <a:p>
            <a:pPr lvl="1"/>
            <a:r>
              <a:rPr lang="da-DK" sz="2000" dirty="0" err="1" smtClean="0"/>
              <a:t>Shortcuts</a:t>
            </a:r>
            <a:r>
              <a:rPr lang="da-DK" sz="2000" dirty="0" smtClean="0"/>
              <a:t> can be (re)defined at </a:t>
            </a:r>
            <a:r>
              <a:rPr lang="da-DK" sz="2000" dirty="0" err="1" smtClean="0"/>
              <a:t>will</a:t>
            </a:r>
            <a:endParaRPr lang="da-DK" sz="2000" dirty="0" smtClean="0"/>
          </a:p>
          <a:p>
            <a:r>
              <a:rPr lang="da-DK" sz="2000" dirty="0" err="1" smtClean="0"/>
              <a:t>Customizations</a:t>
            </a:r>
            <a:endParaRPr lang="da-DK" sz="2000" dirty="0" smtClean="0"/>
          </a:p>
          <a:p>
            <a:r>
              <a:rPr lang="da-DK" sz="2000" dirty="0" smtClean="0"/>
              <a:t>Code Snippets</a:t>
            </a:r>
          </a:p>
          <a:p>
            <a:r>
              <a:rPr lang="da-DK" sz="2000" dirty="0" smtClean="0"/>
              <a:t>Extensions and Updates</a:t>
            </a:r>
          </a:p>
          <a:p>
            <a:endParaRPr lang="da-DK" sz="2000" dirty="0" smtClean="0"/>
          </a:p>
          <a:p>
            <a:r>
              <a:rPr lang="da-DK" sz="2000" dirty="0" smtClean="0"/>
              <a:t>Old, but still </a:t>
            </a:r>
            <a:r>
              <a:rPr lang="da-DK" sz="2000" dirty="0" err="1" smtClean="0"/>
              <a:t>very</a:t>
            </a:r>
            <a:r>
              <a:rPr lang="da-DK" sz="2000" dirty="0" smtClean="0"/>
              <a:t> </a:t>
            </a:r>
            <a:r>
              <a:rPr lang="da-DK" sz="2000" dirty="0" err="1" smtClean="0"/>
              <a:t>good</a:t>
            </a:r>
            <a:r>
              <a:rPr lang="da-DK" sz="2000" dirty="0" smtClean="0"/>
              <a:t>: ”Sara </a:t>
            </a:r>
            <a:r>
              <a:rPr lang="da-DK" sz="2000" dirty="0" err="1" smtClean="0"/>
              <a:t>Ford’s</a:t>
            </a:r>
            <a:r>
              <a:rPr lang="da-DK" sz="2000" dirty="0" smtClean="0"/>
              <a:t> Tips ‘n Tricks”</a:t>
            </a:r>
          </a:p>
          <a:p>
            <a:pPr lvl="1"/>
            <a:r>
              <a:rPr lang="da-DK" sz="2000" dirty="0">
                <a:hlinkClick r:id="rId2"/>
              </a:rPr>
              <a:t>http://</a:t>
            </a:r>
            <a:r>
              <a:rPr lang="da-DK" sz="2000" dirty="0" smtClean="0">
                <a:hlinkClick r:id="rId2"/>
              </a:rPr>
              <a:t>channel9.msdn.com/Blogs/NicFill/Sara-Fords-101-Visual-Studio-Tips-in-55-Minutes-Challenge</a:t>
            </a:r>
            <a:r>
              <a:rPr lang="da-DK" sz="2000" dirty="0" smtClean="0"/>
              <a:t> </a:t>
            </a:r>
          </a:p>
          <a:p>
            <a:endParaRPr lang="da-DK" sz="2000" dirty="0" smtClean="0"/>
          </a:p>
          <a:p>
            <a:r>
              <a:rPr lang="da-DK" sz="2000" dirty="0" smtClean="0"/>
              <a:t>Reset everything(!) with</a:t>
            </a:r>
          </a:p>
          <a:p>
            <a:pPr lvl="1"/>
            <a:r>
              <a:rPr lang="da-DK" sz="2000" dirty="0" err="1" smtClean="0"/>
              <a:t>devenv</a:t>
            </a:r>
            <a:r>
              <a:rPr lang="da-DK" sz="2000" dirty="0" smtClean="0"/>
              <a:t> /</a:t>
            </a:r>
            <a:r>
              <a:rPr lang="da-DK" sz="2000" dirty="0" err="1" smtClean="0"/>
              <a:t>ResetSettings</a:t>
            </a:r>
            <a:endParaRPr lang="da-DK" sz="2000" dirty="0" smtClean="0"/>
          </a:p>
          <a:p>
            <a:pPr lvl="1"/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Customizing Visual Studio 2012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98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C# 5.0 and The .NET 4.5 Framework</a:t>
            </a:r>
          </a:p>
          <a:p>
            <a:r>
              <a:rPr lang="en-US" sz="3200" dirty="0" smtClean="0"/>
              <a:t>Anatomy </a:t>
            </a:r>
            <a:r>
              <a:rPr lang="en-US" sz="3200" dirty="0"/>
              <a:t>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dirty="0"/>
              <a:t>Best </a:t>
            </a:r>
            <a:r>
              <a:rPr lang="en-US" sz="3200" dirty="0" smtClean="0"/>
              <a:t>Practices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981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da-DK" sz="2000" dirty="0" err="1" smtClean="0"/>
              <a:t>What</a:t>
            </a:r>
            <a:r>
              <a:rPr lang="da-DK" sz="2000" dirty="0" smtClean="0"/>
              <a:t> </a:t>
            </a:r>
            <a:r>
              <a:rPr lang="da-DK" sz="2000" dirty="0" err="1" smtClean="0"/>
              <a:t>will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written</a:t>
            </a:r>
            <a:r>
              <a:rPr lang="da-DK" sz="2000" dirty="0" smtClean="0"/>
              <a:t> to the Console </a:t>
            </a:r>
            <a:r>
              <a:rPr lang="da-DK" sz="2000" dirty="0" err="1" smtClean="0"/>
              <a:t>when</a:t>
            </a:r>
            <a:r>
              <a:rPr lang="da-DK" sz="2000" dirty="0" smtClean="0"/>
              <a:t> </a:t>
            </a:r>
            <a:r>
              <a:rPr lang="da-DK" sz="2000" dirty="0" err="1" smtClean="0"/>
              <a:t>executing</a:t>
            </a:r>
            <a:r>
              <a:rPr lang="da-DK" sz="2000" dirty="0" smtClean="0"/>
              <a:t> the </a:t>
            </a:r>
            <a:r>
              <a:rPr lang="da-DK" sz="2000" dirty="0" err="1" smtClean="0"/>
              <a:t>following</a:t>
            </a:r>
            <a:r>
              <a:rPr lang="da-DK" sz="2000" dirty="0" smtClean="0"/>
              <a:t> statements?</a:t>
            </a:r>
            <a:br>
              <a:rPr lang="da-DK" sz="2000" dirty="0" smtClean="0"/>
            </a:br>
            <a:r>
              <a:rPr lang="da-DK" sz="2000" dirty="0" smtClean="0"/>
              <a:t>	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"\"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\"";</a:t>
            </a:r>
            <a:b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@"{0}, {1}", s, "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);</a:t>
            </a:r>
          </a:p>
          <a:p>
            <a:pPr marL="624078" indent="-514350">
              <a:buFont typeface="+mj-lt"/>
              <a:buAutoNum type="alphaLcParenR"/>
            </a:pPr>
            <a:endParaRPr lang="da-DK" sz="2000" dirty="0" smtClean="0"/>
          </a:p>
          <a:p>
            <a:pPr marL="624078" indent="-514350">
              <a:buFont typeface="+mj-lt"/>
              <a:buAutoNum type="alphaLcParenR"/>
            </a:pPr>
            <a:r>
              <a:rPr lang="da-DK" sz="2000" dirty="0" err="1" smtClean="0"/>
              <a:t>Compile</a:t>
            </a:r>
            <a:r>
              <a:rPr lang="da-DK" sz="2000" dirty="0" smtClean="0"/>
              <a:t>-time </a:t>
            </a:r>
            <a:r>
              <a:rPr lang="da-DK" sz="2000" dirty="0" err="1" smtClean="0"/>
              <a:t>error</a:t>
            </a:r>
            <a:endParaRPr lang="da-DK" sz="2000" dirty="0" smtClean="0"/>
          </a:p>
          <a:p>
            <a:pPr marL="624078" indent="-514350">
              <a:buFont typeface="+mj-lt"/>
              <a:buAutoNum type="alphaLcParenR"/>
            </a:pPr>
            <a:r>
              <a:rPr lang="da-DK" sz="2000" dirty="0" smtClean="0"/>
              <a:t>Runtime </a:t>
            </a:r>
            <a:r>
              <a:rPr lang="da-DK" sz="2000" dirty="0" err="1" smtClean="0"/>
              <a:t>error</a:t>
            </a:r>
            <a:endParaRPr lang="da-DK" sz="2000" dirty="0"/>
          </a:p>
          <a:p>
            <a:pPr marL="624078" indent="-514350">
              <a:buFont typeface="+mj-lt"/>
              <a:buAutoNum type="alphaLcParenR"/>
            </a:pP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624078" indent="-514350">
              <a:buFont typeface="+mj-lt"/>
              <a:buAutoNum type="alphaLcParenR"/>
            </a:pP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\", 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da-DK" sz="2000" dirty="0" smtClean="0"/>
          </a:p>
          <a:p>
            <a:pPr marL="624078" indent="-514350">
              <a:buFont typeface="+mj-lt"/>
              <a:buAutoNum type="alphaLcParenR"/>
            </a:pP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066366" y="3861048"/>
            <a:ext cx="700092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63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.NET Platform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27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.NET Framework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5925772"/>
              </p:ext>
            </p:extLst>
          </p:nvPr>
        </p:nvGraphicFramePr>
        <p:xfrm>
          <a:off x="1643042" y="1428736"/>
          <a:ext cx="6262710" cy="4175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569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.NET 4.5 Framework Components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285852" y="5405438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>
                <a:latin typeface="+mn-lt"/>
              </a:rPr>
              <a:t>Operating System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285852" y="4833934"/>
            <a:ext cx="7254902" cy="442930"/>
          </a:xfrm>
          <a:prstGeom prst="roundRect">
            <a:avLst>
              <a:gd name="adj" fmla="val 4083"/>
            </a:avLst>
          </a:prstGeom>
          <a:solidFill>
            <a:srgbClr val="0070C0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Common Language Runtime (CLR)</a:t>
            </a:r>
            <a:endParaRPr lang="en-US" sz="2400" dirty="0">
              <a:latin typeface="+mn-lt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285852" y="4262430"/>
            <a:ext cx="7254902" cy="442930"/>
          </a:xfrm>
          <a:prstGeom prst="roundRect">
            <a:avLst>
              <a:gd name="adj" fmla="val 4083"/>
            </a:avLst>
          </a:prstGeom>
          <a:solidFill>
            <a:srgbClr val="00B0F0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.NET Base Class Library</a:t>
            </a:r>
            <a:endParaRPr lang="en-US" sz="2400" dirty="0">
              <a:latin typeface="+mn-lt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285852" y="2119290"/>
            <a:ext cx="7254902" cy="2086004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..</a:t>
            </a:r>
            <a:endParaRPr lang="en-US" sz="2400" dirty="0"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00826" y="2190728"/>
            <a:ext cx="1928826" cy="428628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57290" y="2190728"/>
            <a:ext cx="1071570" cy="1928826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00298" y="2190728"/>
            <a:ext cx="1071570" cy="1928826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43306" y="2190728"/>
            <a:ext cx="1143008" cy="1928826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57751" y="2190728"/>
            <a:ext cx="1120783" cy="1928826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Phone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714348" y="1571612"/>
            <a:ext cx="490542" cy="428628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none" lIns="320040" tIns="36000" bIns="36000" anchor="b" anchorCtr="1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Visual Studio 2012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00826" y="3190860"/>
            <a:ext cx="1938366" cy="428628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00826" y="2690794"/>
            <a:ext cx="1938366" cy="428628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500826" y="3690926"/>
            <a:ext cx="1938366" cy="428628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Store Apps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36691" y="2986175"/>
            <a:ext cx="428628" cy="303536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1500" dirty="0" smtClean="0">
                <a:latin typeface="Consolas" pitchFamily="49" charset="0"/>
              </a:rPr>
              <a:t>...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285852" y="1571612"/>
            <a:ext cx="7254902" cy="442930"/>
          </a:xfrm>
          <a:prstGeom prst="roundRect">
            <a:avLst>
              <a:gd name="adj" fmla="val 4083"/>
            </a:avLst>
          </a:prstGeom>
          <a:solidFill>
            <a:srgbClr val="5EC292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.NET Programming Languages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15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Visual Studio 2012 Features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30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compilation and execution happen in multiple steps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Compilation and Execution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000100" y="2549857"/>
            <a:ext cx="1857388" cy="1112837"/>
          </a:xfrm>
          <a:prstGeom prst="foldedCorner">
            <a:avLst>
              <a:gd name="adj" fmla="val 12500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1000" dirty="0" smtClean="0">
                <a:latin typeface="Consolas" pitchFamily="49" charset="0"/>
              </a:rPr>
              <a:t>class Program</a:t>
            </a:r>
          </a:p>
          <a:p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static void Main()</a:t>
            </a:r>
          </a:p>
          <a:p>
            <a:r>
              <a:rPr lang="en-US" sz="1000" dirty="0" smtClean="0">
                <a:latin typeface="Consolas" pitchFamily="49" charset="0"/>
              </a:rPr>
              <a:t>  {</a:t>
            </a:r>
          </a:p>
          <a:p>
            <a:r>
              <a:rPr lang="en-US" sz="1000" dirty="0" smtClean="0">
                <a:latin typeface="Consolas" pitchFamily="49" charset="0"/>
              </a:rPr>
              <a:t>  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500166" y="2876876"/>
            <a:ext cx="785818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>
            <a:spAutoFit/>
          </a:bodyPr>
          <a:lstStyle/>
          <a:p>
            <a:pPr algn="ctr"/>
            <a:r>
              <a:rPr lang="en-US" sz="1400" dirty="0" smtClean="0"/>
              <a:t>C#</a:t>
            </a:r>
            <a:endParaRPr lang="en-US" sz="1400" dirty="0"/>
          </a:p>
        </p:txBody>
      </p:sp>
      <p:sp>
        <p:nvSpPr>
          <p:cNvPr id="7" name="Rounded Rectangle 9219"/>
          <p:cNvSpPr>
            <a:spLocks noChangeArrowheads="1"/>
          </p:cNvSpPr>
          <p:nvPr/>
        </p:nvSpPr>
        <p:spPr bwMode="auto">
          <a:xfrm>
            <a:off x="3714744" y="2519687"/>
            <a:ext cx="1714512" cy="1143007"/>
          </a:xfrm>
          <a:prstGeom prst="roundRect">
            <a:avLst>
              <a:gd name="adj" fmla="val 261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58738" algn="l"/>
            <a:r>
              <a:rPr lang="en-GB" sz="2000" dirty="0" smtClean="0">
                <a:latin typeface="+mn-lt"/>
              </a:rPr>
              <a:t>IL Compiler</a:t>
            </a:r>
            <a:endParaRPr lang="en-GB" sz="2000" dirty="0">
              <a:latin typeface="+mn-lt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6286512" y="2519686"/>
            <a:ext cx="1857388" cy="1143008"/>
          </a:xfrm>
          <a:prstGeom prst="foldedCorner">
            <a:avLst>
              <a:gd name="adj" fmla="val 12500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 sz="1000" dirty="0" smtClean="0">
              <a:latin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</a:rPr>
              <a:t>.method private </a:t>
            </a:r>
            <a:r>
              <a:rPr lang="en-US" sz="1000" dirty="0" err="1" smtClean="0">
                <a:latin typeface="Consolas" pitchFamily="49" charset="0"/>
              </a:rPr>
              <a:t>hidebysig</a:t>
            </a:r>
            <a:r>
              <a:rPr lang="en-US" sz="1000" dirty="0" smtClean="0">
                <a:latin typeface="Consolas" pitchFamily="49" charset="0"/>
              </a:rPr>
              <a:t> static void Main() </a:t>
            </a:r>
            <a:r>
              <a:rPr lang="en-US" sz="1000" dirty="0" err="1" smtClean="0">
                <a:latin typeface="Consolas" pitchFamily="49" charset="0"/>
              </a:rPr>
              <a:t>cil</a:t>
            </a:r>
            <a:r>
              <a:rPr lang="en-US" sz="1000" dirty="0" smtClean="0">
                <a:latin typeface="Consolas" pitchFamily="49" charset="0"/>
              </a:rPr>
              <a:t> managed </a:t>
            </a:r>
            <a:r>
              <a:rPr lang="da-DK" sz="1000" dirty="0" smtClean="0">
                <a:latin typeface="Consolas" pitchFamily="49" charset="0"/>
              </a:rPr>
              <a:t>{</a:t>
            </a:r>
          </a:p>
          <a:p>
            <a:r>
              <a:rPr lang="da-DK" sz="1000" dirty="0" smtClean="0">
                <a:latin typeface="Consolas" pitchFamily="49" charset="0"/>
              </a:rPr>
              <a:t>  .</a:t>
            </a:r>
            <a:r>
              <a:rPr lang="da-DK" sz="1000" dirty="0" err="1" smtClean="0">
                <a:latin typeface="Consolas" pitchFamily="49" charset="0"/>
              </a:rPr>
              <a:t>maxstack</a:t>
            </a:r>
            <a:r>
              <a:rPr lang="da-DK" sz="1000" dirty="0" smtClean="0">
                <a:latin typeface="Consolas" pitchFamily="49" charset="0"/>
              </a:rPr>
              <a:t>  8</a:t>
            </a:r>
          </a:p>
          <a:p>
            <a:r>
              <a:rPr lang="en-US" sz="1000" dirty="0" smtClean="0">
                <a:latin typeface="Consolas" pitchFamily="49" charset="0"/>
              </a:rPr>
              <a:t>  IL_0001:  call void</a:t>
            </a:r>
          </a:p>
          <a:p>
            <a:r>
              <a:rPr lang="da-DK" sz="1000" dirty="0" smtClean="0">
                <a:latin typeface="Consolas" pitchFamily="49" charset="0"/>
              </a:rPr>
              <a:t>  IL_000d:  ...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858016" y="2805438"/>
            <a:ext cx="785818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>
            <a:spAutoFit/>
          </a:bodyPr>
          <a:lstStyle/>
          <a:p>
            <a:pPr algn="ctr"/>
            <a:r>
              <a:rPr lang="en-US" sz="1400" dirty="0" smtClean="0"/>
              <a:t>IL</a:t>
            </a:r>
            <a:endParaRPr lang="en-US" sz="1400" dirty="0"/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 flipH="1" flipV="1">
            <a:off x="5072066" y="3091190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 flipH="1" flipV="1">
            <a:off x="2643174" y="3091190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pic>
        <p:nvPicPr>
          <p:cNvPr id="2052" name="Picture 4" descr="C:\DSE\Icon Experience\V Collections\v_collections_png\objects_people_industries\64x64\shadow\gea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876876"/>
            <a:ext cx="609600" cy="609601"/>
          </a:xfrm>
          <a:prstGeom prst="rect">
            <a:avLst/>
          </a:prstGeom>
          <a:noFill/>
        </p:spPr>
      </p:pic>
      <p:sp>
        <p:nvSpPr>
          <p:cNvPr id="24" name="Rounded Rectangle 9219"/>
          <p:cNvSpPr>
            <a:spLocks noChangeArrowheads="1"/>
          </p:cNvSpPr>
          <p:nvPr/>
        </p:nvSpPr>
        <p:spPr bwMode="auto">
          <a:xfrm>
            <a:off x="6429388" y="4734264"/>
            <a:ext cx="1714512" cy="1143007"/>
          </a:xfrm>
          <a:prstGeom prst="roundRect">
            <a:avLst>
              <a:gd name="adj" fmla="val 261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58738" algn="l"/>
            <a:r>
              <a:rPr lang="en-GB" sz="2000" dirty="0" smtClean="0">
                <a:latin typeface="+mn-lt"/>
              </a:rPr>
              <a:t>JIT Compiler</a:t>
            </a:r>
            <a:endParaRPr lang="en-GB" sz="2000" dirty="0">
              <a:latin typeface="+mn-lt"/>
            </a:endParaRPr>
          </a:p>
        </p:txBody>
      </p:sp>
      <p:pic>
        <p:nvPicPr>
          <p:cNvPr id="29" name="Picture 4" descr="C:\DSE\Icon Experience\V Collections\v_collections_png\objects_people_industries\64x64\shadow\gea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5091454"/>
            <a:ext cx="609600" cy="609601"/>
          </a:xfrm>
          <a:prstGeom prst="rect">
            <a:avLst/>
          </a:prstGeom>
          <a:noFill/>
        </p:spPr>
      </p:pic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3714744" y="4764435"/>
            <a:ext cx="1857388" cy="1112837"/>
          </a:xfrm>
          <a:prstGeom prst="foldedCorner">
            <a:avLst>
              <a:gd name="adj" fmla="val 12500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1000" dirty="0" smtClean="0">
                <a:latin typeface="Consolas" pitchFamily="49" charset="0"/>
              </a:rPr>
              <a:t>09 87 </a:t>
            </a:r>
            <a:r>
              <a:rPr lang="en-US" sz="1000" dirty="0" err="1" smtClean="0">
                <a:latin typeface="Consolas" pitchFamily="49" charset="0"/>
              </a:rPr>
              <a:t>fE</a:t>
            </a:r>
            <a:r>
              <a:rPr lang="en-US" sz="1000" dirty="0" smtClean="0">
                <a:latin typeface="Consolas" pitchFamily="49" charset="0"/>
              </a:rPr>
              <a:t> 99 AD D9 C4 28 77 59 88 EF AF DD 00 00 74 C3 C9 88 11 59 29 FF </a:t>
            </a:r>
            <a:r>
              <a:rPr lang="en-US" sz="1000" dirty="0" err="1" smtClean="0">
                <a:latin typeface="Consolas" pitchFamily="49" charset="0"/>
              </a:rPr>
              <a:t>FF</a:t>
            </a:r>
            <a:r>
              <a:rPr lang="en-US" sz="1000" dirty="0" smtClean="0">
                <a:latin typeface="Consolas" pitchFamily="49" charset="0"/>
              </a:rPr>
              <a:t> 49 9F AA 88 99 24 AD D9 C4 28 77 59 88 EF AF DD 00 27 61 41 4F 2E 29 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214810" y="5050187"/>
            <a:ext cx="1000132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>
            <a:spAutoFit/>
          </a:bodyPr>
          <a:lstStyle/>
          <a:p>
            <a:pPr algn="ctr"/>
            <a:r>
              <a:rPr lang="en-US" sz="1400" dirty="0" smtClean="0"/>
              <a:t>Native</a:t>
            </a:r>
            <a:endParaRPr lang="en-US" sz="1400" dirty="0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rot="10800000" flipH="1" flipV="1">
            <a:off x="5286380" y="5305768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rot="5400000" flipH="1" flipV="1">
            <a:off x="6496794" y="4166792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21" name="Rounded Rectangle 9219"/>
          <p:cNvSpPr>
            <a:spLocks noChangeArrowheads="1"/>
          </p:cNvSpPr>
          <p:nvPr/>
        </p:nvSpPr>
        <p:spPr bwMode="auto">
          <a:xfrm>
            <a:off x="1071538" y="4734264"/>
            <a:ext cx="1714512" cy="1143007"/>
          </a:xfrm>
          <a:prstGeom prst="roundRect">
            <a:avLst>
              <a:gd name="adj" fmla="val 261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58738" algn="l"/>
            <a:r>
              <a:rPr lang="en-GB" sz="2000" dirty="0" smtClean="0">
                <a:latin typeface="+mn-lt"/>
              </a:rPr>
              <a:t>      CLR</a:t>
            </a:r>
            <a:endParaRPr lang="en-GB" sz="2000" dirty="0">
              <a:latin typeface="+mn-lt"/>
            </a:endParaRP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rot="10800000" flipH="1" flipV="1">
            <a:off x="2571736" y="5305768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pic>
        <p:nvPicPr>
          <p:cNvPr id="99330" name="Picture 2" descr="C:\DSE\Icon Experience\V Collections\v_collections_png\computer_network_security\64x64\shadow\moni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5091454"/>
            <a:ext cx="609600" cy="609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.NET Programming Languages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000100" y="3486136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F#</a:t>
            </a:r>
            <a:endParaRPr lang="en-US" sz="2400" dirty="0">
              <a:latin typeface="+mn-lt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000100" y="2914632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C++/CLI</a:t>
            </a:r>
            <a:endParaRPr lang="en-US" sz="2400" dirty="0">
              <a:latin typeface="+mn-lt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000100" y="2343128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VB.NET</a:t>
            </a:r>
            <a:endParaRPr lang="en-US" sz="2400" dirty="0">
              <a:latin typeface="+mn-lt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000100" y="1771624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C#</a:t>
            </a:r>
            <a:endParaRPr lang="en-US" sz="2400" dirty="0"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000100" y="4629144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 smtClean="0">
                <a:latin typeface="+mn-lt"/>
              </a:rPr>
              <a:t>Third-party languages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u="sng" dirty="0" smtClean="0"/>
              <a:t>The</a:t>
            </a:r>
            <a:r>
              <a:rPr lang="en-US" dirty="0" smtClean="0"/>
              <a:t> language for the .NET Framework!</a:t>
            </a:r>
          </a:p>
          <a:p>
            <a:pPr eaLnBrk="1" hangingPunct="1"/>
            <a:r>
              <a:rPr lang="en-US" dirty="0" smtClean="0"/>
              <a:t>New and very powerful object-oriented language inspired by C, C++, and Java</a:t>
            </a:r>
          </a:p>
          <a:p>
            <a:pPr lvl="1" eaLnBrk="1" hangingPunct="1"/>
            <a:r>
              <a:rPr lang="en-US" dirty="0" smtClean="0"/>
              <a:t>C/C++ syntax</a:t>
            </a:r>
          </a:p>
          <a:p>
            <a:pPr lvl="1" eaLnBrk="1" hangingPunct="1"/>
            <a:r>
              <a:rPr lang="en-US" dirty="0" smtClean="0"/>
              <a:t>Java paradigms</a:t>
            </a:r>
          </a:p>
          <a:p>
            <a:pPr eaLnBrk="1" hangingPunct="1"/>
            <a:r>
              <a:rPr lang="en-US" dirty="0" smtClean="0"/>
              <a:t>Type-safe, easy-to-use, and very elegant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Created exclusively for the .NET Framework by Anders Hejlsberg</a:t>
            </a:r>
          </a:p>
          <a:p>
            <a:pPr eaLnBrk="1" hangingPunct="1"/>
            <a:r>
              <a:rPr lang="en-US" dirty="0" smtClean="0"/>
              <a:t>Evolves all the time with the trends of the development community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C# Language</a:t>
            </a:r>
          </a:p>
        </p:txBody>
      </p:sp>
    </p:spTree>
    <p:extLst>
      <p:ext uri="{BB962C8B-B14F-4D97-AF65-F5344CB8AC3E}">
        <p14:creationId xmlns:p14="http://schemas.microsoft.com/office/powerpoint/2010/main" val="18803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11088</TotalTime>
  <Words>1736</Words>
  <Application>Microsoft Macintosh PowerPoint</Application>
  <PresentationFormat>On-screen Show (4:3)</PresentationFormat>
  <Paragraphs>362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Consolas</vt:lpstr>
      <vt:lpstr>Monotype Sorts</vt:lpstr>
      <vt:lpstr>ＭＳ Ｐゴシック</vt:lpstr>
      <vt:lpstr>Segoe UI Light</vt:lpstr>
      <vt:lpstr>Times</vt:lpstr>
      <vt:lpstr>Wingdings 2</vt:lpstr>
      <vt:lpstr>Wingdings 3</vt:lpstr>
      <vt:lpstr>Arial</vt:lpstr>
      <vt:lpstr>Concourse</vt:lpstr>
      <vt:lpstr>Module 01  ”Introduction to C#, .NET and VS”</vt:lpstr>
      <vt:lpstr>Agenda</vt:lpstr>
      <vt:lpstr>The .NET Platform</vt:lpstr>
      <vt:lpstr>The .NET Framework</vt:lpstr>
      <vt:lpstr>.NET 4.5 Framework Components</vt:lpstr>
      <vt:lpstr>Visual Studio 2012 Features</vt:lpstr>
      <vt:lpstr>Compilation and Execution</vt:lpstr>
      <vt:lpstr>.NET Programming Languages</vt:lpstr>
      <vt:lpstr>The C# Language</vt:lpstr>
      <vt:lpstr>The Evolution of .NET and C#</vt:lpstr>
      <vt:lpstr>Agenda</vt:lpstr>
      <vt:lpstr>“Hello, World” in C#</vt:lpstr>
      <vt:lpstr>Basic Structure</vt:lpstr>
      <vt:lpstr>The Main() Method</vt:lpstr>
      <vt:lpstr>Namespaces and using</vt:lpstr>
      <vt:lpstr>Creating a C# Project in Visual Studio 2012 </vt:lpstr>
      <vt:lpstr>Agenda</vt:lpstr>
      <vt:lpstr>Introducing the System.Console Class</vt:lpstr>
      <vt:lpstr>Formatting Console Output</vt:lpstr>
      <vt:lpstr>Formatting Numerical Data</vt:lpstr>
      <vt:lpstr>Agenda</vt:lpstr>
      <vt:lpstr>Comments</vt:lpstr>
      <vt:lpstr>XML Documentation</vt:lpstr>
      <vt:lpstr>The Integrated .NET Framework Documentation System</vt:lpstr>
      <vt:lpstr>Using the Visual Studio 2012 Debugger</vt:lpstr>
      <vt:lpstr>Customizing Visual Studio 2012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01 - Introduction to C# 5.0, .NET 4.5 and VS 2012</dc:subject>
  <dc:creator>Jesper Gulmann Henriksen</dc:creator>
  <cp:lastModifiedBy>Martin Esmann</cp:lastModifiedBy>
  <cp:revision>820</cp:revision>
  <dcterms:created xsi:type="dcterms:W3CDTF">2009-04-01T20:01:27Z</dcterms:created>
  <dcterms:modified xsi:type="dcterms:W3CDTF">2017-05-13T14:27:50Z</dcterms:modified>
</cp:coreProperties>
</file>