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1421" r:id="rId3"/>
    <p:sldId id="1422" r:id="rId4"/>
    <p:sldId id="1423" r:id="rId5"/>
    <p:sldId id="1424" r:id="rId6"/>
    <p:sldId id="1425" r:id="rId7"/>
    <p:sldId id="1439" r:id="rId8"/>
    <p:sldId id="1427" r:id="rId9"/>
    <p:sldId id="1428" r:id="rId10"/>
    <p:sldId id="1429" r:id="rId11"/>
    <p:sldId id="1430" r:id="rId12"/>
    <p:sldId id="1431" r:id="rId13"/>
    <p:sldId id="1432" r:id="rId14"/>
    <p:sldId id="1433" r:id="rId15"/>
    <p:sldId id="1434" r:id="rId16"/>
    <p:sldId id="1435" r:id="rId17"/>
    <p:sldId id="1440" r:id="rId18"/>
    <p:sldId id="1441" r:id="rId19"/>
    <p:sldId id="1442" r:id="rId20"/>
    <p:sldId id="741" r:id="rId21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1" y="5050284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19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Globalization”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r>
              <a:rPr lang="da-DK" sz="2000" dirty="0" smtClean="0"/>
              <a:t> properties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CurrencyPositivePattern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CurrencyNegativePattern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CurrencySymbol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CurrencyDecimalSeparator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PositiveSign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NegativeSign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…</a:t>
            </a:r>
          </a:p>
          <a:p>
            <a:pPr lvl="1"/>
            <a:endParaRPr lang="da-DK" sz="1800" dirty="0"/>
          </a:p>
          <a:p>
            <a:r>
              <a:rPr lang="da-DK" sz="2000" dirty="0" err="1" smtClean="0"/>
              <a:t>Don’t</a:t>
            </a:r>
            <a:r>
              <a:rPr lang="da-DK" sz="2000" dirty="0" smtClean="0"/>
              <a:t> </a:t>
            </a:r>
            <a:r>
              <a:rPr lang="da-DK" sz="2000" dirty="0" err="1" smtClean="0"/>
              <a:t>try</a:t>
            </a:r>
            <a:r>
              <a:rPr lang="da-DK" sz="2000" dirty="0" smtClean="0"/>
              <a:t> to </a:t>
            </a:r>
            <a:r>
              <a:rPr lang="da-DK" sz="2000" dirty="0" err="1" smtClean="0"/>
              <a:t>memorize</a:t>
            </a:r>
            <a:r>
              <a:rPr lang="da-DK" sz="2000" dirty="0" smtClean="0"/>
              <a:t> all </a:t>
            </a:r>
            <a:r>
              <a:rPr lang="da-DK" sz="2000" dirty="0" err="1" smtClean="0"/>
              <a:t>these</a:t>
            </a:r>
            <a:r>
              <a:rPr lang="da-DK" sz="2000" dirty="0" smtClean="0"/>
              <a:t> properties! </a:t>
            </a:r>
            <a:r>
              <a:rPr lang="da-DK" sz="2000" dirty="0" smtClean="0">
                <a:sym typeface="Wingdings" panose="05000000000000000000" pitchFamily="2" charset="2"/>
              </a:rPr>
              <a:t></a:t>
            </a:r>
            <a:endParaRPr lang="da-DK" sz="2000" dirty="0" smtClean="0"/>
          </a:p>
          <a:p>
            <a:pPr lvl="1"/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r>
              <a:rPr lang="da-DK" dirty="0" smtClean="0"/>
              <a:t> </a:t>
            </a:r>
            <a:r>
              <a:rPr lang="da-DK" dirty="0" err="1" smtClean="0"/>
              <a:t>Properties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104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sz="2000" dirty="0" smtClean="0"/>
              <a:t> and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2000" dirty="0" smtClean="0"/>
              <a:t> </a:t>
            </a:r>
            <a:r>
              <a:rPr lang="da-DK" sz="2000" dirty="0" err="1" smtClean="0"/>
              <a:t>implement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IFormatProvider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/>
              <a:t>Pass</a:t>
            </a:r>
            <a:r>
              <a:rPr lang="da-DK" sz="1800" dirty="0" smtClean="0"/>
              <a:t> </a:t>
            </a:r>
            <a:r>
              <a:rPr lang="da-DK" sz="1800" dirty="0" err="1" smtClean="0"/>
              <a:t>either</a:t>
            </a:r>
            <a:r>
              <a:rPr lang="da-DK" sz="1800" dirty="0" smtClean="0"/>
              <a:t> to </a:t>
            </a:r>
            <a:r>
              <a:rPr lang="da-DK" sz="1800" dirty="0" err="1" smtClean="0"/>
              <a:t>supported</a:t>
            </a:r>
            <a:r>
              <a:rPr lang="da-DK" sz="1800" dirty="0" smtClean="0"/>
              <a:t> </a:t>
            </a:r>
            <a:r>
              <a:rPr lang="da-DK" sz="1800" dirty="0" err="1" smtClean="0"/>
              <a:t>methods</a:t>
            </a:r>
            <a:endParaRPr lang="da-DK" sz="1800" dirty="0" smtClean="0"/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,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Parse()</a:t>
            </a:r>
            <a:r>
              <a:rPr lang="da-DK" sz="1800" dirty="0" smtClean="0"/>
              <a:t>,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TryParse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, and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TryParseExact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5536" y="2850824"/>
            <a:ext cx="8484818" cy="115424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FR" dirty="0" err="1" smtClean="0">
                <a:latin typeface="Consolas" pitchFamily="49" charset="0"/>
              </a:rPr>
              <a:t>CultureInfo</a:t>
            </a:r>
            <a:r>
              <a:rPr lang="fr-FR" dirty="0" smtClean="0">
                <a:latin typeface="Consolas" pitchFamily="49" charset="0"/>
              </a:rPr>
              <a:t> ci = new </a:t>
            </a:r>
            <a:r>
              <a:rPr lang="fr-FR" dirty="0" err="1" smtClean="0">
                <a:latin typeface="Consolas" pitchFamily="49" charset="0"/>
              </a:rPr>
              <a:t>CultureInfo</a:t>
            </a:r>
            <a:r>
              <a:rPr lang="fr-FR" dirty="0" smtClean="0">
                <a:latin typeface="Consolas" pitchFamily="49" charset="0"/>
              </a:rPr>
              <a:t>("en-US");</a:t>
            </a:r>
          </a:p>
          <a:p>
            <a:r>
              <a:rPr lang="da-DK" b="1" dirty="0" err="1" smtClean="0">
                <a:latin typeface="Consolas" pitchFamily="49" charset="0"/>
              </a:rPr>
              <a:t>DateTimeFormatInfo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dtfi</a:t>
            </a:r>
            <a:r>
              <a:rPr lang="da-DK" b="1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ci.DateTimeFormat</a:t>
            </a:r>
            <a:r>
              <a:rPr lang="da-DK" b="1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DateTime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now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dirty="0" err="1" smtClean="0">
                <a:latin typeface="Consolas" pitchFamily="49" charset="0"/>
              </a:rPr>
              <a:t>DateTime.Now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now.ToString</a:t>
            </a:r>
            <a:r>
              <a:rPr lang="da-DK" dirty="0" smtClean="0">
                <a:latin typeface="Consolas" pitchFamily="49" charset="0"/>
              </a:rPr>
              <a:t>( "D", </a:t>
            </a:r>
            <a:r>
              <a:rPr lang="da-DK" b="1" dirty="0" err="1" smtClean="0">
                <a:latin typeface="Consolas" pitchFamily="49" charset="0"/>
              </a:rPr>
              <a:t>dtfi</a:t>
            </a:r>
            <a:r>
              <a:rPr lang="da-DK" dirty="0" smtClean="0">
                <a:latin typeface="Consolas" pitchFamily="49" charset="0"/>
              </a:rPr>
              <a:t> ) );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149080"/>
            <a:ext cx="8484818" cy="17869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DateTime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value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if( </a:t>
            </a:r>
            <a:r>
              <a:rPr lang="en-US" dirty="0" err="1" smtClean="0">
                <a:latin typeface="Consolas" pitchFamily="49" charset="0"/>
              </a:rPr>
              <a:t>DateTime.</a:t>
            </a:r>
            <a:r>
              <a:rPr lang="en-US" b="1" dirty="0" err="1" smtClean="0">
                <a:latin typeface="Consolas" pitchFamily="49" charset="0"/>
              </a:rPr>
              <a:t>TryParse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 "10-19-1986", </a:t>
            </a:r>
            <a:r>
              <a:rPr lang="en-US" b="1" dirty="0" err="1" smtClean="0">
                <a:latin typeface="Consolas" pitchFamily="49" charset="0"/>
              </a:rPr>
              <a:t>dtfi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DateTimeStyles.None</a:t>
            </a:r>
            <a:r>
              <a:rPr lang="en-US" dirty="0" smtClean="0">
                <a:latin typeface="Consolas" pitchFamily="49" charset="0"/>
              </a:rPr>
              <a:t>, 			 out value 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"Successfully parsed 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 from string" );</a:t>
            </a:r>
          </a:p>
          <a:p>
            <a:r>
              <a:rPr lang="da-DK" dirty="0" err="1" smtClean="0">
                <a:latin typeface="Consolas" pitchFamily="49" charset="0"/>
              </a:rPr>
              <a:t>else</a:t>
            </a:r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"Could not parse 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 from string" 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5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sz="2000" dirty="0" smtClean="0"/>
              <a:t> properties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DateSeparator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LongDatePattern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LongTimePattern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…</a:t>
            </a: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GetAbbreviatedDayName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GetAbbreviatedMonthName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smtClean="0"/>
              <a:t>…</a:t>
            </a:r>
          </a:p>
          <a:p>
            <a:pPr lvl="1"/>
            <a:endParaRPr lang="da-DK" sz="1800" dirty="0"/>
          </a:p>
          <a:p>
            <a:r>
              <a:rPr lang="da-DK" sz="2000" dirty="0" err="1"/>
              <a:t>Don’t</a:t>
            </a:r>
            <a:r>
              <a:rPr lang="da-DK" sz="2000" dirty="0"/>
              <a:t> </a:t>
            </a:r>
            <a:r>
              <a:rPr lang="da-DK" sz="2000" dirty="0" err="1"/>
              <a:t>try</a:t>
            </a:r>
            <a:r>
              <a:rPr lang="da-DK" sz="2000" dirty="0"/>
              <a:t> to </a:t>
            </a:r>
            <a:r>
              <a:rPr lang="da-DK" sz="2000" dirty="0" err="1"/>
              <a:t>memorize</a:t>
            </a:r>
            <a:r>
              <a:rPr lang="da-DK" sz="2000" dirty="0"/>
              <a:t> all </a:t>
            </a:r>
            <a:r>
              <a:rPr lang="da-DK" sz="2000" dirty="0" err="1"/>
              <a:t>these</a:t>
            </a:r>
            <a:r>
              <a:rPr lang="da-DK" sz="2000" dirty="0"/>
              <a:t> properties! </a:t>
            </a:r>
            <a:r>
              <a:rPr lang="da-DK" sz="2000" dirty="0">
                <a:sym typeface="Wingdings" panose="05000000000000000000" pitchFamily="2" charset="2"/>
              </a:rPr>
              <a:t></a:t>
            </a:r>
            <a:endParaRPr lang="da-DK" sz="2000" dirty="0"/>
          </a:p>
          <a:p>
            <a:endParaRPr lang="da-DK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Methods and Properties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98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facilitates</a:t>
            </a:r>
            <a:r>
              <a:rPr lang="da-DK" sz="2000" dirty="0" smtClean="0"/>
              <a:t> </a:t>
            </a:r>
            <a:r>
              <a:rPr lang="da-DK" sz="2000" dirty="0" err="1" smtClean="0"/>
              <a:t>culture-specific</a:t>
            </a:r>
            <a:r>
              <a:rPr lang="da-DK" sz="2000" dirty="0" smtClean="0"/>
              <a:t> </a:t>
            </a:r>
            <a:r>
              <a:rPr lang="da-DK" sz="2000" dirty="0" err="1" smtClean="0"/>
              <a:t>comparison</a:t>
            </a:r>
            <a:r>
              <a:rPr lang="da-DK" sz="2000" dirty="0" smtClean="0"/>
              <a:t> of </a:t>
            </a:r>
            <a:r>
              <a:rPr lang="da-DK" sz="2000" dirty="0" err="1" smtClean="0"/>
              <a:t>strings</a:t>
            </a:r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Note: </a:t>
            </a:r>
            <a:r>
              <a:rPr lang="da-DK" sz="2000" dirty="0" err="1" smtClean="0"/>
              <a:t>Used</a:t>
            </a:r>
            <a:r>
              <a:rPr lang="da-DK" sz="2000" dirty="0" smtClean="0"/>
              <a:t> </a:t>
            </a:r>
            <a:r>
              <a:rPr lang="da-DK" sz="2000" dirty="0" err="1" smtClean="0"/>
              <a:t>differently</a:t>
            </a:r>
            <a:r>
              <a:rPr lang="da-DK" sz="2000" dirty="0" smtClean="0"/>
              <a:t> from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4126" y="1952709"/>
            <a:ext cx="7929618" cy="14762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it-IT" dirty="0" smtClean="0">
                <a:latin typeface="Consolas" pitchFamily="49" charset="0"/>
              </a:rPr>
              <a:t>CultureInfo ci = new CultureInfo( "da-DK" );</a:t>
            </a:r>
          </a:p>
          <a:p>
            <a:r>
              <a:rPr lang="da-DK" b="1" dirty="0" err="1" smtClean="0">
                <a:latin typeface="Consolas" pitchFamily="49" charset="0"/>
              </a:rPr>
              <a:t>CompareInfo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compareInfo</a:t>
            </a:r>
            <a:r>
              <a:rPr lang="da-DK" b="1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ci.CompareInfo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compareInfo</a:t>
            </a:r>
            <a:r>
              <a:rPr lang="en-US" dirty="0" err="1" smtClean="0">
                <a:latin typeface="Consolas" pitchFamily="49" charset="0"/>
              </a:rPr>
              <a:t>.Compare</a:t>
            </a:r>
            <a:r>
              <a:rPr lang="en-US" dirty="0" smtClean="0">
                <a:latin typeface="Consolas" pitchFamily="49" charset="0"/>
              </a:rPr>
              <a:t>(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"Aarhus", "</a:t>
            </a:r>
            <a:r>
              <a:rPr lang="en-US" dirty="0" err="1" smtClean="0">
                <a:latin typeface="Consolas" pitchFamily="49" charset="0"/>
              </a:rPr>
              <a:t>Århus</a:t>
            </a:r>
            <a:r>
              <a:rPr lang="en-US" dirty="0" smtClean="0">
                <a:latin typeface="Consolas" pitchFamily="49" charset="0"/>
              </a:rPr>
              <a:t>", </a:t>
            </a:r>
            <a:r>
              <a:rPr lang="en-US" dirty="0" err="1" smtClean="0">
                <a:latin typeface="Consolas" pitchFamily="49" charset="0"/>
              </a:rPr>
              <a:t>CompareOptions.IgnoreCase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</a:rPr>
              <a:t>);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2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By default items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sorted</a:t>
            </a:r>
            <a:r>
              <a:rPr lang="da-DK" sz="2000" dirty="0" smtClean="0"/>
              <a:t> as </a:t>
            </a:r>
            <a:r>
              <a:rPr lang="da-DK" sz="2000" dirty="0" err="1" smtClean="0"/>
              <a:t>specified</a:t>
            </a:r>
            <a:r>
              <a:rPr lang="da-DK" sz="2000" dirty="0" smtClean="0"/>
              <a:t> in the default </a:t>
            </a:r>
            <a:r>
              <a:rPr lang="da-DK" sz="2000" dirty="0" err="1" smtClean="0"/>
              <a:t>culture</a:t>
            </a:r>
            <a:endParaRPr lang="da-DK" sz="2000" dirty="0" smtClean="0"/>
          </a:p>
          <a:p>
            <a:pPr lvl="1"/>
            <a:endParaRPr lang="da-DK" sz="18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Sorting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performed</a:t>
            </a:r>
            <a:r>
              <a:rPr lang="da-DK" sz="2000" dirty="0" smtClean="0"/>
              <a:t> in an </a:t>
            </a:r>
            <a:r>
              <a:rPr lang="da-DK" sz="2000" dirty="0" err="1" smtClean="0"/>
              <a:t>explicit</a:t>
            </a:r>
            <a:r>
              <a:rPr lang="da-DK" sz="2000" dirty="0" smtClean="0"/>
              <a:t> </a:t>
            </a:r>
            <a:r>
              <a:rPr lang="da-DK" sz="2000" dirty="0" err="1" smtClean="0"/>
              <a:t>culture-sensitive</a:t>
            </a:r>
            <a:r>
              <a:rPr lang="da-DK" sz="2000" dirty="0" smtClean="0"/>
              <a:t> </a:t>
            </a:r>
            <a:r>
              <a:rPr lang="da-DK" sz="2000" dirty="0" err="1" smtClean="0"/>
              <a:t>manner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StringComparer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Comparing</a:t>
            </a:r>
            <a:r>
              <a:rPr lang="da-DK" dirty="0" smtClean="0"/>
              <a:t> and </a:t>
            </a:r>
            <a:r>
              <a:rPr lang="da-DK" dirty="0" err="1" smtClean="0"/>
              <a:t>Sorting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1916832"/>
            <a:ext cx="8390166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 = { "Aalborg", "Århus", "Aabybro", "Nørre Aaby" };</a:t>
            </a:r>
          </a:p>
          <a:p>
            <a:r>
              <a:rPr lang="da-DK" dirty="0" err="1" smtClean="0">
                <a:latin typeface="Consolas" pitchFamily="49" charset="0"/>
              </a:rPr>
              <a:t>Array.Sort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4077072"/>
            <a:ext cx="8390166" cy="17281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 = { "Aalborg", "Århus", "Aabybro", "Nørre Aaby" };</a:t>
            </a:r>
          </a:p>
          <a:p>
            <a:r>
              <a:rPr lang="da-DK" dirty="0" err="1" smtClean="0">
                <a:latin typeface="Consolas" pitchFamily="49" charset="0"/>
              </a:rPr>
              <a:t>Array.Sort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b="1" dirty="0" err="1" smtClean="0">
                <a:latin typeface="Consolas" pitchFamily="49" charset="0"/>
              </a:rPr>
              <a:t>StringComparer.Create</a:t>
            </a:r>
            <a:r>
              <a:rPr lang="da-DK" b="1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culture</a:t>
            </a:r>
            <a:r>
              <a:rPr lang="da-DK" b="1" dirty="0" smtClean="0">
                <a:latin typeface="Consolas" pitchFamily="49" charset="0"/>
              </a:rPr>
              <a:t>, true ) </a:t>
            </a:r>
            <a:r>
              <a:rPr lang="da-DK" dirty="0" smtClean="0">
                <a:latin typeface="Consolas" pitchFamily="49" charset="0"/>
              </a:rPr>
              <a:t>);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string name in places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Invariant </a:t>
            </a:r>
            <a:r>
              <a:rPr lang="da-DK" sz="2000" dirty="0" err="1" smtClean="0"/>
              <a:t>culture</a:t>
            </a:r>
            <a:endParaRPr lang="da-DK" sz="2000" dirty="0" smtClean="0"/>
          </a:p>
          <a:p>
            <a:pPr lvl="1"/>
            <a:r>
              <a:rPr lang="da-DK" sz="1800" dirty="0" err="1" smtClean="0"/>
              <a:t>Culture-insensitive</a:t>
            </a:r>
            <a:endParaRPr lang="da-DK" sz="1800" dirty="0" smtClean="0"/>
          </a:p>
          <a:p>
            <a:pPr lvl="1"/>
            <a:r>
              <a:rPr lang="da-DK" sz="1800" dirty="0" err="1" smtClean="0"/>
              <a:t>Associated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the English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and </a:t>
            </a:r>
            <a:r>
              <a:rPr lang="da-DK" sz="1800" dirty="0" err="1" smtClean="0"/>
              <a:t>no</a:t>
            </a:r>
            <a:r>
              <a:rPr lang="da-DK" sz="1800" dirty="0" smtClean="0"/>
              <a:t> </a:t>
            </a:r>
            <a:r>
              <a:rPr lang="da-DK" sz="1800" dirty="0" err="1" smtClean="0"/>
              <a:t>specific</a:t>
            </a:r>
            <a:r>
              <a:rPr lang="da-DK" sz="1800" dirty="0" smtClean="0"/>
              <a:t> region</a:t>
            </a:r>
          </a:p>
          <a:p>
            <a:pPr lvl="1"/>
            <a:r>
              <a:rPr lang="da-DK" sz="1800" dirty="0" err="1" smtClean="0"/>
              <a:t>Obtained</a:t>
            </a:r>
            <a:r>
              <a:rPr lang="da-DK" sz="1800" dirty="0" smtClean="0"/>
              <a:t> via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CultureInfo.InvariantCulture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Alternatively</a:t>
            </a:r>
            <a:r>
              <a:rPr lang="da-DK" sz="2000" dirty="0" smtClean="0"/>
              <a:t> for </a:t>
            </a:r>
            <a:r>
              <a:rPr lang="da-DK" sz="2000" dirty="0" err="1" smtClean="0"/>
              <a:t>sorting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StringComparer.InvariantCulture</a:t>
            </a:r>
            <a:r>
              <a:rPr lang="da-DK" sz="1800" dirty="0" smtClean="0"/>
              <a:t> </a:t>
            </a:r>
            <a:r>
              <a:rPr lang="da-DK" sz="1800" dirty="0" err="1" smtClean="0"/>
              <a:t>or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StringComparer.InvariantCultureIgnoreCase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Invariant </a:t>
            </a:r>
            <a:r>
              <a:rPr lang="da-DK" dirty="0" err="1" smtClean="0"/>
              <a:t>Culture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4221087"/>
            <a:ext cx="8424936" cy="17862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[]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 = { "Aalborg", "Århus", "Aabybro", "Nørre Aaby" };</a:t>
            </a:r>
          </a:p>
          <a:p>
            <a:r>
              <a:rPr lang="da-DK" dirty="0" err="1" smtClean="0">
                <a:latin typeface="Consolas" pitchFamily="49" charset="0"/>
              </a:rPr>
              <a:t>Array.Sort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places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b="1" dirty="0" err="1" smtClean="0">
                <a:latin typeface="Consolas" pitchFamily="49" charset="0"/>
              </a:rPr>
              <a:t>StringComparer.InvariantCultureIgnoreCase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dirty="0" smtClean="0">
                <a:latin typeface="Consolas" pitchFamily="49" charset="0"/>
              </a:rPr>
              <a:t>);</a:t>
            </a:r>
          </a:p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string name in places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785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2400" dirty="0" err="1" smtClean="0"/>
              <a:t>Use</a:t>
            </a:r>
            <a:r>
              <a:rPr lang="da-DK" sz="2400" dirty="0" smtClean="0"/>
              <a:t> the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CultureAndRegionInfoBuilder</a:t>
            </a:r>
            <a:r>
              <a:rPr lang="en-US" sz="2400" dirty="0" smtClean="0"/>
              <a:t> class to build and install custom cultures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In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System.Globalization</a:t>
            </a:r>
            <a:r>
              <a:rPr lang="en-US" dirty="0" smtClean="0"/>
              <a:t> namespace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Add reference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sysglobl.dll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CultureAndRegionInfoBuilder</a:t>
            </a:r>
            <a:r>
              <a:rPr lang="en-US" sz="2200" dirty="0" smtClean="0"/>
              <a:t> methods</a:t>
            </a:r>
          </a:p>
          <a:p>
            <a:pPr lvl="1"/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LoadDataFromCultureInfo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LoadDataFromRegionInfo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  <a:p>
            <a:pPr lvl="2"/>
            <a:r>
              <a:rPr lang="en-US" sz="1700" dirty="0" smtClean="0"/>
              <a:t>Save custom culture to LDML file</a:t>
            </a:r>
          </a:p>
          <a:p>
            <a:pPr lvl="1"/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CreateFromLdml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900" dirty="0" smtClean="0"/>
              <a:t>			static</a:t>
            </a:r>
          </a:p>
          <a:p>
            <a:pPr lvl="1"/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Register()</a:t>
            </a:r>
          </a:p>
          <a:p>
            <a:pPr lvl="2"/>
            <a:r>
              <a:rPr lang="en-US" sz="1700" dirty="0" smtClean="0"/>
              <a:t>Requires administrative rights</a:t>
            </a:r>
          </a:p>
          <a:p>
            <a:pPr lvl="1"/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Unregister()</a:t>
            </a:r>
          </a:p>
          <a:p>
            <a:pPr lvl="2"/>
            <a:r>
              <a:rPr lang="en-US" sz="1700" dirty="0" smtClean="0"/>
              <a:t>Requires administrative rights</a:t>
            </a:r>
          </a:p>
          <a:p>
            <a:pPr lvl="1"/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Building </a:t>
            </a:r>
            <a:r>
              <a:rPr lang="da-DK" dirty="0" err="1" smtClean="0"/>
              <a:t>Custom</a:t>
            </a:r>
            <a:r>
              <a:rPr lang="da-DK" dirty="0" smtClean="0"/>
              <a:t> </a:t>
            </a:r>
            <a:r>
              <a:rPr lang="da-DK" dirty="0" err="1" smtClean="0"/>
              <a:t>Cultures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53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Globalization</a:t>
            </a:r>
            <a:r>
              <a:rPr lang="da-DK" dirty="0" smtClean="0"/>
              <a:t> and </a:t>
            </a:r>
            <a:r>
              <a:rPr lang="da-DK" dirty="0" err="1" smtClean="0"/>
              <a:t>Localization</a:t>
            </a:r>
            <a:endParaRPr lang="da-DK" dirty="0" smtClean="0"/>
          </a:p>
          <a:p>
            <a:r>
              <a:rPr lang="da-DK" dirty="0" smtClean="0"/>
              <a:t>Formatting Data for </a:t>
            </a:r>
            <a:r>
              <a:rPr lang="da-DK" dirty="0" err="1" smtClean="0"/>
              <a:t>Globalization</a:t>
            </a:r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are developing an inventory report system for a customer based in the United States. The customer has a local office in Denmark. You must ensure that when users in the local office generate a report, they will see the date displayed in </a:t>
            </a:r>
            <a:r>
              <a:rPr lang="en-US" sz="2000" dirty="0" err="1" smtClean="0"/>
              <a:t>danish</a:t>
            </a:r>
            <a:r>
              <a:rPr lang="en-US" sz="2000" dirty="0" smtClean="0"/>
              <a:t> format.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code </a:t>
            </a:r>
            <a:r>
              <a:rPr lang="da-DK" sz="2000" dirty="0" smtClean="0"/>
              <a:t>segment </a:t>
            </a:r>
            <a:r>
              <a:rPr lang="da-DK" sz="2000" dirty="0" err="1" smtClean="0"/>
              <a:t>should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use</a:t>
            </a:r>
            <a:r>
              <a:rPr lang="da-DK" sz="2000" dirty="0" smtClean="0"/>
              <a:t>?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3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395944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lphaLcParenR"/>
            </a:pP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DateTime.Today.Month.ToString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da-DK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);</a:t>
            </a:r>
          </a:p>
          <a:p>
            <a:pPr marL="880110" lvl="1" indent="-514350">
              <a:buFont typeface="+mj-lt"/>
              <a:buAutoNum type="alphaLcParenR"/>
            </a:pP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DateTimeFormatInfo.CurrentInfo.GetMonthName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DateTime.Today.Month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880110" lvl="1" indent="-514350">
              <a:buFont typeface="+mj-lt"/>
              <a:buAutoNum type="alphaLcParenR"/>
            </a:pP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dtfi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"da-DK", false ).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DateTime.Today.Year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DateTime.Today.Month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DateTime.Today.Day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dt.ToString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dtfi.LongDatePattern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880110" lvl="1" indent="-514350">
              <a:buFont typeface="+mj-lt"/>
              <a:buAutoNum type="alphaLcParenR"/>
            </a:pP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0110" lvl="1" indent="-514350">
              <a:buFont typeface="+mj-lt"/>
              <a:buAutoNum type="alphaLcParenR"/>
            </a:pP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("da-DK", false).Calendar;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DateTime.Today.Year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DateTime.Today.Month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DateTime.Today.Day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b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dt.ToString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r>
              <a:rPr lang="da-DK" dirty="0" smtClean="0"/>
              <a:t> (</a:t>
            </a:r>
            <a:r>
              <a:rPr lang="da-DK" dirty="0" err="1" smtClean="0"/>
              <a:t>Cont’d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848872" cy="15121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17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Globalization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Localization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smtClean="0"/>
              <a:t>Formatting Data for </a:t>
            </a:r>
            <a:r>
              <a:rPr lang="da-DK" dirty="0" err="1" smtClean="0"/>
              <a:t>Globalization</a:t>
            </a:r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5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Globalization</a:t>
            </a:r>
            <a:endParaRPr lang="da-DK" sz="2000" dirty="0" smtClean="0"/>
          </a:p>
          <a:p>
            <a:pPr lvl="1"/>
            <a:r>
              <a:rPr lang="da-DK" sz="1800" dirty="0" err="1" smtClean="0"/>
              <a:t>Preparing</a:t>
            </a:r>
            <a:r>
              <a:rPr lang="da-DK" sz="1800" dirty="0" smtClean="0"/>
              <a:t> the </a:t>
            </a:r>
            <a:r>
              <a:rPr lang="da-DK" sz="1800" dirty="0" err="1" smtClean="0"/>
              <a:t>application</a:t>
            </a:r>
            <a:r>
              <a:rPr lang="da-DK" sz="1800" dirty="0" smtClean="0"/>
              <a:t> to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compliant</a:t>
            </a:r>
            <a:r>
              <a:rPr lang="da-DK" sz="1800" dirty="0" smtClean="0"/>
              <a:t> </a:t>
            </a:r>
            <a:r>
              <a:rPr lang="da-DK" sz="1800" dirty="0" err="1" smtClean="0"/>
              <a:t>with</a:t>
            </a:r>
            <a:r>
              <a:rPr lang="da-DK" sz="1800" dirty="0" smtClean="0"/>
              <a:t> </a:t>
            </a:r>
            <a:r>
              <a:rPr lang="da-DK" sz="1800" dirty="0" err="1" smtClean="0"/>
              <a:t>local</a:t>
            </a:r>
            <a:r>
              <a:rPr lang="da-DK" sz="1800" dirty="0" smtClean="0"/>
              <a:t> </a:t>
            </a:r>
            <a:r>
              <a:rPr lang="da-DK" sz="1800" dirty="0" err="1" smtClean="0"/>
              <a:t>cultures</a:t>
            </a:r>
            <a:endParaRPr lang="da-DK" sz="1800" dirty="0" smtClean="0"/>
          </a:p>
          <a:p>
            <a:r>
              <a:rPr lang="da-DK" sz="2000" dirty="0" err="1" smtClean="0"/>
              <a:t>Localization</a:t>
            </a:r>
            <a:endParaRPr lang="da-DK" sz="2000" dirty="0" smtClean="0"/>
          </a:p>
          <a:p>
            <a:pPr lvl="1"/>
            <a:r>
              <a:rPr lang="da-DK" sz="1800" dirty="0" err="1" smtClean="0"/>
              <a:t>Creating</a:t>
            </a:r>
            <a:r>
              <a:rPr lang="da-DK" sz="1800" dirty="0" smtClean="0"/>
              <a:t> </a:t>
            </a:r>
            <a:r>
              <a:rPr lang="da-DK" sz="1800" dirty="0" err="1" smtClean="0"/>
              <a:t>resources</a:t>
            </a:r>
            <a:r>
              <a:rPr lang="da-DK" sz="1800" dirty="0" smtClean="0"/>
              <a:t> for a </a:t>
            </a:r>
            <a:r>
              <a:rPr lang="da-DK" sz="1800" dirty="0" err="1" smtClean="0"/>
              <a:t>specific</a:t>
            </a:r>
            <a:r>
              <a:rPr lang="da-DK" sz="1800" dirty="0" smtClean="0"/>
              <a:t> given </a:t>
            </a:r>
            <a:r>
              <a:rPr lang="da-DK" sz="1800" dirty="0" err="1" smtClean="0"/>
              <a:t>culture</a:t>
            </a:r>
            <a:r>
              <a:rPr lang="da-DK" sz="1800" dirty="0" smtClean="0"/>
              <a:t> </a:t>
            </a:r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These</a:t>
            </a:r>
            <a:r>
              <a:rPr lang="da-DK" sz="2000" dirty="0" smtClean="0"/>
              <a:t> terms </a:t>
            </a:r>
            <a:r>
              <a:rPr lang="da-DK" sz="2000" dirty="0" err="1" smtClean="0"/>
              <a:t>are</a:t>
            </a:r>
            <a:r>
              <a:rPr lang="da-DK" sz="2000" dirty="0" smtClean="0"/>
              <a:t> (</a:t>
            </a:r>
            <a:r>
              <a:rPr lang="da-DK" sz="2000" dirty="0" err="1" smtClean="0"/>
              <a:t>sloppily</a:t>
            </a:r>
            <a:r>
              <a:rPr lang="da-DK" sz="2000" dirty="0" smtClean="0"/>
              <a:t> </a:t>
            </a:r>
            <a:r>
              <a:rPr lang="da-DK" sz="2000" dirty="0" smtClean="0">
                <a:sym typeface="Wingdings" pitchFamily="2" charset="2"/>
              </a:rPr>
              <a:t>) </a:t>
            </a:r>
            <a:r>
              <a:rPr lang="da-DK" sz="2000" dirty="0" err="1" smtClean="0"/>
              <a:t>used</a:t>
            </a:r>
            <a:r>
              <a:rPr lang="da-DK" sz="2000" dirty="0" smtClean="0"/>
              <a:t> </a:t>
            </a:r>
            <a:r>
              <a:rPr lang="da-DK" sz="2000" dirty="0" err="1" smtClean="0"/>
              <a:t>interchangeably</a:t>
            </a:r>
            <a:r>
              <a:rPr lang="da-DK" sz="2000" dirty="0" smtClean="0"/>
              <a:t> to </a:t>
            </a:r>
            <a:r>
              <a:rPr lang="da-DK" sz="2000" dirty="0" err="1" smtClean="0"/>
              <a:t>mean</a:t>
            </a:r>
            <a:r>
              <a:rPr lang="da-DK" sz="2000" dirty="0" smtClean="0"/>
              <a:t> </a:t>
            </a:r>
            <a:r>
              <a:rPr lang="da-DK" sz="2000" dirty="0" err="1" smtClean="0"/>
              <a:t>approximately</a:t>
            </a:r>
            <a:r>
              <a:rPr lang="da-DK" sz="2000" dirty="0" smtClean="0"/>
              <a:t> the same </a:t>
            </a:r>
            <a:r>
              <a:rPr lang="da-DK" sz="2000" dirty="0" err="1" smtClean="0"/>
              <a:t>thing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Localized</a:t>
            </a:r>
            <a:r>
              <a:rPr lang="da-DK" sz="2000" dirty="0" smtClean="0"/>
              <a:t> </a:t>
            </a:r>
            <a:r>
              <a:rPr lang="da-DK" sz="2000" dirty="0" err="1" smtClean="0"/>
              <a:t>assemblies</a:t>
            </a:r>
            <a:endParaRPr lang="da-DK" sz="2000" dirty="0" smtClean="0"/>
          </a:p>
          <a:p>
            <a:pPr lvl="1"/>
            <a:r>
              <a:rPr lang="da-DK" sz="1800" dirty="0" err="1" smtClean="0"/>
              <a:t>Are</a:t>
            </a:r>
            <a:r>
              <a:rPr lang="da-DK" sz="1800" dirty="0" smtClean="0"/>
              <a:t> </a:t>
            </a:r>
            <a:r>
              <a:rPr lang="da-DK" sz="1800" dirty="0" err="1" smtClean="0"/>
              <a:t>known</a:t>
            </a:r>
            <a:r>
              <a:rPr lang="da-DK" sz="1800" dirty="0" smtClean="0"/>
              <a:t> as ”</a:t>
            </a:r>
            <a:r>
              <a:rPr lang="da-DK" sz="1800" dirty="0" err="1" smtClean="0"/>
              <a:t>satellite</a:t>
            </a:r>
            <a:r>
              <a:rPr lang="da-DK" sz="1800" dirty="0" smtClean="0"/>
              <a:t> </a:t>
            </a:r>
            <a:r>
              <a:rPr lang="da-DK" sz="1800" dirty="0" err="1" smtClean="0"/>
              <a:t>assemblies</a:t>
            </a:r>
            <a:r>
              <a:rPr lang="da-DK" sz="1800" dirty="0" smtClean="0"/>
              <a:t>”</a:t>
            </a:r>
          </a:p>
          <a:p>
            <a:pPr lvl="1"/>
            <a:r>
              <a:rPr lang="da-DK" sz="1800" dirty="0" smtClean="0"/>
              <a:t>Can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deployed</a:t>
            </a:r>
            <a:r>
              <a:rPr lang="da-DK" sz="1800" dirty="0" smtClean="0"/>
              <a:t> </a:t>
            </a:r>
            <a:r>
              <a:rPr lang="da-DK" sz="1800" dirty="0" err="1" smtClean="0"/>
              <a:t>after</a:t>
            </a:r>
            <a:r>
              <a:rPr lang="da-DK" sz="1800" dirty="0" smtClean="0"/>
              <a:t> </a:t>
            </a:r>
            <a:r>
              <a:rPr lang="da-DK" sz="1800" dirty="0" err="1" smtClean="0"/>
              <a:t>main</a:t>
            </a:r>
            <a:r>
              <a:rPr lang="da-DK" sz="1800" dirty="0" smtClean="0"/>
              <a:t> </a:t>
            </a:r>
            <a:r>
              <a:rPr lang="da-DK" sz="1800" dirty="0" err="1" smtClean="0"/>
              <a:t>application</a:t>
            </a:r>
            <a:endParaRPr lang="da-DK" sz="1800" dirty="0" smtClean="0"/>
          </a:p>
          <a:p>
            <a:pPr lvl="1"/>
            <a:r>
              <a:rPr lang="da-DK" sz="1800" dirty="0" err="1" smtClean="0"/>
              <a:t>Each</a:t>
            </a:r>
            <a:r>
              <a:rPr lang="da-DK" sz="1800" dirty="0" smtClean="0"/>
              <a:t> </a:t>
            </a:r>
            <a:r>
              <a:rPr lang="da-DK" sz="1800" dirty="0" err="1" smtClean="0"/>
              <a:t>framework</a:t>
            </a:r>
            <a:r>
              <a:rPr lang="da-DK" sz="1800" dirty="0" smtClean="0"/>
              <a:t> </a:t>
            </a:r>
            <a:r>
              <a:rPr lang="da-DK" sz="1800" dirty="0" err="1" smtClean="0"/>
              <a:t>usually</a:t>
            </a:r>
            <a:r>
              <a:rPr lang="da-DK" sz="1800" dirty="0" smtClean="0"/>
              <a:t> provide a separate </a:t>
            </a:r>
            <a:r>
              <a:rPr lang="da-DK" sz="1800" dirty="0" err="1" smtClean="0"/>
              <a:t>mechanisms</a:t>
            </a:r>
            <a:r>
              <a:rPr lang="da-DK" sz="1800" dirty="0" smtClean="0"/>
              <a:t> for </a:t>
            </a:r>
            <a:r>
              <a:rPr lang="da-DK" sz="1800" dirty="0" err="1" smtClean="0"/>
              <a:t>localization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Globalization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5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Cultures</a:t>
            </a:r>
            <a:r>
              <a:rPr lang="da-DK" sz="2000" dirty="0" smtClean="0"/>
              <a:t> </a:t>
            </a:r>
            <a:r>
              <a:rPr lang="da-DK" sz="2000" dirty="0" err="1" smtClean="0"/>
              <a:t>consist</a:t>
            </a:r>
            <a:r>
              <a:rPr lang="da-DK" sz="2000" dirty="0" smtClean="0"/>
              <a:t> of </a:t>
            </a:r>
            <a:r>
              <a:rPr lang="da-DK" sz="2000" dirty="0" err="1" smtClean="0"/>
              <a:t>two</a:t>
            </a:r>
            <a:r>
              <a:rPr lang="da-DK" sz="2000" dirty="0" smtClean="0"/>
              <a:t> elements</a:t>
            </a:r>
          </a:p>
          <a:p>
            <a:pPr lvl="1"/>
            <a:r>
              <a:rPr lang="da-DK" sz="1800" dirty="0" err="1" smtClean="0"/>
              <a:t>Language</a:t>
            </a:r>
            <a:endParaRPr lang="da-DK" sz="1800" dirty="0" smtClean="0"/>
          </a:p>
          <a:p>
            <a:pPr lvl="2"/>
            <a:r>
              <a:rPr lang="da-DK" sz="1800" dirty="0" err="1" smtClean="0"/>
              <a:t>Captured</a:t>
            </a:r>
            <a:r>
              <a:rPr lang="da-DK" sz="1800" dirty="0" smtClean="0"/>
              <a:t> by </a:t>
            </a:r>
            <a:r>
              <a:rPr lang="da-DK" sz="1800" dirty="0" err="1" smtClean="0"/>
              <a:t>two-letter</a:t>
            </a:r>
            <a:r>
              <a:rPr lang="da-DK" sz="1800" dirty="0" smtClean="0"/>
              <a:t>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</a:t>
            </a:r>
            <a:r>
              <a:rPr lang="da-DK" sz="1800" dirty="0" err="1" smtClean="0"/>
              <a:t>code</a:t>
            </a:r>
            <a:r>
              <a:rPr lang="da-DK" sz="1800" dirty="0" smtClean="0"/>
              <a:t>, </a:t>
            </a:r>
            <a:r>
              <a:rPr lang="da-DK" sz="1800" dirty="0" err="1" smtClean="0"/>
              <a:t>e.g</a:t>
            </a:r>
            <a:r>
              <a:rPr lang="da-DK" sz="1800" dirty="0" smtClean="0"/>
              <a:t>.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da-DK" sz="1800" dirty="0" smtClean="0"/>
              <a:t>”,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da-DK" sz="1800" dirty="0" smtClean="0"/>
              <a:t>”,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</a:t>
            </a:r>
            <a:r>
              <a:rPr lang="da-DK" sz="1800" dirty="0" smtClean="0"/>
              <a:t>”</a:t>
            </a:r>
          </a:p>
          <a:p>
            <a:pPr lvl="1"/>
            <a:r>
              <a:rPr lang="da-DK" sz="1800" dirty="0" smtClean="0"/>
              <a:t>Country </a:t>
            </a:r>
            <a:r>
              <a:rPr lang="da-DK" sz="1800" dirty="0" err="1" smtClean="0"/>
              <a:t>or</a:t>
            </a:r>
            <a:r>
              <a:rPr lang="da-DK" sz="1800" dirty="0" smtClean="0"/>
              <a:t> region</a:t>
            </a:r>
          </a:p>
          <a:p>
            <a:pPr lvl="2"/>
            <a:r>
              <a:rPr lang="da-DK" sz="1800" dirty="0" err="1" smtClean="0"/>
              <a:t>Captured</a:t>
            </a:r>
            <a:r>
              <a:rPr lang="da-DK" sz="1800" dirty="0" smtClean="0"/>
              <a:t> by </a:t>
            </a:r>
            <a:r>
              <a:rPr lang="da-DK" sz="1800" dirty="0" err="1" smtClean="0"/>
              <a:t>two-letter</a:t>
            </a:r>
            <a:r>
              <a:rPr lang="da-DK" sz="1800" dirty="0" smtClean="0"/>
              <a:t> region </a:t>
            </a:r>
            <a:r>
              <a:rPr lang="da-DK" sz="1800" dirty="0" err="1" smtClean="0"/>
              <a:t>code</a:t>
            </a:r>
            <a:r>
              <a:rPr lang="da-DK" sz="1800" dirty="0" smtClean="0"/>
              <a:t>, </a:t>
            </a:r>
            <a:r>
              <a:rPr lang="da-DK" sz="1800" dirty="0" err="1" smtClean="0"/>
              <a:t>e.g</a:t>
            </a:r>
            <a:r>
              <a:rPr lang="da-DK" sz="1800" dirty="0" smtClean="0"/>
              <a:t>.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DK</a:t>
            </a:r>
            <a:r>
              <a:rPr lang="da-DK" sz="1800" dirty="0" smtClean="0"/>
              <a:t>”,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</a:t>
            </a:r>
            <a:r>
              <a:rPr lang="da-DK" sz="1800" dirty="0" smtClean="0"/>
              <a:t>”,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</a:t>
            </a:r>
            <a:r>
              <a:rPr lang="da-DK" sz="1800" dirty="0" smtClean="0"/>
              <a:t>”</a:t>
            </a:r>
          </a:p>
          <a:p>
            <a:endParaRPr lang="da-DK" sz="2000" dirty="0" smtClean="0"/>
          </a:p>
          <a:p>
            <a:r>
              <a:rPr lang="da-DK" sz="2000" dirty="0" err="1" smtClean="0"/>
              <a:t>Specific</a:t>
            </a:r>
            <a:r>
              <a:rPr lang="da-DK" sz="2000" dirty="0" smtClean="0"/>
              <a:t> </a:t>
            </a:r>
            <a:r>
              <a:rPr lang="da-DK" sz="2000" dirty="0" err="1" smtClean="0"/>
              <a:t>cultures</a:t>
            </a:r>
            <a:r>
              <a:rPr lang="da-DK" sz="2000" dirty="0" smtClean="0"/>
              <a:t> </a:t>
            </a:r>
            <a:r>
              <a:rPr lang="da-DK" sz="2000" dirty="0" err="1" smtClean="0"/>
              <a:t>specify</a:t>
            </a:r>
            <a:r>
              <a:rPr lang="da-DK" sz="2000" dirty="0" smtClean="0"/>
              <a:t> </a:t>
            </a:r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/>
              <a:t>language</a:t>
            </a:r>
            <a:r>
              <a:rPr lang="da-DK" sz="2000" dirty="0" smtClean="0"/>
              <a:t> and region </a:t>
            </a:r>
            <a:r>
              <a:rPr lang="da-DK" sz="2000" dirty="0" err="1" smtClean="0"/>
              <a:t>codes</a:t>
            </a:r>
            <a:endParaRPr lang="da-DK" sz="2000" dirty="0" smtClean="0"/>
          </a:p>
          <a:p>
            <a:pPr lvl="1"/>
            <a:r>
              <a:rPr lang="da-DK" sz="1800" dirty="0" smtClean="0"/>
              <a:t>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da-DK</a:t>
            </a:r>
            <a:r>
              <a:rPr lang="da-DK" sz="1800" dirty="0" smtClean="0"/>
              <a:t>”, 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en-US</a:t>
            </a:r>
            <a:r>
              <a:rPr lang="da-DK" sz="1800" dirty="0" smtClean="0"/>
              <a:t>”, </a:t>
            </a:r>
            <a:r>
              <a:rPr lang="da-DK" sz="1800" dirty="0"/>
              <a:t>”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es-US</a:t>
            </a:r>
            <a:r>
              <a:rPr lang="da-DK" sz="1800" dirty="0" smtClean="0"/>
              <a:t>”, …</a:t>
            </a:r>
          </a:p>
          <a:p>
            <a:r>
              <a:rPr lang="da-DK" sz="2000" dirty="0" smtClean="0"/>
              <a:t>Neutral </a:t>
            </a:r>
            <a:r>
              <a:rPr lang="da-DK" sz="2000" dirty="0" err="1" smtClean="0"/>
              <a:t>cultures</a:t>
            </a:r>
            <a:r>
              <a:rPr lang="da-DK" sz="2000" dirty="0" smtClean="0"/>
              <a:t> </a:t>
            </a:r>
            <a:r>
              <a:rPr lang="da-DK" sz="2000" dirty="0" err="1" smtClean="0"/>
              <a:t>specify</a:t>
            </a:r>
            <a:r>
              <a:rPr lang="da-DK" sz="2000" dirty="0" smtClean="0"/>
              <a:t> </a:t>
            </a:r>
            <a:r>
              <a:rPr lang="da-DK" sz="2000" dirty="0" err="1" smtClean="0"/>
              <a:t>only</a:t>
            </a:r>
            <a:r>
              <a:rPr lang="da-DK" sz="2000" dirty="0" smtClean="0"/>
              <a:t> </a:t>
            </a:r>
            <a:r>
              <a:rPr lang="da-DK" sz="2000" dirty="0" err="1" smtClean="0"/>
              <a:t>language</a:t>
            </a:r>
            <a:r>
              <a:rPr lang="da-DK" sz="2000" dirty="0" smtClean="0"/>
              <a:t> </a:t>
            </a:r>
            <a:r>
              <a:rPr lang="da-DK" sz="2000" dirty="0" err="1" smtClean="0"/>
              <a:t>codes</a:t>
            </a: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Cultures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captured</a:t>
            </a:r>
            <a:r>
              <a:rPr lang="da-DK" sz="2000" dirty="0" smtClean="0"/>
              <a:t> by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endParaRPr lang="da-DK" sz="2000" dirty="0" smtClean="0"/>
          </a:p>
          <a:p>
            <a:endParaRPr lang="da-DK" sz="2000" dirty="0" smtClean="0"/>
          </a:p>
          <a:p>
            <a:pPr>
              <a:buNone/>
            </a:pPr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63688" y="5301208"/>
            <a:ext cx="5760640" cy="43204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CultureInfo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ci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dirty="0" err="1" smtClean="0">
                <a:latin typeface="Consolas" pitchFamily="49" charset="0"/>
              </a:rPr>
              <a:t>CultureInfo</a:t>
            </a:r>
            <a:r>
              <a:rPr lang="da-DK" dirty="0" smtClean="0">
                <a:latin typeface="Consolas" pitchFamily="49" charset="0"/>
              </a:rPr>
              <a:t>( "</a:t>
            </a:r>
            <a:r>
              <a:rPr lang="da-DK" dirty="0" err="1" smtClean="0">
                <a:latin typeface="Consolas" pitchFamily="49" charset="0"/>
              </a:rPr>
              <a:t>da-DK</a:t>
            </a:r>
            <a:r>
              <a:rPr lang="da-DK" dirty="0" smtClean="0">
                <a:latin typeface="Consolas" pitchFamily="49" charset="0"/>
              </a:rPr>
              <a:t>" );</a:t>
            </a:r>
          </a:p>
        </p:txBody>
      </p:sp>
    </p:spTree>
    <p:extLst>
      <p:ext uri="{BB962C8B-B14F-4D97-AF65-F5344CB8AC3E}">
        <p14:creationId xmlns:p14="http://schemas.microsoft.com/office/powerpoint/2010/main" val="12854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can</a:t>
            </a:r>
            <a:r>
              <a:rPr lang="da-DK" sz="2000" dirty="0" smtClean="0"/>
              <a:t> set the </a:t>
            </a:r>
            <a:r>
              <a:rPr lang="da-DK" sz="2000" dirty="0" err="1" smtClean="0"/>
              <a:t>underlying</a:t>
            </a:r>
            <a:r>
              <a:rPr lang="da-DK" sz="2000" dirty="0" smtClean="0"/>
              <a:t> default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2000" dirty="0" smtClean="0"/>
              <a:t> </a:t>
            </a:r>
            <a:r>
              <a:rPr lang="da-DK" sz="2000" dirty="0" err="1" smtClean="0"/>
              <a:t>objects</a:t>
            </a:r>
            <a:r>
              <a:rPr lang="da-DK" sz="2000" dirty="0" smtClean="0"/>
              <a:t> via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Thread.CurrentThread.CurrentCulture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smtClean="0"/>
              <a:t>Controls formatting of </a:t>
            </a:r>
            <a:r>
              <a:rPr lang="da-DK" sz="1600" dirty="0" err="1" smtClean="0"/>
              <a:t>numbers</a:t>
            </a:r>
            <a:r>
              <a:rPr lang="da-DK" sz="1600" dirty="0" smtClean="0"/>
              <a:t>, dates and times, …</a:t>
            </a:r>
          </a:p>
          <a:p>
            <a:pPr lvl="2"/>
            <a:r>
              <a:rPr lang="da-DK" sz="1600" dirty="0" err="1" smtClean="0"/>
              <a:t>Cannot</a:t>
            </a:r>
            <a:r>
              <a:rPr lang="da-DK" sz="1600" dirty="0" smtClean="0"/>
              <a:t> </a:t>
            </a:r>
            <a:r>
              <a:rPr lang="da-DK" sz="1600" dirty="0" err="1" smtClean="0"/>
              <a:t>be</a:t>
            </a:r>
            <a:r>
              <a:rPr lang="da-DK" sz="1600" dirty="0" smtClean="0"/>
              <a:t> set to neutral </a:t>
            </a:r>
            <a:r>
              <a:rPr lang="da-DK" sz="1600" dirty="0" err="1" smtClean="0"/>
              <a:t>cultures</a:t>
            </a:r>
            <a:r>
              <a:rPr lang="da-DK" sz="1600" dirty="0" smtClean="0"/>
              <a:t>!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Thread.CurrentThread.CurrentUICulture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err="1" smtClean="0"/>
              <a:t>Determines</a:t>
            </a:r>
            <a:r>
              <a:rPr lang="da-DK" sz="1600" dirty="0" smtClean="0"/>
              <a:t> </a:t>
            </a:r>
            <a:r>
              <a:rPr lang="da-DK" sz="1600" dirty="0" err="1" smtClean="0"/>
              <a:t>which</a:t>
            </a:r>
            <a:r>
              <a:rPr lang="da-DK" sz="1600" dirty="0" smtClean="0"/>
              <a:t> </a:t>
            </a:r>
            <a:r>
              <a:rPr lang="da-DK" sz="1600" dirty="0" err="1" smtClean="0"/>
              <a:t>resources</a:t>
            </a:r>
            <a:r>
              <a:rPr lang="da-DK" sz="1600" dirty="0" smtClean="0"/>
              <a:t> the </a:t>
            </a:r>
            <a:r>
              <a:rPr lang="da-DK" sz="1600" dirty="0" err="1" smtClean="0"/>
              <a:t>resource</a:t>
            </a:r>
            <a:r>
              <a:rPr lang="da-DK" sz="1600" smtClean="0"/>
              <a:t> manager </a:t>
            </a:r>
            <a:r>
              <a:rPr lang="da-DK" sz="1600" dirty="0" err="1" smtClean="0"/>
              <a:t>loads</a:t>
            </a:r>
            <a:endParaRPr lang="da-DK" sz="1600" dirty="0" smtClean="0"/>
          </a:p>
          <a:p>
            <a:pPr lvl="2"/>
            <a:endParaRPr lang="da-DK" sz="16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CultureInfo.GetCultures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2000" dirty="0" smtClean="0"/>
              <a:t> </a:t>
            </a:r>
            <a:r>
              <a:rPr lang="da-DK" sz="2000" dirty="0" err="1" smtClean="0"/>
              <a:t>enumerates</a:t>
            </a:r>
            <a:r>
              <a:rPr lang="da-DK" sz="2000" dirty="0" smtClean="0"/>
              <a:t> </a:t>
            </a:r>
            <a:r>
              <a:rPr lang="da-DK" sz="2000" dirty="0" err="1" smtClean="0"/>
              <a:t>cultures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CultureTypes.AllCultures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CultureTypes.SpecificCultures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CultureTypes.NeutralCultures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/>
              <a:t>…</a:t>
            </a:r>
          </a:p>
          <a:p>
            <a:pPr lvl="1"/>
            <a:endParaRPr lang="da-DK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Setting</a:t>
            </a:r>
            <a:r>
              <a:rPr lang="da-DK" dirty="0" smtClean="0"/>
              <a:t> and </a:t>
            </a:r>
            <a:r>
              <a:rPr lang="da-DK" dirty="0" err="1" smtClean="0"/>
              <a:t>Enumerating</a:t>
            </a:r>
            <a:r>
              <a:rPr lang="da-DK" dirty="0" smtClean="0"/>
              <a:t> </a:t>
            </a:r>
            <a:r>
              <a:rPr lang="da-DK" dirty="0" err="1" smtClean="0"/>
              <a:t>Cultures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0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RegionInfo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pPr lvl="1"/>
            <a:r>
              <a:rPr lang="da-DK" sz="1800" dirty="0" err="1" smtClean="0"/>
              <a:t>Captures</a:t>
            </a:r>
            <a:r>
              <a:rPr lang="da-DK" sz="1800" dirty="0" smtClean="0"/>
              <a:t> info </a:t>
            </a:r>
            <a:r>
              <a:rPr lang="da-DK" sz="1800" dirty="0" err="1" smtClean="0"/>
              <a:t>about</a:t>
            </a:r>
            <a:r>
              <a:rPr lang="da-DK" sz="1800" dirty="0" smtClean="0"/>
              <a:t> a </a:t>
            </a:r>
            <a:r>
              <a:rPr lang="da-DK" sz="1800" dirty="0" err="1" smtClean="0"/>
              <a:t>specific</a:t>
            </a:r>
            <a:r>
              <a:rPr lang="da-DK" sz="1800" dirty="0" smtClean="0"/>
              <a:t> country of region</a:t>
            </a:r>
          </a:p>
          <a:p>
            <a:pPr lvl="1"/>
            <a:r>
              <a:rPr lang="da-DK" sz="1800" dirty="0" err="1" smtClean="0"/>
              <a:t>Contains</a:t>
            </a:r>
            <a:r>
              <a:rPr lang="da-DK" sz="1800" dirty="0" smtClean="0"/>
              <a:t> regional formatting information</a:t>
            </a:r>
          </a:p>
          <a:p>
            <a:pPr lvl="2"/>
            <a:r>
              <a:rPr lang="da-DK" sz="1600" dirty="0" err="1" smtClean="0"/>
              <a:t>Localized</a:t>
            </a:r>
            <a:r>
              <a:rPr lang="da-DK" sz="1600" dirty="0" smtClean="0"/>
              <a:t> country </a:t>
            </a:r>
            <a:r>
              <a:rPr lang="da-DK" sz="1600" dirty="0" err="1" smtClean="0"/>
              <a:t>name</a:t>
            </a:r>
            <a:endParaRPr lang="da-DK" sz="1600" dirty="0" smtClean="0"/>
          </a:p>
          <a:p>
            <a:pPr lvl="2"/>
            <a:r>
              <a:rPr lang="da-DK" sz="1600" dirty="0" err="1" smtClean="0"/>
              <a:t>Localized</a:t>
            </a:r>
            <a:r>
              <a:rPr lang="da-DK" sz="1600" dirty="0" smtClean="0"/>
              <a:t> and neutral </a:t>
            </a:r>
            <a:r>
              <a:rPr lang="da-DK" sz="1600" dirty="0" err="1" smtClean="0"/>
              <a:t>currency</a:t>
            </a:r>
            <a:r>
              <a:rPr lang="da-DK" sz="1600" dirty="0" smtClean="0"/>
              <a:t> </a:t>
            </a:r>
            <a:r>
              <a:rPr lang="da-DK" sz="1600" dirty="0" err="1" smtClean="0"/>
              <a:t>name</a:t>
            </a:r>
            <a:r>
              <a:rPr lang="da-DK" sz="1600" dirty="0" smtClean="0"/>
              <a:t> and formatting</a:t>
            </a:r>
          </a:p>
          <a:p>
            <a:pPr lvl="2"/>
            <a:r>
              <a:rPr lang="da-DK" sz="1600" dirty="0" err="1" smtClean="0"/>
              <a:t>Metric</a:t>
            </a:r>
            <a:r>
              <a:rPr lang="da-DK" sz="1600" dirty="0" smtClean="0"/>
              <a:t> System information</a:t>
            </a:r>
          </a:p>
          <a:p>
            <a:pPr lvl="2"/>
            <a:r>
              <a:rPr lang="da-DK" sz="1600" dirty="0" smtClean="0"/>
              <a:t>…</a:t>
            </a:r>
          </a:p>
          <a:p>
            <a:pPr lvl="1"/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created</a:t>
            </a:r>
            <a:r>
              <a:rPr lang="da-DK" sz="1800" dirty="0" smtClean="0"/>
              <a:t> as</a:t>
            </a:r>
          </a:p>
          <a:p>
            <a:pPr lvl="2"/>
            <a:r>
              <a:rPr lang="da-DK" sz="1600" dirty="0" smtClean="0"/>
              <a:t>Neutral </a:t>
            </a:r>
          </a:p>
          <a:p>
            <a:pPr lvl="2"/>
            <a:r>
              <a:rPr lang="da-DK" sz="1600" dirty="0" err="1" smtClean="0"/>
              <a:t>Specific</a:t>
            </a:r>
            <a:endParaRPr lang="da-DK" sz="1600" dirty="0" smtClean="0"/>
          </a:p>
          <a:p>
            <a:endParaRPr lang="da-DK" sz="2000" dirty="0" smtClean="0"/>
          </a:p>
          <a:p>
            <a:r>
              <a:rPr lang="da-DK" sz="2000" dirty="0" smtClean="0"/>
              <a:t>User </a:t>
            </a:r>
            <a:r>
              <a:rPr lang="da-DK" sz="2000" dirty="0" err="1" smtClean="0"/>
              <a:t>overriding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1800" dirty="0" smtClean="0"/>
              <a:t> </a:t>
            </a:r>
            <a:r>
              <a:rPr lang="da-DK" sz="1800" dirty="0" err="1" smtClean="0"/>
              <a:t>can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user</a:t>
            </a:r>
            <a:r>
              <a:rPr lang="da-DK" sz="1800" dirty="0" smtClean="0"/>
              <a:t> </a:t>
            </a:r>
            <a:r>
              <a:rPr lang="da-DK" sz="1800" dirty="0" err="1" smtClean="0"/>
              <a:t>overridden</a:t>
            </a:r>
            <a:endParaRPr lang="da-DK" sz="18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RegionInfo</a:t>
            </a:r>
            <a:r>
              <a:rPr lang="da-DK" sz="1800" dirty="0" smtClean="0"/>
              <a:t> </a:t>
            </a:r>
            <a:r>
              <a:rPr lang="da-DK" sz="1800" dirty="0" err="1" smtClean="0"/>
              <a:t>cannot</a:t>
            </a:r>
            <a:r>
              <a:rPr lang="da-DK" sz="1800" dirty="0" smtClean="0"/>
              <a:t> </a:t>
            </a:r>
            <a:r>
              <a:rPr lang="da-DK" sz="1800" dirty="0" err="1" smtClean="0"/>
              <a:t>be</a:t>
            </a:r>
            <a:r>
              <a:rPr lang="da-DK" sz="1800" dirty="0" smtClean="0"/>
              <a:t> </a:t>
            </a:r>
            <a:r>
              <a:rPr lang="da-DK" sz="1800" dirty="0" err="1" smtClean="0"/>
              <a:t>user</a:t>
            </a:r>
            <a:r>
              <a:rPr lang="da-DK" sz="1800" dirty="0" smtClean="0"/>
              <a:t> </a:t>
            </a:r>
            <a:r>
              <a:rPr lang="da-DK" sz="1800" dirty="0" err="1" smtClean="0"/>
              <a:t>overridden</a:t>
            </a:r>
            <a:endParaRPr lang="da-DK" sz="1800" dirty="0" smtClean="0"/>
          </a:p>
          <a:p>
            <a:pPr lvl="2"/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RegionInfo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00424" y="3443593"/>
            <a:ext cx="5429288" cy="13573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r>
              <a:rPr lang="da-DK" sz="1600" kern="0" dirty="0" err="1" smtClean="0">
                <a:latin typeface="Consolas" pitchFamily="49" charset="0"/>
              </a:rPr>
              <a:t>CultureInfo</a:t>
            </a:r>
            <a:r>
              <a:rPr lang="da-DK" sz="1600" kern="0" dirty="0" smtClean="0">
                <a:latin typeface="Consolas" pitchFamily="49" charset="0"/>
              </a:rPr>
              <a:t> </a:t>
            </a:r>
            <a:r>
              <a:rPr lang="da-DK" sz="1600" kern="0" dirty="0" err="1" smtClean="0">
                <a:latin typeface="Consolas" pitchFamily="49" charset="0"/>
              </a:rPr>
              <a:t>culture</a:t>
            </a:r>
            <a:r>
              <a:rPr lang="da-DK" sz="1600" kern="0" dirty="0" smtClean="0">
                <a:latin typeface="Consolas" pitchFamily="49" charset="0"/>
              </a:rPr>
              <a:t> =</a:t>
            </a:r>
          </a:p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r>
              <a:rPr lang="da-DK" sz="1600" kern="0" dirty="0" smtClean="0">
                <a:latin typeface="Consolas" pitchFamily="49" charset="0"/>
              </a:rPr>
              <a:t>   new </a:t>
            </a:r>
            <a:r>
              <a:rPr lang="da-DK" sz="1600" kern="0" dirty="0" err="1" smtClean="0">
                <a:latin typeface="Consolas" pitchFamily="49" charset="0"/>
              </a:rPr>
              <a:t>CultureInfo</a:t>
            </a:r>
            <a:r>
              <a:rPr lang="da-DK" sz="1600" kern="0" dirty="0" smtClean="0">
                <a:latin typeface="Consolas" pitchFamily="49" charset="0"/>
              </a:rPr>
              <a:t>( "</a:t>
            </a:r>
            <a:r>
              <a:rPr lang="da-DK" sz="1600" kern="0" dirty="0" err="1" smtClean="0">
                <a:latin typeface="Consolas" pitchFamily="49" charset="0"/>
              </a:rPr>
              <a:t>es-US</a:t>
            </a:r>
            <a:r>
              <a:rPr lang="da-DK" sz="1600" b="1" kern="0" dirty="0" smtClean="0">
                <a:latin typeface="Consolas" pitchFamily="49" charset="0"/>
              </a:rPr>
              <a:t>", true </a:t>
            </a:r>
            <a:r>
              <a:rPr lang="da-DK" sz="1600" kern="0" dirty="0" smtClean="0">
                <a:latin typeface="Consolas" pitchFamily="49" charset="0"/>
              </a:rPr>
              <a:t>); // </a:t>
            </a:r>
            <a:r>
              <a:rPr lang="da-DK" sz="1600" kern="0" dirty="0" err="1" smtClean="0">
                <a:latin typeface="Consolas" pitchFamily="49" charset="0"/>
              </a:rPr>
              <a:t>Override</a:t>
            </a:r>
            <a:endParaRPr lang="da-DK" sz="1600" kern="0" dirty="0" smtClean="0">
              <a:latin typeface="Consolas" pitchFamily="49" charset="0"/>
            </a:endParaRPr>
          </a:p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endParaRPr lang="da-DK" sz="1600" kern="0" dirty="0" smtClean="0">
              <a:latin typeface="Consolas" pitchFamily="49" charset="0"/>
            </a:endParaRPr>
          </a:p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r>
              <a:rPr lang="da-DK" sz="1600" kern="0" dirty="0" err="1" smtClean="0">
                <a:latin typeface="Consolas" pitchFamily="49" charset="0"/>
              </a:rPr>
              <a:t>RegionInfo</a:t>
            </a:r>
            <a:r>
              <a:rPr lang="da-DK" sz="1600" kern="0" dirty="0" smtClean="0">
                <a:latin typeface="Consolas" pitchFamily="49" charset="0"/>
              </a:rPr>
              <a:t> region1 = new </a:t>
            </a:r>
            <a:r>
              <a:rPr lang="da-DK" sz="1600" b="1" kern="0" dirty="0" err="1" smtClean="0">
                <a:latin typeface="Consolas" pitchFamily="49" charset="0"/>
              </a:rPr>
              <a:t>RegionInfo</a:t>
            </a:r>
            <a:r>
              <a:rPr lang="da-DK" sz="1600" b="1" kern="0" dirty="0" smtClean="0">
                <a:latin typeface="Consolas" pitchFamily="49" charset="0"/>
              </a:rPr>
              <a:t>( "US" )</a:t>
            </a:r>
            <a:r>
              <a:rPr lang="da-DK" sz="1600" kern="0" dirty="0" smtClean="0">
                <a:latin typeface="Consolas" pitchFamily="49" charset="0"/>
              </a:rPr>
              <a:t>;</a:t>
            </a:r>
          </a:p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r>
              <a:rPr lang="da-DK" sz="1600" kern="0" dirty="0" err="1" smtClean="0">
                <a:latin typeface="Consolas" pitchFamily="49" charset="0"/>
              </a:rPr>
              <a:t>RegionInfo</a:t>
            </a:r>
            <a:r>
              <a:rPr lang="da-DK" sz="1600" kern="0" dirty="0" smtClean="0">
                <a:latin typeface="Consolas" pitchFamily="49" charset="0"/>
              </a:rPr>
              <a:t> region2 = new </a:t>
            </a:r>
            <a:r>
              <a:rPr lang="da-DK" sz="1600" b="1" kern="0" dirty="0" err="1" smtClean="0">
                <a:latin typeface="Consolas" pitchFamily="49" charset="0"/>
              </a:rPr>
              <a:t>RegionInfo</a:t>
            </a:r>
            <a:r>
              <a:rPr lang="da-DK" sz="1600" b="1" kern="0" dirty="0" smtClean="0">
                <a:latin typeface="Consolas" pitchFamily="49" charset="0"/>
              </a:rPr>
              <a:t>( "</a:t>
            </a:r>
            <a:r>
              <a:rPr lang="da-DK" sz="1600" b="1" kern="0" dirty="0" err="1" smtClean="0">
                <a:latin typeface="Consolas" pitchFamily="49" charset="0"/>
              </a:rPr>
              <a:t>es-US</a:t>
            </a:r>
            <a:r>
              <a:rPr lang="da-DK" sz="1600" b="1" kern="0" dirty="0" smtClean="0">
                <a:latin typeface="Consolas" pitchFamily="49" charset="0"/>
              </a:rPr>
              <a:t>" )</a:t>
            </a:r>
            <a:r>
              <a:rPr lang="da-DK" sz="1600" kern="0" dirty="0" smtClean="0">
                <a:latin typeface="Consolas" pitchFamily="49" charset="0"/>
              </a:rPr>
              <a:t>;</a:t>
            </a:r>
          </a:p>
          <a:p>
            <a:pPr marL="280988" lvl="0" indent="-280988" defTabSz="958850">
              <a:buClr>
                <a:srgbClr val="D3000C"/>
              </a:buClr>
              <a:buSzPct val="80000"/>
              <a:defRPr/>
            </a:pPr>
            <a:endParaRPr lang="da-DK" sz="1600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97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Globalization</a:t>
            </a:r>
            <a:r>
              <a:rPr lang="da-DK" dirty="0" smtClean="0"/>
              <a:t> and </a:t>
            </a:r>
            <a:r>
              <a:rPr lang="da-DK" dirty="0" err="1" smtClean="0"/>
              <a:t>Localization</a:t>
            </a:r>
            <a:endParaRPr lang="da-DK" dirty="0" smtClean="0"/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Data for </a:t>
            </a:r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Globalization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92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The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/>
              <a:t> </a:t>
            </a:r>
            <a:r>
              <a:rPr lang="da-DK" sz="2000" dirty="0" smtClean="0"/>
              <a:t>has </a:t>
            </a:r>
            <a:r>
              <a:rPr lang="da-DK" sz="2000" dirty="0" err="1" smtClean="0"/>
              <a:t>additional</a:t>
            </a:r>
            <a:r>
              <a:rPr lang="da-DK" sz="2000" dirty="0" smtClean="0"/>
              <a:t> formatting </a:t>
            </a:r>
            <a:r>
              <a:rPr lang="da-DK" sz="2000" dirty="0" err="1" smtClean="0"/>
              <a:t>helper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r>
              <a:rPr lang="da-DK" sz="2000" dirty="0" smtClean="0"/>
              <a:t> </a:t>
            </a:r>
            <a:r>
              <a:rPr lang="da-DK" sz="2000" dirty="0" err="1" smtClean="0"/>
              <a:t>accessible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properties</a:t>
            </a:r>
          </a:p>
          <a:p>
            <a:pPr lvl="2"/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CultureInfo.NumberFormat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DateTimeFormatInfo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CultureInfo.DateTimeFormat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CompareInfo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CultureInfo.CompareInfo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smtClean="0"/>
              <a:t>…</a:t>
            </a:r>
          </a:p>
          <a:p>
            <a:endParaRPr lang="da-DK" sz="2000" dirty="0" smtClean="0"/>
          </a:p>
          <a:p>
            <a:r>
              <a:rPr lang="da-DK" sz="2000" dirty="0" smtClean="0"/>
              <a:t>In the </a:t>
            </a:r>
            <a:r>
              <a:rPr lang="da-DK" sz="2000" dirty="0" err="1" smtClean="0"/>
              <a:t>following</a:t>
            </a:r>
            <a:r>
              <a:rPr lang="da-DK" sz="2000" dirty="0" smtClean="0"/>
              <a:t>, </a:t>
            </a:r>
            <a:r>
              <a:rPr lang="da-DK" sz="2000" dirty="0" err="1" smtClean="0"/>
              <a:t>we</a:t>
            </a:r>
            <a:r>
              <a:rPr lang="da-DK" sz="2000" dirty="0" smtClean="0"/>
              <a:t> </a:t>
            </a:r>
            <a:r>
              <a:rPr lang="da-DK" sz="2000" dirty="0" err="1" smtClean="0"/>
              <a:t>will</a:t>
            </a:r>
            <a:r>
              <a:rPr lang="da-DK" sz="2000" dirty="0" smtClean="0"/>
              <a:t> cover </a:t>
            </a:r>
            <a:r>
              <a:rPr lang="da-DK" sz="2000" dirty="0" err="1" smtClean="0"/>
              <a:t>each</a:t>
            </a:r>
            <a:r>
              <a:rPr lang="da-DK" sz="2000" dirty="0" smtClean="0"/>
              <a:t> </a:t>
            </a:r>
            <a:r>
              <a:rPr lang="da-DK" sz="2000" dirty="0" err="1" smtClean="0"/>
              <a:t>helper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endParaRPr lang="da-DK" sz="2000" dirty="0" smtClean="0"/>
          </a:p>
          <a:p>
            <a:pPr lvl="1"/>
            <a:endParaRPr lang="da-DK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dirty="0" smtClean="0"/>
              <a:t> Formatting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34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Both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r>
              <a:rPr lang="da-DK" sz="2000" dirty="0" smtClean="0"/>
              <a:t> and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CultureInfo</a:t>
            </a:r>
            <a:r>
              <a:rPr lang="da-DK" sz="2000" dirty="0" smtClean="0"/>
              <a:t> </a:t>
            </a:r>
            <a:r>
              <a:rPr lang="da-DK" sz="2000" dirty="0" err="1" smtClean="0"/>
              <a:t>implement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IFormatProvider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/>
              <a:t>Pass</a:t>
            </a:r>
            <a:r>
              <a:rPr lang="da-DK" sz="1800" dirty="0" smtClean="0"/>
              <a:t> </a:t>
            </a:r>
            <a:r>
              <a:rPr lang="da-DK" sz="1800" dirty="0" err="1" smtClean="0"/>
              <a:t>either</a:t>
            </a:r>
            <a:r>
              <a:rPr lang="da-DK" sz="1800" dirty="0" smtClean="0"/>
              <a:t> to </a:t>
            </a:r>
            <a:r>
              <a:rPr lang="da-DK" sz="1800" dirty="0" err="1" smtClean="0"/>
              <a:t>supported</a:t>
            </a:r>
            <a:r>
              <a:rPr lang="da-DK" sz="1800" dirty="0" smtClean="0"/>
              <a:t> </a:t>
            </a:r>
            <a:r>
              <a:rPr lang="da-DK" sz="1800" dirty="0" err="1" smtClean="0"/>
              <a:t>methods</a:t>
            </a:r>
            <a:endParaRPr lang="da-DK" sz="1800" dirty="0" smtClean="0"/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, 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Parse()</a:t>
            </a:r>
            <a:r>
              <a:rPr lang="da-DK" sz="1800" dirty="0" smtClean="0"/>
              <a:t>, and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TryParse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NumberFormatInfo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5786" y="2949130"/>
            <a:ext cx="7858180" cy="11999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fr-FR" dirty="0" err="1" smtClean="0">
                <a:latin typeface="Consolas" pitchFamily="49" charset="0"/>
              </a:rPr>
              <a:t>CultureInfo</a:t>
            </a:r>
            <a:r>
              <a:rPr lang="fr-FR" dirty="0" smtClean="0">
                <a:latin typeface="Consolas" pitchFamily="49" charset="0"/>
              </a:rPr>
              <a:t> ci = new </a:t>
            </a:r>
            <a:r>
              <a:rPr lang="fr-FR" dirty="0" err="1" smtClean="0">
                <a:latin typeface="Consolas" pitchFamily="49" charset="0"/>
              </a:rPr>
              <a:t>CultureInfo</a:t>
            </a:r>
            <a:r>
              <a:rPr lang="fr-FR" dirty="0" smtClean="0">
                <a:latin typeface="Consolas" pitchFamily="49" charset="0"/>
              </a:rPr>
              <a:t>("en-US");</a:t>
            </a:r>
          </a:p>
          <a:p>
            <a:r>
              <a:rPr lang="da-DK" b="1" dirty="0" err="1" smtClean="0">
                <a:latin typeface="Consolas" pitchFamily="49" charset="0"/>
              </a:rPr>
              <a:t>NumberFormatInfo</a:t>
            </a:r>
            <a:r>
              <a:rPr lang="da-DK" b="1" dirty="0" smtClean="0">
                <a:latin typeface="Consolas" pitchFamily="49" charset="0"/>
              </a:rPr>
              <a:t> </a:t>
            </a:r>
            <a:r>
              <a:rPr lang="da-DK" b="1" dirty="0" err="1" smtClean="0">
                <a:latin typeface="Consolas" pitchFamily="49" charset="0"/>
              </a:rPr>
              <a:t>nfi</a:t>
            </a:r>
            <a:r>
              <a:rPr lang="da-DK" b="1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ci.NumberFormat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string number = 99999.ToString( "N2", </a:t>
            </a:r>
            <a:r>
              <a:rPr lang="en-US" b="1" dirty="0" err="1" smtClean="0">
                <a:latin typeface="Consolas" pitchFamily="49" charset="0"/>
              </a:rPr>
              <a:t>nfi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number</a:t>
            </a:r>
            <a:r>
              <a:rPr lang="da-DK" dirty="0" smtClean="0">
                <a:latin typeface="Consolas" pitchFamily="49" charset="0"/>
              </a:rPr>
              <a:t> );</a:t>
            </a:r>
            <a:endParaRPr lang="da-DK" kern="0" dirty="0" smtClean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786" y="4281478"/>
            <a:ext cx="7858180" cy="195583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</a:rPr>
              <a:t>double </a:t>
            </a:r>
            <a:r>
              <a:rPr lang="da-DK" dirty="0" err="1" smtClean="0">
                <a:latin typeface="Consolas" pitchFamily="49" charset="0"/>
              </a:rPr>
              <a:t>value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if( </a:t>
            </a:r>
            <a:r>
              <a:rPr lang="en-US" dirty="0" err="1" smtClean="0">
                <a:latin typeface="Consolas" pitchFamily="49" charset="0"/>
              </a:rPr>
              <a:t>double.</a:t>
            </a:r>
            <a:r>
              <a:rPr lang="en-US" b="1" dirty="0" err="1" smtClean="0">
                <a:latin typeface="Consolas" pitchFamily="49" charset="0"/>
              </a:rPr>
              <a:t>TryParse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 "99,999.00", </a:t>
            </a:r>
            <a:r>
              <a:rPr lang="en-US" dirty="0" err="1" smtClean="0">
                <a:latin typeface="Consolas" pitchFamily="49" charset="0"/>
              </a:rPr>
              <a:t>NumberStyles.Any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nfi</a:t>
            </a:r>
            <a:r>
              <a:rPr lang="en-US" dirty="0" smtClean="0">
                <a:latin typeface="Consolas" pitchFamily="49" charset="0"/>
              </a:rPr>
              <a:t>,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               out value 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"Successfully parsed double" );</a:t>
            </a:r>
          </a:p>
          <a:p>
            <a:r>
              <a:rPr lang="da-DK" dirty="0" err="1" smtClean="0">
                <a:latin typeface="Consolas" pitchFamily="49" charset="0"/>
              </a:rPr>
              <a:t>else</a:t>
            </a:r>
            <a:endParaRPr lang="da-DK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"Could not parse double from string"; );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13743</TotalTime>
  <Words>787</Words>
  <Application>Microsoft Macintosh PowerPoint</Application>
  <PresentationFormat>On-screen Show (4:3)</PresentationFormat>
  <Paragraphs>202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Consolas</vt:lpstr>
      <vt:lpstr>Segoe UI Light</vt:lpstr>
      <vt:lpstr>Wingdings</vt:lpstr>
      <vt:lpstr>Wingdings 2</vt:lpstr>
      <vt:lpstr>Wingdings 3</vt:lpstr>
      <vt:lpstr>Arial</vt:lpstr>
      <vt:lpstr>Concourse</vt:lpstr>
      <vt:lpstr>Module 19  ”Globalization” </vt:lpstr>
      <vt:lpstr>Agenda</vt:lpstr>
      <vt:lpstr>Introducing Globalization</vt:lpstr>
      <vt:lpstr>The CultureInfo Class</vt:lpstr>
      <vt:lpstr>Setting and Enumerating Cultures</vt:lpstr>
      <vt:lpstr>The RegionInfo Class</vt:lpstr>
      <vt:lpstr>Agenda</vt:lpstr>
      <vt:lpstr>Introducing CultureInfo Formatting</vt:lpstr>
      <vt:lpstr>NumberFormatInfo Class</vt:lpstr>
      <vt:lpstr>NumberFormatInfo Properties</vt:lpstr>
      <vt:lpstr>DateTimeFormatInfo Class</vt:lpstr>
      <vt:lpstr>DateTimeFormatInfo Methods and Properties</vt:lpstr>
      <vt:lpstr>CompareInfo Class</vt:lpstr>
      <vt:lpstr>Comparing and Sorting Objects</vt:lpstr>
      <vt:lpstr>Invariant Culture</vt:lpstr>
      <vt:lpstr>Building Custom Cultures</vt:lpstr>
      <vt:lpstr>Summary</vt:lpstr>
      <vt:lpstr>Question</vt:lpstr>
      <vt:lpstr>Question (Cont’d)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19 - Globalization</dc:subject>
  <dc:creator>Jesper Gulmann Henriksen</dc:creator>
  <cp:lastModifiedBy>Martin Esmann</cp:lastModifiedBy>
  <cp:revision>2205</cp:revision>
  <dcterms:created xsi:type="dcterms:W3CDTF">2009-04-01T20:01:27Z</dcterms:created>
  <dcterms:modified xsi:type="dcterms:W3CDTF">2017-05-13T14:48:21Z</dcterms:modified>
</cp:coreProperties>
</file>