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7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63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86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65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8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0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3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7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7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6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2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388" y="1502038"/>
            <a:ext cx="5826719" cy="1646302"/>
          </a:xfrm>
        </p:spPr>
        <p:txBody>
          <a:bodyPr/>
          <a:lstStyle/>
          <a:p>
            <a:r>
              <a:rPr lang="es-MX" dirty="0" err="1"/>
              <a:t>Daily</a:t>
            </a:r>
            <a:r>
              <a:rPr lang="es-MX" dirty="0"/>
              <a:t> </a:t>
            </a:r>
            <a:r>
              <a:rPr lang="es-MX" dirty="0" err="1"/>
              <a:t>Tasks</a:t>
            </a:r>
            <a:r>
              <a:rPr lang="es-MX" dirty="0"/>
              <a:t> Manager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307" y="3709660"/>
            <a:ext cx="6400800" cy="1752600"/>
          </a:xfrm>
        </p:spPr>
        <p:txBody>
          <a:bodyPr/>
          <a:lstStyle/>
          <a:p>
            <a:r>
              <a:rPr dirty="0"/>
              <a:t>Martín Esperon </a:t>
            </a:r>
            <a:endParaRPr lang="es-MX" dirty="0"/>
          </a:p>
          <a:p>
            <a:r>
              <a:rPr lang="es-MX" dirty="0"/>
              <a:t>IFTS 18</a:t>
            </a:r>
          </a:p>
          <a:p>
            <a:r>
              <a:rPr lang="es-MX" dirty="0"/>
              <a:t>Profesor:  Alejandro Peña</a:t>
            </a:r>
            <a:endParaRPr dirty="0"/>
          </a:p>
        </p:txBody>
      </p:sp>
      <p:pic>
        <p:nvPicPr>
          <p:cNvPr id="1028" name="Picture 4" descr="Lista de tareas - Iconos gratis de educación">
            <a:extLst>
              <a:ext uri="{FF2B5EF4-FFF2-40B4-BE49-F238E27FC236}">
                <a16:creationId xmlns:a16="http://schemas.microsoft.com/office/drawing/2014/main" id="{D3FB295A-DB98-4BE5-AA3B-3E2F10CE4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6" y="1869407"/>
            <a:ext cx="2716553" cy="271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9279ED"/>
                </a:solidFill>
              </a:rPr>
              <a:t>¿Qué solución cubre?</a:t>
            </a:r>
            <a:endParaRPr dirty="0">
              <a:solidFill>
                <a:srgbClr val="9279E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Facilita el registro y seguimiento de tareas diarias para mejorar la organización personal.</a:t>
            </a:r>
          </a:p>
          <a:p>
            <a:endParaRPr dirty="0"/>
          </a:p>
          <a:p>
            <a:r>
              <a:rPr dirty="0"/>
              <a:t>¿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problema</a:t>
            </a:r>
            <a:r>
              <a:rPr dirty="0"/>
              <a:t> </a:t>
            </a:r>
            <a:r>
              <a:rPr dirty="0" err="1"/>
              <a:t>resuelve</a:t>
            </a:r>
            <a:r>
              <a:rPr dirty="0"/>
              <a:t>?</a:t>
            </a:r>
            <a:endParaRPr lang="es-MX" dirty="0"/>
          </a:p>
          <a:p>
            <a:endParaRPr dirty="0"/>
          </a:p>
          <a:p>
            <a:r>
              <a:rPr dirty="0"/>
              <a:t>¿Por </a:t>
            </a:r>
            <a:r>
              <a:rPr dirty="0" err="1"/>
              <a:t>qué</a:t>
            </a:r>
            <a:r>
              <a:rPr dirty="0"/>
              <a:t> es </a:t>
            </a:r>
            <a:r>
              <a:rPr dirty="0" err="1"/>
              <a:t>útil</a:t>
            </a:r>
            <a:r>
              <a:rPr dirty="0"/>
              <a:t>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3872BD-2E24-4828-BF68-BB9F32C16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040" y="2401789"/>
            <a:ext cx="4168492" cy="4168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9279ED"/>
                </a:solidFill>
              </a:rPr>
              <a:t>Público</a:t>
            </a:r>
            <a:r>
              <a:rPr dirty="0">
                <a:solidFill>
                  <a:srgbClr val="9279ED"/>
                </a:solidFill>
              </a:rPr>
              <a:t> </a:t>
            </a:r>
            <a:r>
              <a:rPr dirty="0" err="1">
                <a:solidFill>
                  <a:srgbClr val="9279ED"/>
                </a:solidFill>
              </a:rPr>
              <a:t>objetivo</a:t>
            </a:r>
            <a:endParaRPr dirty="0">
              <a:solidFill>
                <a:srgbClr val="9279E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68708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Estudiantes, trabajadores, personas olvidadizas, etc.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¿</a:t>
            </a:r>
            <a:r>
              <a:rPr dirty="0" err="1"/>
              <a:t>Qué</a:t>
            </a:r>
            <a:r>
              <a:rPr dirty="0"/>
              <a:t> </a:t>
            </a:r>
            <a:r>
              <a:rPr dirty="0" err="1"/>
              <a:t>beneficios</a:t>
            </a:r>
            <a:r>
              <a:rPr dirty="0"/>
              <a:t> </a:t>
            </a:r>
            <a:r>
              <a:rPr dirty="0" err="1"/>
              <a:t>tiene</a:t>
            </a:r>
            <a:r>
              <a:rPr dirty="0"/>
              <a:t> para </a:t>
            </a:r>
            <a:r>
              <a:rPr dirty="0" err="1"/>
              <a:t>esos</a:t>
            </a:r>
            <a:r>
              <a:rPr dirty="0"/>
              <a:t> </a:t>
            </a:r>
            <a:r>
              <a:rPr dirty="0" err="1"/>
              <a:t>usuarios</a:t>
            </a:r>
            <a:r>
              <a:rPr dirty="0"/>
              <a:t>?</a:t>
            </a:r>
            <a:endParaRPr lang="es-MX" dirty="0"/>
          </a:p>
          <a:p>
            <a:endParaRPr dirty="0"/>
          </a:p>
          <a:p>
            <a:r>
              <a:rPr dirty="0"/>
              <a:t>¿</a:t>
            </a:r>
            <a:r>
              <a:rPr dirty="0" err="1"/>
              <a:t>Cómo</a:t>
            </a:r>
            <a:r>
              <a:rPr dirty="0"/>
              <a:t> </a:t>
            </a:r>
            <a:r>
              <a:rPr dirty="0" err="1"/>
              <a:t>mejora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día a día?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847024-7708-4392-AE63-633B9D0F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737" y="2407583"/>
            <a:ext cx="424815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9279ED"/>
                </a:solidFill>
              </a:rPr>
              <a:t>Tecnologías</a:t>
            </a:r>
            <a:r>
              <a:rPr dirty="0">
                <a:solidFill>
                  <a:srgbClr val="9279ED"/>
                </a:solidFill>
              </a:rPr>
              <a:t> </a:t>
            </a:r>
            <a:r>
              <a:rPr dirty="0" err="1">
                <a:solidFill>
                  <a:srgbClr val="9279ED"/>
                </a:solidFill>
              </a:rPr>
              <a:t>utilizadas</a:t>
            </a:r>
            <a:endParaRPr dirty="0">
              <a:solidFill>
                <a:srgbClr val="9279E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86849"/>
            <a:ext cx="6347714" cy="3880773"/>
          </a:xfrm>
        </p:spPr>
        <p:txBody>
          <a:bodyPr/>
          <a:lstStyle/>
          <a:p>
            <a:r>
              <a:rPr dirty="0" err="1"/>
              <a:t>Lenguaje</a:t>
            </a:r>
            <a:r>
              <a:rPr dirty="0"/>
              <a:t>: Java</a:t>
            </a:r>
            <a:endParaRPr lang="es-MX" dirty="0"/>
          </a:p>
          <a:p>
            <a:r>
              <a:rPr dirty="0"/>
              <a:t>Framework: Android SDK</a:t>
            </a:r>
          </a:p>
          <a:p>
            <a:r>
              <a:rPr dirty="0" err="1"/>
              <a:t>Persistencia</a:t>
            </a:r>
            <a:r>
              <a:rPr dirty="0"/>
              <a:t>: </a:t>
            </a:r>
            <a:r>
              <a:rPr dirty="0" err="1"/>
              <a:t>SharedPreferences</a:t>
            </a:r>
            <a:endParaRPr dirty="0"/>
          </a:p>
          <a:p>
            <a:r>
              <a:rPr dirty="0"/>
              <a:t>IDE: Android Studio</a:t>
            </a:r>
          </a:p>
          <a:p>
            <a:r>
              <a:rPr dirty="0" err="1"/>
              <a:t>Diseño</a:t>
            </a:r>
            <a:r>
              <a:rPr dirty="0"/>
              <a:t> UI: Figma</a:t>
            </a:r>
          </a:p>
        </p:txBody>
      </p:sp>
      <p:pic>
        <p:nvPicPr>
          <p:cNvPr id="3074" name="Picture 2" descr="Diseño PNG Y SVG De Icono Del Lenguaje De Programación Java Para Camisetas">
            <a:extLst>
              <a:ext uri="{FF2B5EF4-FFF2-40B4-BE49-F238E27FC236}">
                <a16:creationId xmlns:a16="http://schemas.microsoft.com/office/drawing/2014/main" id="{6CFF28EF-F8AD-42F4-A4EB-B4DCCF07B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06" y="3760318"/>
            <a:ext cx="2734234" cy="273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38D05639-8DFA-4E5A-8301-8D0820969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540" y="3922059"/>
            <a:ext cx="2326341" cy="23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2" y="625389"/>
            <a:ext cx="7037295" cy="1320800"/>
          </a:xfrm>
        </p:spPr>
        <p:txBody>
          <a:bodyPr/>
          <a:lstStyle/>
          <a:p>
            <a:r>
              <a:rPr dirty="0" err="1">
                <a:solidFill>
                  <a:srgbClr val="9279ED"/>
                </a:solidFill>
              </a:rPr>
              <a:t>Funcionalidades</a:t>
            </a:r>
            <a:r>
              <a:rPr dirty="0">
                <a:solidFill>
                  <a:srgbClr val="9279ED"/>
                </a:solidFill>
              </a:rPr>
              <a:t> </a:t>
            </a:r>
            <a:r>
              <a:rPr dirty="0" err="1">
                <a:solidFill>
                  <a:srgbClr val="9279ED"/>
                </a:solidFill>
              </a:rPr>
              <a:t>implementadas</a:t>
            </a:r>
            <a:endParaRPr dirty="0">
              <a:solidFill>
                <a:srgbClr val="9279E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94" y="1488613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 err="1"/>
              <a:t>Pantalla</a:t>
            </a:r>
            <a:r>
              <a:rPr dirty="0"/>
              <a:t> de </a:t>
            </a:r>
            <a:r>
              <a:rPr dirty="0" err="1"/>
              <a:t>bienvenida</a:t>
            </a:r>
            <a:r>
              <a:rPr dirty="0"/>
              <a:t> con </a:t>
            </a:r>
            <a:r>
              <a:rPr dirty="0" err="1"/>
              <a:t>nombre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083BFD-1C73-44BE-A12E-FDE54728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9" y="1876425"/>
            <a:ext cx="2867025" cy="4981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4B8CCA-E517-4CDD-9555-9065FE2F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2384612"/>
            <a:ext cx="2061881" cy="382792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7E916FD-5BED-430E-8ACC-A66A8D013304}"/>
              </a:ext>
            </a:extLst>
          </p:cNvPr>
          <p:cNvSpPr txBox="1"/>
          <p:nvPr/>
        </p:nvSpPr>
        <p:spPr>
          <a:xfrm>
            <a:off x="4519288" y="1515559"/>
            <a:ext cx="2326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Pantalla de tareas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7C2D186-FB1D-4CAD-8F11-93BF6850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33" y="1876424"/>
            <a:ext cx="2867025" cy="49815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36B29E3-049B-4E0C-81B9-F35A545AC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753" y="2373926"/>
            <a:ext cx="2021240" cy="3838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2" y="625389"/>
            <a:ext cx="7037295" cy="1320800"/>
          </a:xfrm>
        </p:spPr>
        <p:txBody>
          <a:bodyPr/>
          <a:lstStyle/>
          <a:p>
            <a:r>
              <a:rPr dirty="0" err="1">
                <a:solidFill>
                  <a:srgbClr val="9279ED"/>
                </a:solidFill>
              </a:rPr>
              <a:t>Funcionalidades</a:t>
            </a:r>
            <a:r>
              <a:rPr dirty="0">
                <a:solidFill>
                  <a:srgbClr val="9279ED"/>
                </a:solidFill>
              </a:rPr>
              <a:t> </a:t>
            </a:r>
            <a:r>
              <a:rPr dirty="0" err="1">
                <a:solidFill>
                  <a:srgbClr val="9279ED"/>
                </a:solidFill>
              </a:rPr>
              <a:t>implementadas</a:t>
            </a:r>
            <a:endParaRPr dirty="0">
              <a:solidFill>
                <a:srgbClr val="9279E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12" y="1488613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Botón de agregar tarea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D083BFD-1C73-44BE-A12E-FDE54728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9" y="1876425"/>
            <a:ext cx="2867025" cy="4981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4B8CCA-E517-4CDD-9555-9065FE2F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0965" y="2384612"/>
            <a:ext cx="2061881" cy="382792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7E916FD-5BED-430E-8ACC-A66A8D013304}"/>
              </a:ext>
            </a:extLst>
          </p:cNvPr>
          <p:cNvSpPr txBox="1"/>
          <p:nvPr/>
        </p:nvSpPr>
        <p:spPr>
          <a:xfrm>
            <a:off x="4449358" y="1488613"/>
            <a:ext cx="254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Botón de ver resumen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7C2D186-FB1D-4CAD-8F11-93BF6850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33" y="1876424"/>
            <a:ext cx="2867025" cy="49815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36B29E3-049B-4E0C-81B9-F35A545AC7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34752" y="2393995"/>
            <a:ext cx="2017059" cy="38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3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7014"/>
            <a:ext cx="6347713" cy="1320800"/>
          </a:xfrm>
        </p:spPr>
        <p:txBody>
          <a:bodyPr/>
          <a:lstStyle/>
          <a:p>
            <a:r>
              <a:rPr dirty="0" err="1">
                <a:solidFill>
                  <a:srgbClr val="9279ED"/>
                </a:solidFill>
              </a:rPr>
              <a:t>Consideraciones</a:t>
            </a:r>
            <a:r>
              <a:rPr dirty="0">
                <a:solidFill>
                  <a:srgbClr val="9279ED"/>
                </a:solidFill>
              </a:rPr>
              <a:t> de </a:t>
            </a:r>
            <a:r>
              <a:rPr dirty="0" err="1">
                <a:solidFill>
                  <a:srgbClr val="9279ED"/>
                </a:solidFill>
              </a:rPr>
              <a:t>diseño</a:t>
            </a:r>
            <a:r>
              <a:rPr dirty="0">
                <a:solidFill>
                  <a:srgbClr val="9279ED"/>
                </a:solidFill>
              </a:rPr>
              <a:t> UI/UX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49813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Claridad</a:t>
            </a:r>
            <a:r>
              <a:rPr dirty="0"/>
              <a:t> y </a:t>
            </a:r>
            <a:r>
              <a:rPr dirty="0" err="1"/>
              <a:t>simplicidad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interfaz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Navegación</a:t>
            </a:r>
            <a:r>
              <a:rPr dirty="0"/>
              <a:t> </a:t>
            </a:r>
            <a:r>
              <a:rPr dirty="0" err="1"/>
              <a:t>intuitiva</a:t>
            </a:r>
            <a:r>
              <a:rPr dirty="0"/>
              <a:t> entre </a:t>
            </a:r>
            <a:r>
              <a:rPr dirty="0" err="1"/>
              <a:t>pantallas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Buen</a:t>
            </a:r>
            <a:r>
              <a:rPr dirty="0"/>
              <a:t> </a:t>
            </a:r>
            <a:r>
              <a:rPr dirty="0" err="1"/>
              <a:t>contraste</a:t>
            </a:r>
            <a:r>
              <a:rPr dirty="0"/>
              <a:t> y </a:t>
            </a:r>
            <a:r>
              <a:rPr dirty="0" err="1"/>
              <a:t>legibilidad</a:t>
            </a:r>
            <a:endParaRPr lang="es-MX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s-MX" dirty="0"/>
              <a:t>           </a:t>
            </a:r>
            <a:r>
              <a:rPr lang="es-AR" sz="2400" dirty="0"/>
              <a:t>Error </a:t>
            </a:r>
            <a:r>
              <a:rPr lang="es-AR" sz="2400" dirty="0" err="1"/>
              <a:t>message</a:t>
            </a:r>
            <a:endParaRPr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13A66B-0A07-4600-ACD1-49603B5D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9" y="4043082"/>
            <a:ext cx="2428964" cy="256390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122" name="Picture 2" descr="Ui ux - Free seo and web icons">
            <a:extLst>
              <a:ext uri="{FF2B5EF4-FFF2-40B4-BE49-F238E27FC236}">
                <a16:creationId xmlns:a16="http://schemas.microsoft.com/office/drawing/2014/main" id="{ECDCE747-F0A7-4B89-A7FD-3780BE9D1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128" y="2835087"/>
            <a:ext cx="2218765" cy="221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Extensiones y nuevas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/>
          <a:lstStyle/>
          <a:p>
            <a:r>
              <a:rPr dirty="0" err="1"/>
              <a:t>Notificaciones</a:t>
            </a:r>
            <a:r>
              <a:rPr dirty="0"/>
              <a:t> de </a:t>
            </a:r>
            <a:r>
              <a:rPr dirty="0" err="1"/>
              <a:t>tareas</a:t>
            </a:r>
            <a:r>
              <a:rPr dirty="0"/>
              <a:t> </a:t>
            </a:r>
            <a:r>
              <a:rPr dirty="0" err="1"/>
              <a:t>pendientes</a:t>
            </a:r>
            <a:endParaRPr lang="es-MX" dirty="0"/>
          </a:p>
          <a:p>
            <a:endParaRPr dirty="0"/>
          </a:p>
          <a:p>
            <a:r>
              <a:rPr dirty="0" err="1"/>
              <a:t>Prioridad</a:t>
            </a:r>
            <a:r>
              <a:rPr dirty="0"/>
              <a:t> de </a:t>
            </a:r>
            <a:r>
              <a:rPr dirty="0" err="1"/>
              <a:t>tareas</a:t>
            </a:r>
            <a:r>
              <a:rPr dirty="0"/>
              <a:t> (</a:t>
            </a:r>
            <a:r>
              <a:rPr dirty="0" err="1"/>
              <a:t>alta</a:t>
            </a:r>
            <a:r>
              <a:rPr dirty="0"/>
              <a:t>, media, </a:t>
            </a:r>
            <a:r>
              <a:rPr dirty="0" err="1"/>
              <a:t>baja</a:t>
            </a:r>
            <a:r>
              <a:rPr dirty="0"/>
              <a:t>)</a:t>
            </a:r>
            <a:endParaRPr lang="es-MX" dirty="0"/>
          </a:p>
          <a:p>
            <a:pPr marL="0" indent="0">
              <a:buNone/>
            </a:pPr>
            <a:endParaRPr dirty="0"/>
          </a:p>
          <a:p>
            <a:r>
              <a:rPr dirty="0"/>
              <a:t>Dark mode / Light mode</a:t>
            </a:r>
            <a:endParaRPr lang="es-MX" dirty="0"/>
          </a:p>
          <a:p>
            <a:endParaRPr dirty="0"/>
          </a:p>
          <a:p>
            <a:r>
              <a:rPr dirty="0" err="1"/>
              <a:t>Animaciones</a:t>
            </a:r>
            <a:r>
              <a:rPr dirty="0"/>
              <a:t> de </a:t>
            </a:r>
            <a:r>
              <a:rPr dirty="0" err="1"/>
              <a:t>transición</a:t>
            </a:r>
            <a:endParaRPr dirty="0"/>
          </a:p>
        </p:txBody>
      </p:sp>
      <p:pic>
        <p:nvPicPr>
          <p:cNvPr id="6146" name="Picture 2" descr="Mejora continua - Iconos gratis de negocios y finanzas">
            <a:extLst>
              <a:ext uri="{FF2B5EF4-FFF2-40B4-BE49-F238E27FC236}">
                <a16:creationId xmlns:a16="http://schemas.microsoft.com/office/drawing/2014/main" id="{99282354-10D7-4AC9-BC86-491B6CFB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88" y="2985246"/>
            <a:ext cx="3016624" cy="30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Personalizado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0000"/>
      </a:accent1>
      <a:accent2>
        <a:srgbClr val="9279ED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160</Words>
  <Application>Microsoft Office PowerPoint</Application>
  <PresentationFormat>Presentación en pantalla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Daily Tasks Manager</vt:lpstr>
      <vt:lpstr>¿Qué solución cubre?</vt:lpstr>
      <vt:lpstr>Público objetivo</vt:lpstr>
      <vt:lpstr>Tecnologías utilizadas</vt:lpstr>
      <vt:lpstr>Funcionalidades implementadas</vt:lpstr>
      <vt:lpstr>Funcionalidades implementadas</vt:lpstr>
      <vt:lpstr>Consideraciones de diseño UI/UX</vt:lpstr>
      <vt:lpstr>Extensiones y nuevas features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Tasks Manager</dc:title>
  <dc:subject/>
  <dc:creator/>
  <cp:keywords/>
  <dc:description>generated using python-pptx</dc:description>
  <cp:lastModifiedBy>Martin Esperon</cp:lastModifiedBy>
  <cp:revision>11</cp:revision>
  <dcterms:created xsi:type="dcterms:W3CDTF">2013-01-27T09:14:16Z</dcterms:created>
  <dcterms:modified xsi:type="dcterms:W3CDTF">2025-08-06T15:26:25Z</dcterms:modified>
  <cp:category/>
</cp:coreProperties>
</file>