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2" r:id="rId3"/>
    <p:sldId id="258" r:id="rId4"/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80206" autoAdjust="0"/>
  </p:normalViewPr>
  <p:slideViewPr>
    <p:cSldViewPr snapToGrid="0">
      <p:cViewPr varScale="1">
        <p:scale>
          <a:sx n="51" d="100"/>
          <a:sy n="51" d="100"/>
        </p:scale>
        <p:origin x="58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B5D7E-80C4-4AEF-94D0-A4377120B786}" type="datetimeFigureOut">
              <a:rPr lang="es-VE" smtClean="0"/>
              <a:t>07/03/2020</a:t>
            </a:fld>
            <a:endParaRPr lang="es-V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375DE-BA8A-46DA-8D99-1B9D90046A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75089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375DE-BA8A-46DA-8D99-1B9D90046A26}" type="slidenum">
              <a:rPr lang="es-VE" smtClean="0"/>
              <a:t>6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41158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2F0B-DD6A-4353-AB21-3C02FB322C23}" type="datetimeFigureOut">
              <a:rPr lang="es-VE" smtClean="0"/>
              <a:t>07/03/2020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90F8-A060-4715-B456-5B68C69E4B1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41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2F0B-DD6A-4353-AB21-3C02FB322C23}" type="datetimeFigureOut">
              <a:rPr lang="es-VE" smtClean="0"/>
              <a:t>07/03/2020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90F8-A060-4715-B456-5B68C69E4B1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5753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2F0B-DD6A-4353-AB21-3C02FB322C23}" type="datetimeFigureOut">
              <a:rPr lang="es-VE" smtClean="0"/>
              <a:t>07/03/2020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90F8-A060-4715-B456-5B68C69E4B1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68394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2F0B-DD6A-4353-AB21-3C02FB322C23}" type="datetimeFigureOut">
              <a:rPr lang="es-VE" smtClean="0"/>
              <a:t>07/03/2020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90F8-A060-4715-B456-5B68C69E4B1F}" type="slidenum">
              <a:rPr lang="es-VE" smtClean="0"/>
              <a:t>‹Nº›</a:t>
            </a:fld>
            <a:endParaRPr lang="es-V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9091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2F0B-DD6A-4353-AB21-3C02FB322C23}" type="datetimeFigureOut">
              <a:rPr lang="es-VE" smtClean="0"/>
              <a:t>07/03/2020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90F8-A060-4715-B456-5B68C69E4B1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15216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2F0B-DD6A-4353-AB21-3C02FB322C23}" type="datetimeFigureOut">
              <a:rPr lang="es-VE" smtClean="0"/>
              <a:t>07/03/2020</a:t>
            </a:fld>
            <a:endParaRPr lang="es-V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90F8-A060-4715-B456-5B68C69E4B1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96225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2F0B-DD6A-4353-AB21-3C02FB322C23}" type="datetimeFigureOut">
              <a:rPr lang="es-VE" smtClean="0"/>
              <a:t>07/03/2020</a:t>
            </a:fld>
            <a:endParaRPr lang="es-V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90F8-A060-4715-B456-5B68C69E4B1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46971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2F0B-DD6A-4353-AB21-3C02FB322C23}" type="datetimeFigureOut">
              <a:rPr lang="es-VE" smtClean="0"/>
              <a:t>07/03/2020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90F8-A060-4715-B456-5B68C69E4B1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78745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2F0B-DD6A-4353-AB21-3C02FB322C23}" type="datetimeFigureOut">
              <a:rPr lang="es-VE" smtClean="0"/>
              <a:t>07/03/2020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90F8-A060-4715-B456-5B68C69E4B1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4340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2F0B-DD6A-4353-AB21-3C02FB322C23}" type="datetimeFigureOut">
              <a:rPr lang="es-VE" smtClean="0"/>
              <a:t>07/03/2020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90F8-A060-4715-B456-5B68C69E4B1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0405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2F0B-DD6A-4353-AB21-3C02FB322C23}" type="datetimeFigureOut">
              <a:rPr lang="es-VE" smtClean="0"/>
              <a:t>07/03/2020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90F8-A060-4715-B456-5B68C69E4B1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501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2F0B-DD6A-4353-AB21-3C02FB322C23}" type="datetimeFigureOut">
              <a:rPr lang="es-VE" smtClean="0"/>
              <a:t>07/03/2020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90F8-A060-4715-B456-5B68C69E4B1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3960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2F0B-DD6A-4353-AB21-3C02FB322C23}" type="datetimeFigureOut">
              <a:rPr lang="es-VE" smtClean="0"/>
              <a:t>07/03/2020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90F8-A060-4715-B456-5B68C69E4B1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3490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2F0B-DD6A-4353-AB21-3C02FB322C23}" type="datetimeFigureOut">
              <a:rPr lang="es-VE" smtClean="0"/>
              <a:t>07/03/2020</a:t>
            </a:fld>
            <a:endParaRPr lang="es-V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90F8-A060-4715-B456-5B68C69E4B1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1243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2F0B-DD6A-4353-AB21-3C02FB322C23}" type="datetimeFigureOut">
              <a:rPr lang="es-VE" smtClean="0"/>
              <a:t>07/03/2020</a:t>
            </a:fld>
            <a:endParaRPr lang="es-V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90F8-A060-4715-B456-5B68C69E4B1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2637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2F0B-DD6A-4353-AB21-3C02FB322C23}" type="datetimeFigureOut">
              <a:rPr lang="es-VE" smtClean="0"/>
              <a:t>07/03/2020</a:t>
            </a:fld>
            <a:endParaRPr lang="es-V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90F8-A060-4715-B456-5B68C69E4B1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2218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2F0B-DD6A-4353-AB21-3C02FB322C23}" type="datetimeFigureOut">
              <a:rPr lang="es-VE" smtClean="0"/>
              <a:t>07/03/2020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90F8-A060-4715-B456-5B68C69E4B1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5299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C562F0B-DD6A-4353-AB21-3C02FB322C23}" type="datetimeFigureOut">
              <a:rPr lang="es-VE" smtClean="0"/>
              <a:t>07/03/2020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790F8-A060-4715-B456-5B68C69E4B1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29954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1094" y="438538"/>
            <a:ext cx="10651477" cy="5433333"/>
          </a:xfrm>
        </p:spPr>
        <p:txBody>
          <a:bodyPr/>
          <a:lstStyle/>
          <a:p>
            <a:r>
              <a:rPr lang="es-VE" sz="4400" u="sng" dirty="0" smtClean="0"/>
              <a:t>Diagramas </a:t>
            </a:r>
            <a:r>
              <a:rPr lang="es-VE" sz="4400" u="sng" dirty="0"/>
              <a:t>de bloques </a:t>
            </a:r>
            <a:r>
              <a:rPr lang="es-VE" sz="4400" u="sng" dirty="0" smtClean="0"/>
              <a:t>en lazo abierto del </a:t>
            </a:r>
            <a:r>
              <a:rPr lang="es-VE" sz="4400" u="sng" dirty="0"/>
              <a:t>modelo matemático de un regulador centrifugo de </a:t>
            </a:r>
            <a:r>
              <a:rPr lang="es-VE" sz="4400" u="sng" dirty="0" smtClean="0"/>
              <a:t>watts:</a:t>
            </a:r>
            <a:br>
              <a:rPr lang="es-VE" sz="4400" u="sng" dirty="0" smtClean="0"/>
            </a:br>
            <a:r>
              <a:rPr lang="es-VE" sz="4400" dirty="0" smtClean="0"/>
              <a:t/>
            </a:r>
            <a:br>
              <a:rPr lang="es-VE" sz="4400" dirty="0" smtClean="0"/>
            </a:br>
            <a:r>
              <a:rPr lang="es-VE" sz="4400" dirty="0" smtClean="0"/>
              <a:t>1-Sistema no lineal(original)</a:t>
            </a:r>
            <a:br>
              <a:rPr lang="es-VE" sz="4400" dirty="0" smtClean="0"/>
            </a:br>
            <a:r>
              <a:rPr lang="es-VE" sz="4400" dirty="0" smtClean="0"/>
              <a:t/>
            </a:r>
            <a:br>
              <a:rPr lang="es-VE" sz="4400" dirty="0" smtClean="0"/>
            </a:br>
            <a:r>
              <a:rPr lang="es-VE" sz="4400" dirty="0" smtClean="0"/>
              <a:t>2-sistema </a:t>
            </a:r>
            <a:r>
              <a:rPr lang="es-VE" sz="4400" dirty="0" err="1" smtClean="0"/>
              <a:t>linealizado</a:t>
            </a:r>
            <a:endParaRPr lang="es-VE" sz="4400" dirty="0"/>
          </a:p>
        </p:txBody>
      </p:sp>
    </p:spTree>
    <p:extLst>
      <p:ext uri="{BB962C8B-B14F-4D97-AF65-F5344CB8AC3E}">
        <p14:creationId xmlns:p14="http://schemas.microsoft.com/office/powerpoint/2010/main" val="366862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Valores de los parámetros :</a:t>
            </a:r>
            <a:endParaRPr lang="es-V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1" y="1380931"/>
            <a:ext cx="9701537" cy="5113175"/>
          </a:xfrm>
        </p:spPr>
        <p:txBody>
          <a:bodyPr>
            <a:normAutofit/>
          </a:bodyPr>
          <a:lstStyle/>
          <a:p>
            <a:r>
              <a:rPr lang="es-VE" sz="2800" dirty="0" smtClean="0"/>
              <a:t>n= 4</a:t>
            </a:r>
          </a:p>
          <a:p>
            <a:r>
              <a:rPr lang="es-VE" sz="2800" dirty="0" smtClean="0"/>
              <a:t>l= 0.9</a:t>
            </a:r>
          </a:p>
          <a:p>
            <a:r>
              <a:rPr lang="es-VE" sz="2800" dirty="0" smtClean="0"/>
              <a:t>a= 0.3</a:t>
            </a:r>
          </a:p>
          <a:p>
            <a:r>
              <a:rPr lang="es-VE" sz="2800" dirty="0" smtClean="0"/>
              <a:t>w=1.2</a:t>
            </a:r>
          </a:p>
          <a:p>
            <a:r>
              <a:rPr lang="es-VE" sz="2800" dirty="0" smtClean="0"/>
              <a:t>b=0.4</a:t>
            </a:r>
          </a:p>
          <a:p>
            <a:r>
              <a:rPr lang="es-VE" sz="2800" dirty="0" smtClean="0"/>
              <a:t>F= 0.25</a:t>
            </a:r>
          </a:p>
          <a:p>
            <a:r>
              <a:rPr lang="es-VE" sz="2800" dirty="0" smtClean="0"/>
              <a:t>J=1.3</a:t>
            </a:r>
          </a:p>
          <a:p>
            <a:r>
              <a:rPr lang="es-VE" sz="2800" dirty="0" smtClean="0"/>
              <a:t>C=0.8</a:t>
            </a:r>
          </a:p>
          <a:p>
            <a:r>
              <a:rPr lang="es-VE" sz="2800" dirty="0" smtClean="0"/>
              <a:t>λ=0.55</a:t>
            </a:r>
            <a:endParaRPr lang="es-VE" sz="2800" dirty="0"/>
          </a:p>
        </p:txBody>
      </p:sp>
    </p:spTree>
    <p:extLst>
      <p:ext uri="{BB962C8B-B14F-4D97-AF65-F5344CB8AC3E}">
        <p14:creationId xmlns:p14="http://schemas.microsoft.com/office/powerpoint/2010/main" val="19079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693255"/>
            <a:ext cx="8946541" cy="4195481"/>
          </a:xfrm>
        </p:spPr>
        <p:txBody>
          <a:bodyPr>
            <a:normAutofit/>
          </a:bodyPr>
          <a:lstStyle/>
          <a:p>
            <a:r>
              <a:rPr lang="es-VE" sz="4800" dirty="0" smtClean="0"/>
              <a:t>Sistema No lineal</a:t>
            </a:r>
            <a:endParaRPr lang="es-VE" sz="4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9" t="62043" r="26407" b="20325"/>
          <a:stretch/>
        </p:blipFill>
        <p:spPr bwMode="auto">
          <a:xfrm>
            <a:off x="771375" y="3478222"/>
            <a:ext cx="11018846" cy="2410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11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9625" t="23600" r="1687" b="6640"/>
          <a:stretch/>
        </p:blipFill>
        <p:spPr>
          <a:xfrm>
            <a:off x="438912" y="1"/>
            <a:ext cx="1137513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7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85024" y="1047078"/>
            <a:ext cx="8946541" cy="4195481"/>
          </a:xfrm>
        </p:spPr>
        <p:txBody>
          <a:bodyPr/>
          <a:lstStyle/>
          <a:p>
            <a:r>
              <a:rPr lang="es-VE" sz="4800" dirty="0" smtClean="0"/>
              <a:t>Sistema Lineal </a:t>
            </a:r>
          </a:p>
          <a:p>
            <a:endParaRPr lang="es-VE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/>
          <a:srcRect l="18249" t="30640" r="10313" b="35120"/>
          <a:stretch/>
        </p:blipFill>
        <p:spPr>
          <a:xfrm>
            <a:off x="310896" y="2351551"/>
            <a:ext cx="11661648" cy="327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6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14477" t="24613" r="16646" b="10408"/>
          <a:stretch/>
        </p:blipFill>
        <p:spPr>
          <a:xfrm>
            <a:off x="-1" y="0"/>
            <a:ext cx="12406435" cy="68580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l="13137" t="23959" r="16072" b="8122"/>
          <a:stretch/>
        </p:blipFill>
        <p:spPr>
          <a:xfrm>
            <a:off x="-1" y="-130630"/>
            <a:ext cx="13156341" cy="739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6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8286" b="714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892" t="8612" b="7796"/>
          <a:stretch/>
        </p:blipFill>
        <p:spPr>
          <a:xfrm>
            <a:off x="130629" y="167950"/>
            <a:ext cx="11874783" cy="669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7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</TotalTime>
  <Words>44</Words>
  <Application>Microsoft Office PowerPoint</Application>
  <PresentationFormat>Panorámica</PresentationFormat>
  <Paragraphs>14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Diagramas de bloques en lazo abierto del modelo matemático de un regulador centrifugo de watts:  1-Sistema no lineal(original)  2-sistema linealizado</vt:lpstr>
      <vt:lpstr>Valores de los parámetros 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Diagramas de bloques del regulador centrifugo de watts: -Sistema no lineal(original) -sistema linealizado</dc:title>
  <dc:creator>Nury</dc:creator>
  <cp:lastModifiedBy>Nury</cp:lastModifiedBy>
  <cp:revision>15</cp:revision>
  <dcterms:created xsi:type="dcterms:W3CDTF">2020-03-07T10:06:13Z</dcterms:created>
  <dcterms:modified xsi:type="dcterms:W3CDTF">2020-03-07T21:11:34Z</dcterms:modified>
</cp:coreProperties>
</file>