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8" r:id="rId3"/>
    <p:sldId id="259" r:id="rId4"/>
    <p:sldId id="272" r:id="rId5"/>
    <p:sldId id="257" r:id="rId6"/>
    <p:sldId id="260" r:id="rId7"/>
    <p:sldId id="261" r:id="rId8"/>
    <p:sldId id="262" r:id="rId9"/>
    <p:sldId id="265" r:id="rId10"/>
    <p:sldId id="270" r:id="rId11"/>
    <p:sldId id="266" r:id="rId12"/>
    <p:sldId id="271" r:id="rId13"/>
    <p:sldId id="268" r:id="rId14"/>
    <p:sldId id="269" r:id="rId15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4EFF-A2D8-4B51-B254-D86A1DEC7137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D4DD-5889-4EB6-AB12-F9FC3A32EB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7513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4EFF-A2D8-4B51-B254-D86A1DEC7137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D4DD-5889-4EB6-AB12-F9FC3A32EB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3277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4EFF-A2D8-4B51-B254-D86A1DEC7137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D4DD-5889-4EB6-AB12-F9FC3A32EB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90806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4EFF-A2D8-4B51-B254-D86A1DEC7137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D4DD-5889-4EB6-AB12-F9FC3A32EB92}" type="slidenum">
              <a:rPr lang="es-VE" smtClean="0"/>
              <a:t>‹Nº›</a:t>
            </a:fld>
            <a:endParaRPr lang="es-VE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8839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4EFF-A2D8-4B51-B254-D86A1DEC7137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D4DD-5889-4EB6-AB12-F9FC3A32EB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80035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4EFF-A2D8-4B51-B254-D86A1DEC7137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D4DD-5889-4EB6-AB12-F9FC3A32EB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76086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4EFF-A2D8-4B51-B254-D86A1DEC7137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D4DD-5889-4EB6-AB12-F9FC3A32EB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05311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4EFF-A2D8-4B51-B254-D86A1DEC7137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D4DD-5889-4EB6-AB12-F9FC3A32EB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08686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4EFF-A2D8-4B51-B254-D86A1DEC7137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D4DD-5889-4EB6-AB12-F9FC3A32EB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935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4EFF-A2D8-4B51-B254-D86A1DEC7137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D4DD-5889-4EB6-AB12-F9FC3A32EB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9300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4EFF-A2D8-4B51-B254-D86A1DEC7137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D4DD-5889-4EB6-AB12-F9FC3A32EB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9603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4EFF-A2D8-4B51-B254-D86A1DEC7137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D4DD-5889-4EB6-AB12-F9FC3A32EB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1527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4EFF-A2D8-4B51-B254-D86A1DEC7137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D4DD-5889-4EB6-AB12-F9FC3A32EB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8869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4EFF-A2D8-4B51-B254-D86A1DEC7137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D4DD-5889-4EB6-AB12-F9FC3A32EB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1119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4EFF-A2D8-4B51-B254-D86A1DEC7137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D4DD-5889-4EB6-AB12-F9FC3A32EB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7000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4EFF-A2D8-4B51-B254-D86A1DEC7137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D4DD-5889-4EB6-AB12-F9FC3A32EB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9514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4EFF-A2D8-4B51-B254-D86A1DEC7137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D4DD-5889-4EB6-AB12-F9FC3A32EB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2164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354EFF-A2D8-4B51-B254-D86A1DEC7137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D4DD-5889-4EB6-AB12-F9FC3A32EB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33675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3668849"/>
            <a:ext cx="9860280" cy="2971801"/>
          </a:xfrm>
        </p:spPr>
        <p:txBody>
          <a:bodyPr/>
          <a:lstStyle/>
          <a:p>
            <a:r>
              <a:rPr lang="es-VE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Errores en estado estacionario </a:t>
            </a:r>
            <a:r>
              <a:rPr lang="es-VE" sz="5400" dirty="0" smtClean="0"/>
              <a:t>de la función de transferencia en lazo cerrado de un regulador centrifugo de watts</a:t>
            </a:r>
            <a:r>
              <a:rPr lang="es-VE" dirty="0" smtClean="0"/>
              <a:t/>
            </a:r>
            <a:br>
              <a:rPr lang="es-VE" dirty="0" smtClean="0"/>
            </a:b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83406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071" y="0"/>
            <a:ext cx="9404723" cy="1400530"/>
          </a:xfrm>
        </p:spPr>
        <p:txBody>
          <a:bodyPr/>
          <a:lstStyle/>
          <a:p>
            <a:r>
              <a:rPr lang="es-VE" dirty="0"/>
              <a:t>Respuesta y error con entrada </a:t>
            </a:r>
            <a:r>
              <a:rPr lang="es-VE" dirty="0" smtClean="0"/>
              <a:t>Escalón Unitario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558" b="6175"/>
          <a:stretch/>
        </p:blipFill>
        <p:spPr>
          <a:xfrm>
            <a:off x="1554480" y="1620203"/>
            <a:ext cx="9311640" cy="523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Rampa Unitaria</a:t>
            </a:r>
            <a:endParaRPr lang="es-VE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690" t="49703" r="23993" b="28504"/>
          <a:stretch/>
        </p:blipFill>
        <p:spPr>
          <a:xfrm>
            <a:off x="7024182" y="452718"/>
            <a:ext cx="4429066" cy="122109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4375" t="40667" r="3125" b="11067"/>
          <a:stretch/>
        </p:blipFill>
        <p:spPr>
          <a:xfrm>
            <a:off x="252857" y="2316480"/>
            <a:ext cx="11663905" cy="3992880"/>
          </a:xfrm>
          <a:prstGeom prst="rect">
            <a:avLst/>
          </a:prstGeom>
        </p:spPr>
      </p:pic>
      <p:pic>
        <p:nvPicPr>
          <p:cNvPr id="7" name="Marcador de contenido 5"/>
          <p:cNvPicPr>
            <a:picLocks noChangeAspect="1"/>
          </p:cNvPicPr>
          <p:nvPr/>
        </p:nvPicPr>
        <p:blipFill rotWithShape="1">
          <a:blip r:embed="rId4"/>
          <a:srcRect l="50997" t="45845" r="19603" b="46668"/>
          <a:stretch/>
        </p:blipFill>
        <p:spPr>
          <a:xfrm>
            <a:off x="8700691" y="1216617"/>
            <a:ext cx="2775030" cy="41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0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1400530"/>
          </a:xfrm>
        </p:spPr>
        <p:txBody>
          <a:bodyPr/>
          <a:lstStyle/>
          <a:p>
            <a:r>
              <a:rPr lang="es-VE" dirty="0"/>
              <a:t>Respuesta y error con entrada Rampa Unitaria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1" t="9128" r="-781" b="6400"/>
          <a:stretch/>
        </p:blipFill>
        <p:spPr>
          <a:xfrm>
            <a:off x="1430338" y="1400530"/>
            <a:ext cx="9443456" cy="525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6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Parábola Unitaria</a:t>
            </a:r>
            <a:endParaRPr lang="es-VE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859" t="31713" r="25086" b="44314"/>
          <a:stretch/>
        </p:blipFill>
        <p:spPr>
          <a:xfrm>
            <a:off x="7134399" y="304800"/>
            <a:ext cx="4158442" cy="132588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5156" t="39600" r="8438" b="15067"/>
          <a:stretch/>
        </p:blipFill>
        <p:spPr>
          <a:xfrm>
            <a:off x="237655" y="2453640"/>
            <a:ext cx="11749234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1871" y="0"/>
            <a:ext cx="9404723" cy="1400530"/>
          </a:xfrm>
        </p:spPr>
        <p:txBody>
          <a:bodyPr/>
          <a:lstStyle/>
          <a:p>
            <a:r>
              <a:rPr lang="es-VE" dirty="0"/>
              <a:t>Respuesta y error con entrada </a:t>
            </a:r>
            <a:r>
              <a:rPr lang="es-VE" dirty="0" smtClean="0"/>
              <a:t>Parábola </a:t>
            </a:r>
            <a:r>
              <a:rPr lang="es-VE" dirty="0"/>
              <a:t>Unitaria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467" b="6901"/>
          <a:stretch/>
        </p:blipFill>
        <p:spPr>
          <a:xfrm>
            <a:off x="823344" y="1569720"/>
            <a:ext cx="10664318" cy="52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983069"/>
            <a:ext cx="9404723" cy="1688903"/>
          </a:xfrm>
        </p:spPr>
        <p:txBody>
          <a:bodyPr/>
          <a:lstStyle/>
          <a:p>
            <a:r>
              <a:rPr lang="es-VE" sz="4800" dirty="0" smtClean="0"/>
              <a:t>Función de transferencia en Lazo abierto</a:t>
            </a:r>
            <a:endParaRPr lang="es-VE" sz="4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47" y="3352800"/>
            <a:ext cx="11882204" cy="176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3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1929535"/>
          </a:xfrm>
        </p:spPr>
        <p:txBody>
          <a:bodyPr/>
          <a:lstStyle/>
          <a:p>
            <a:r>
              <a:rPr lang="es-VE" dirty="0" smtClean="0"/>
              <a:t>Función de transferencia Lazo cerrado con retroalimentación Unitaria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938" t="36400" r="13500" b="13361"/>
          <a:stretch/>
        </p:blipFill>
        <p:spPr>
          <a:xfrm>
            <a:off x="426655" y="2578608"/>
            <a:ext cx="11434657" cy="412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2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sz="4400" dirty="0"/>
              <a:t>E</a:t>
            </a:r>
            <a:r>
              <a:rPr lang="es-VE" sz="4400" dirty="0" smtClean="0"/>
              <a:t>rrores en estado estacionario</a:t>
            </a:r>
            <a:endParaRPr lang="es-VE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1873" y="3195919"/>
            <a:ext cx="5404168" cy="1787562"/>
          </a:xfrm>
        </p:spPr>
        <p:txBody>
          <a:bodyPr>
            <a:noAutofit/>
          </a:bodyPr>
          <a:lstStyle/>
          <a:p>
            <a:r>
              <a:rPr lang="es-VE" sz="3600" dirty="0" smtClean="0"/>
              <a:t>Error Posición</a:t>
            </a:r>
          </a:p>
          <a:p>
            <a:r>
              <a:rPr lang="es-VE" sz="3600" dirty="0" smtClean="0"/>
              <a:t>Error velocidad</a:t>
            </a:r>
          </a:p>
          <a:p>
            <a:r>
              <a:rPr lang="es-VE" sz="3600" dirty="0" smtClean="0"/>
              <a:t>Error Aceleración</a:t>
            </a:r>
            <a:endParaRPr lang="es-VE" sz="3600" dirty="0"/>
          </a:p>
        </p:txBody>
      </p:sp>
    </p:spTree>
    <p:extLst>
      <p:ext uri="{BB962C8B-B14F-4D97-AF65-F5344CB8AC3E}">
        <p14:creationId xmlns:p14="http://schemas.microsoft.com/office/powerpoint/2010/main" val="31373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Constante y error Posición: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0313" t="30533" r="25000" b="29467"/>
          <a:stretch/>
        </p:blipFill>
        <p:spPr>
          <a:xfrm>
            <a:off x="2286000" y="2052918"/>
            <a:ext cx="7117080" cy="373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1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Constante y error velocidad: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VE" b="1" dirty="0" smtClean="0"/>
              <a:t> </a:t>
            </a:r>
            <a:endParaRPr lang="es-VE" dirty="0"/>
          </a:p>
          <a:p>
            <a:endParaRPr lang="es-VE" dirty="0"/>
          </a:p>
          <a:p>
            <a:endParaRPr lang="es-V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0438" t="30320" r="27938" b="20080"/>
          <a:stretch/>
        </p:blipFill>
        <p:spPr>
          <a:xfrm>
            <a:off x="2446503" y="1352388"/>
            <a:ext cx="6782841" cy="473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Constante y error aceleración:</a:t>
            </a:r>
            <a:endParaRPr lang="es-V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837" t="25612" r="25724" b="29930"/>
          <a:stretch/>
        </p:blipFill>
        <p:spPr>
          <a:xfrm>
            <a:off x="2427715" y="1853248"/>
            <a:ext cx="7623119" cy="446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Errores en estado estacionario ante diferentes entradas(método sin calculo de las constantes) </a:t>
            </a:r>
            <a:endParaRPr lang="es-V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ubtítulo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2662519"/>
                <a:ext cx="8946541" cy="41954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VE" sz="4000" u="sng" dirty="0" smtClean="0">
                    <a:solidFill>
                      <a:schemeClr val="bg1"/>
                    </a:solidFill>
                  </a:rPr>
                  <a:t>Entradas: </a:t>
                </a:r>
              </a:p>
              <a:p>
                <a:r>
                  <a:rPr lang="es-VE" sz="4000" dirty="0" smtClean="0">
                    <a:solidFill>
                      <a:schemeClr val="bg1"/>
                    </a:solidFill>
                  </a:rPr>
                  <a:t>Escalón Unitario : R(s)=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VE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s-VE" sz="4000" dirty="0" smtClean="0">
                  <a:solidFill>
                    <a:schemeClr val="bg1"/>
                  </a:solidFill>
                </a:endParaRPr>
              </a:p>
              <a:p>
                <a:r>
                  <a:rPr lang="es-VE" sz="4000" dirty="0" smtClean="0">
                    <a:solidFill>
                      <a:schemeClr val="bg1"/>
                    </a:solidFill>
                  </a:rPr>
                  <a:t>Rampa unitaria: R(s</a:t>
                </a:r>
                <a:r>
                  <a:rPr lang="es-VE" sz="4000" dirty="0" smtClean="0">
                    <a:solidFill>
                      <a:schemeClr val="bg1"/>
                    </a:solidFill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VE" sz="4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VE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VE" sz="4000" dirty="0" smtClean="0">
                  <a:solidFill>
                    <a:schemeClr val="bg1"/>
                  </a:solidFill>
                </a:endParaRPr>
              </a:p>
              <a:p>
                <a:r>
                  <a:rPr lang="es-VE" sz="4000" dirty="0" smtClean="0">
                    <a:solidFill>
                      <a:schemeClr val="bg1"/>
                    </a:solidFill>
                  </a:rPr>
                  <a:t>Parábola Unitaria: </a:t>
                </a:r>
                <a:r>
                  <a:rPr lang="es-VE" sz="4000" smtClean="0">
                    <a:solidFill>
                      <a:schemeClr val="bg1"/>
                    </a:solidFill>
                  </a:rPr>
                  <a:t>R(s</a:t>
                </a:r>
                <a:r>
                  <a:rPr lang="es-VE" sz="4000" smtClean="0">
                    <a:solidFill>
                      <a:schemeClr val="bg1"/>
                    </a:solidFill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VE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VE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s-VE" sz="4000" dirty="0"/>
              </a:p>
            </p:txBody>
          </p:sp>
        </mc:Choice>
        <mc:Fallback>
          <p:sp>
            <p:nvSpPr>
              <p:cNvPr id="4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2662519"/>
                <a:ext cx="8946541" cy="4195481"/>
              </a:xfrm>
              <a:blipFill rotWithShape="0">
                <a:blip r:embed="rId2"/>
                <a:stretch>
                  <a:fillRect l="-2384" t="-2616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11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8104" y="731688"/>
            <a:ext cx="9404723" cy="1400530"/>
          </a:xfrm>
        </p:spPr>
        <p:txBody>
          <a:bodyPr/>
          <a:lstStyle/>
          <a:p>
            <a:r>
              <a:rPr lang="es-VE" dirty="0" smtClean="0"/>
              <a:t>Escalón Unitario</a:t>
            </a:r>
            <a:endParaRPr lang="es-V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30000" t="40667" r="22968" b="31067"/>
          <a:stretch/>
        </p:blipFill>
        <p:spPr>
          <a:xfrm>
            <a:off x="6918960" y="237808"/>
            <a:ext cx="4587240" cy="16154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5469" t="23867" r="5937" b="24133"/>
          <a:stretch/>
        </p:blipFill>
        <p:spPr>
          <a:xfrm>
            <a:off x="198473" y="2417736"/>
            <a:ext cx="11791826" cy="40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255</TotalTime>
  <Words>107</Words>
  <Application>Microsoft Office PowerPoint</Application>
  <PresentationFormat>Panorámica</PresentationFormat>
  <Paragraphs>22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Century Gothic</vt:lpstr>
      <vt:lpstr>Wingdings 3</vt:lpstr>
      <vt:lpstr>Ion</vt:lpstr>
      <vt:lpstr>Errores en estado estacionario de la función de transferencia en lazo cerrado de un regulador centrifugo de watts </vt:lpstr>
      <vt:lpstr>Función de transferencia en Lazo abierto</vt:lpstr>
      <vt:lpstr>Función de transferencia Lazo cerrado con retroalimentación Unitaria</vt:lpstr>
      <vt:lpstr>Errores en estado estacionario</vt:lpstr>
      <vt:lpstr>Constante y error Posición:</vt:lpstr>
      <vt:lpstr>Constante y error velocidad:</vt:lpstr>
      <vt:lpstr>Constante y error aceleración:</vt:lpstr>
      <vt:lpstr>Errores en estado estacionario ante diferentes entradas(método sin calculo de las constantes) </vt:lpstr>
      <vt:lpstr>Escalón Unitario</vt:lpstr>
      <vt:lpstr>Respuesta y error con entrada Escalón Unitario</vt:lpstr>
      <vt:lpstr>Rampa Unitaria</vt:lpstr>
      <vt:lpstr>Respuesta y error con entrada Rampa Unitaria</vt:lpstr>
      <vt:lpstr>Parábola Unitaria</vt:lpstr>
      <vt:lpstr>Respuesta y error con entrada Parábola Unitaria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Errores en estado estacionario</dc:title>
  <dc:creator>Nury</dc:creator>
  <cp:lastModifiedBy>Nury</cp:lastModifiedBy>
  <cp:revision>25</cp:revision>
  <dcterms:created xsi:type="dcterms:W3CDTF">2020-03-07T10:38:25Z</dcterms:created>
  <dcterms:modified xsi:type="dcterms:W3CDTF">2020-03-07T21:51:55Z</dcterms:modified>
</cp:coreProperties>
</file>