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uncionamiento%20de%20la%20m&#225;quina%20de%20vapor%20de%20Watt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69983" y="4653136"/>
            <a:ext cx="1981200" cy="2088232"/>
          </a:xfrm>
        </p:spPr>
        <p:txBody>
          <a:bodyPr>
            <a:normAutofit fontScale="85000" lnSpcReduction="20000"/>
          </a:bodyPr>
          <a:lstStyle/>
          <a:p>
            <a:r>
              <a:rPr lang="es-ES" sz="1600" dirty="0" smtClean="0">
                <a:latin typeface="+mj-lt"/>
              </a:rPr>
              <a:t>José Suárez C.I 20199944</a:t>
            </a:r>
          </a:p>
          <a:p>
            <a:r>
              <a:rPr lang="es-ES" sz="1600" dirty="0" smtClean="0">
                <a:latin typeface="+mj-lt"/>
              </a:rPr>
              <a:t>Diego Martínez C.I </a:t>
            </a:r>
            <a:r>
              <a:rPr lang="es-ES" sz="1600" dirty="0">
                <a:latin typeface="+mj-lt"/>
              </a:rPr>
              <a:t>26128457</a:t>
            </a:r>
            <a:endParaRPr lang="es-ES" sz="1600" dirty="0" smtClean="0">
              <a:latin typeface="+mj-lt"/>
            </a:endParaRPr>
          </a:p>
          <a:p>
            <a:r>
              <a:rPr lang="es-ES" sz="1600" dirty="0" err="1" smtClean="0">
                <a:latin typeface="+mj-lt"/>
              </a:rPr>
              <a:t>Ermirosa</a:t>
            </a:r>
            <a:r>
              <a:rPr lang="es-ES" sz="1600" dirty="0" smtClean="0">
                <a:latin typeface="+mj-lt"/>
              </a:rPr>
              <a:t> Santiago C.I 23442726</a:t>
            </a:r>
          </a:p>
          <a:p>
            <a:r>
              <a:rPr lang="es-ES" sz="1600" dirty="0" smtClean="0">
                <a:latin typeface="+mj-lt"/>
              </a:rPr>
              <a:t>Alfredo Ferreira C.I </a:t>
            </a:r>
            <a:r>
              <a:rPr lang="es-ES" sz="1600" dirty="0">
                <a:latin typeface="+mj-lt"/>
              </a:rPr>
              <a:t>26765212</a:t>
            </a:r>
            <a:endParaRPr lang="es-ES" sz="1600" dirty="0" smtClean="0">
              <a:latin typeface="+mj-lt"/>
            </a:endParaRPr>
          </a:p>
          <a:p>
            <a:r>
              <a:rPr lang="es-ES" sz="1600" dirty="0" err="1" smtClean="0">
                <a:latin typeface="+mj-lt"/>
              </a:rPr>
              <a:t>Elix</a:t>
            </a:r>
            <a:r>
              <a:rPr lang="es-ES" sz="1600" dirty="0" smtClean="0">
                <a:latin typeface="+mj-lt"/>
              </a:rPr>
              <a:t> Vivas C.I 22987085</a:t>
            </a:r>
            <a:endParaRPr lang="es-ES" sz="1600" dirty="0"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2563" y="2060848"/>
            <a:ext cx="6120680" cy="2116832"/>
          </a:xfrm>
        </p:spPr>
        <p:txBody>
          <a:bodyPr/>
          <a:lstStyle/>
          <a:p>
            <a:pPr algn="ctr"/>
            <a:r>
              <a:rPr lang="es-ES" sz="2800" u="sng" dirty="0" smtClean="0">
                <a:latin typeface="Arial Narrow" panose="020B0606020202030204" pitchFamily="34" charset="0"/>
                <a:cs typeface="Arial" panose="020B0604020202020204" pitchFamily="34" charset="0"/>
              </a:rPr>
              <a:t>Regulador Centrifugo de watt</a:t>
            </a:r>
            <a:endParaRPr lang="es-ES" sz="2800" u="sng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facultad de ingenieria ula bl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4322231" cy="9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quina de vapor wat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75106"/>
            <a:ext cx="2174927" cy="17555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889631" y="6165304"/>
            <a:ext cx="5266545" cy="591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Introducción al control automático</a:t>
            </a:r>
            <a:endParaRPr lang="es-ES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sultado de imagen para facultad de ingenieria ula blan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70305"/>
            <a:ext cx="1787661" cy="10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15509" r="1844" b="33722"/>
          <a:stretch/>
        </p:blipFill>
        <p:spPr bwMode="auto">
          <a:xfrm>
            <a:off x="611560" y="1844824"/>
            <a:ext cx="80050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s-ES" dirty="0" smtClean="0"/>
              <a:t>Linealización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98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de transferencia</a:t>
            </a:r>
            <a:endParaRPr lang="es-E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764473"/>
            <a:ext cx="8039100" cy="23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99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3518853"/>
            <a:ext cx="80695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s-ES" dirty="0" smtClean="0"/>
              <a:t>Función de transferencia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03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explicita</a:t>
            </a:r>
            <a:endParaRPr lang="es-E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960563"/>
            <a:ext cx="8077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67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4558" y="1719263"/>
            <a:ext cx="5780283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83839"/>
            <a:ext cx="8496944" cy="1344961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Funcionamiento de la Maquina de vapor de watt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54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47664" y="3140968"/>
            <a:ext cx="5847185" cy="14218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4400" dirty="0" smtClean="0">
                <a:latin typeface="Arial Narrow" panose="020B0606020202030204" pitchFamily="34" charset="0"/>
                <a:hlinkClick r:id="rId2" action="ppaction://hlinkfile"/>
              </a:rPr>
              <a:t>Maquina de vapor Watt</a:t>
            </a:r>
            <a:endParaRPr lang="es-ES" sz="4400" dirty="0">
              <a:latin typeface="Arial Narrow" panose="020B0606020202030204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7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Regulador centrifugo de watt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16505" r="10813" b="8349"/>
          <a:stretch/>
        </p:blipFill>
        <p:spPr bwMode="auto">
          <a:xfrm>
            <a:off x="251520" y="1988840"/>
            <a:ext cx="3456384" cy="41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9938" r="20319" b="17678"/>
          <a:stretch/>
        </p:blipFill>
        <p:spPr bwMode="auto">
          <a:xfrm>
            <a:off x="3779912" y="1988840"/>
            <a:ext cx="5040560" cy="41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7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Regulador Centrifugo de watt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27721" r="7835" b="27416"/>
          <a:stretch/>
        </p:blipFill>
        <p:spPr bwMode="auto">
          <a:xfrm>
            <a:off x="1201000" y="2132856"/>
            <a:ext cx="682365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5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control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14839" r="4626" b="14884"/>
          <a:stretch/>
        </p:blipFill>
        <p:spPr bwMode="auto">
          <a:xfrm>
            <a:off x="1259632" y="1988840"/>
            <a:ext cx="6696744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84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dinámico y ecuaciones diferenciales de movimiento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" t="21469" r="12617" b="33722"/>
          <a:stretch/>
        </p:blipFill>
        <p:spPr bwMode="auto">
          <a:xfrm>
            <a:off x="467544" y="2276872"/>
            <a:ext cx="8146241" cy="369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dinámico y ecuaciones diferenciales de movimiento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" t="33389" r="19680" b="51655"/>
          <a:stretch/>
        </p:blipFill>
        <p:spPr bwMode="auto">
          <a:xfrm>
            <a:off x="467544" y="2060848"/>
            <a:ext cx="806489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62043" r="26407" b="20325"/>
          <a:stretch/>
        </p:blipFill>
        <p:spPr bwMode="auto">
          <a:xfrm>
            <a:off x="683568" y="4005064"/>
            <a:ext cx="741417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 de equilibrio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72459" r="7318" b="18049"/>
          <a:stretch/>
        </p:blipFill>
        <p:spPr bwMode="auto">
          <a:xfrm>
            <a:off x="611560" y="2996952"/>
            <a:ext cx="8084177" cy="6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43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258</TotalTime>
  <Words>78</Words>
  <Application>Microsoft Office PowerPoint</Application>
  <PresentationFormat>Presentación en pantalla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Cuadrícula</vt:lpstr>
      <vt:lpstr>Regulador Centrifugo de watt</vt:lpstr>
      <vt:lpstr>Funcionamiento de la Maquina de vapor de watt</vt:lpstr>
      <vt:lpstr>funcionamiento</vt:lpstr>
      <vt:lpstr>Regulador centrifugo de watt</vt:lpstr>
      <vt:lpstr>Regulador Centrifugo de watt</vt:lpstr>
      <vt:lpstr>Sistema de control</vt:lpstr>
      <vt:lpstr>Modelo dinámico y ecuaciones diferenciales de movimiento</vt:lpstr>
      <vt:lpstr>Modelo dinámico y ecuaciones diferenciales de movimiento</vt:lpstr>
      <vt:lpstr>punto de equilibrio</vt:lpstr>
      <vt:lpstr>Linealización</vt:lpstr>
      <vt:lpstr>Función de transferencia</vt:lpstr>
      <vt:lpstr>Función de transferencia</vt:lpstr>
      <vt:lpstr>Solución explicita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 de la maquina de vapor watt</dc:title>
  <dc:creator>GERMAN SUAREZ</dc:creator>
  <cp:lastModifiedBy>GERMAN SUAREZ</cp:lastModifiedBy>
  <cp:revision>17</cp:revision>
  <dcterms:created xsi:type="dcterms:W3CDTF">2019-12-07T13:36:33Z</dcterms:created>
  <dcterms:modified xsi:type="dcterms:W3CDTF">2019-12-08T21:24:44Z</dcterms:modified>
</cp:coreProperties>
</file>