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ADEF3C9-320D-49C9-B1DC-FD7F4C63C7A7}" type="datetimeFigureOut">
              <a:rPr lang="es-ES" smtClean="0"/>
              <a:t>07/12/2019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54B7AFF-B340-4D3D-9023-24597866F88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uncionamiento%20de%20la%20m&#225;quina%20de%20vapor%20de%20Watt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069983" y="5229200"/>
            <a:ext cx="1981200" cy="1512168"/>
          </a:xfrm>
        </p:spPr>
        <p:txBody>
          <a:bodyPr>
            <a:normAutofit/>
          </a:bodyPr>
          <a:lstStyle/>
          <a:p>
            <a:r>
              <a:rPr lang="es-ES" sz="1600" dirty="0" smtClean="0">
                <a:latin typeface="Arial Narrow" panose="020B0606020202030204" pitchFamily="34" charset="0"/>
              </a:rPr>
              <a:t>José Suárez</a:t>
            </a:r>
          </a:p>
          <a:p>
            <a:r>
              <a:rPr lang="es-ES" sz="1600" dirty="0" smtClean="0">
                <a:latin typeface="Arial Narrow" panose="020B0606020202030204" pitchFamily="34" charset="0"/>
              </a:rPr>
              <a:t>Diego Martínez</a:t>
            </a:r>
          </a:p>
          <a:p>
            <a:r>
              <a:rPr lang="es-ES" sz="1600" dirty="0" err="1" smtClean="0">
                <a:latin typeface="Arial Narrow" panose="020B0606020202030204" pitchFamily="34" charset="0"/>
              </a:rPr>
              <a:t>Ermi</a:t>
            </a:r>
            <a:r>
              <a:rPr lang="es-ES" sz="1600" dirty="0" smtClean="0">
                <a:latin typeface="Arial Narrow" panose="020B0606020202030204" pitchFamily="34" charset="0"/>
              </a:rPr>
              <a:t> Sosa</a:t>
            </a:r>
          </a:p>
          <a:p>
            <a:r>
              <a:rPr lang="es-ES" sz="1600" dirty="0" smtClean="0">
                <a:latin typeface="Arial Narrow" panose="020B0606020202030204" pitchFamily="34" charset="0"/>
              </a:rPr>
              <a:t>Alfredo </a:t>
            </a:r>
            <a:endParaRPr lang="es-ES" sz="1600" dirty="0">
              <a:latin typeface="Arial Narrow" panose="020B0606020202030204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348880"/>
            <a:ext cx="5472608" cy="1828800"/>
          </a:xfrm>
        </p:spPr>
        <p:txBody>
          <a:bodyPr/>
          <a:lstStyle/>
          <a:p>
            <a:pPr algn="just"/>
            <a:r>
              <a:rPr lang="es-ES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Funcionamiento </a:t>
            </a:r>
            <a:br>
              <a:rPr lang="es-ES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s-ES" sz="2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de la maquina de vapor watt</a:t>
            </a:r>
            <a:endParaRPr lang="es-ES" sz="2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611560" y="3789040"/>
            <a:ext cx="5472608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facultad de ingenieria ula blan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4322231" cy="9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aquina de vapor wat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75106"/>
            <a:ext cx="2174927" cy="17555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889631" y="6165304"/>
            <a:ext cx="5266545" cy="591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Introducción al control automático</a:t>
            </a:r>
            <a:endParaRPr lang="es-ES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Resultado de imagen para facultad de ingenieria ula blan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70305"/>
            <a:ext cx="1787661" cy="104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4558" y="1719263"/>
            <a:ext cx="5780283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83839"/>
            <a:ext cx="8367464" cy="768897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/>
              <a:t>Maquina de vapor watt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919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547664" y="3140968"/>
            <a:ext cx="5847185" cy="142189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4400" dirty="0" smtClean="0">
                <a:latin typeface="Arial Narrow" panose="020B0606020202030204" pitchFamily="34" charset="0"/>
                <a:hlinkClick r:id="rId2" action="ppaction://hlinkfile"/>
              </a:rPr>
              <a:t>Maquina de vapor Watt</a:t>
            </a:r>
            <a:endParaRPr lang="es-ES" sz="4400" dirty="0">
              <a:latin typeface="Arial Narrow" panose="020B0606020202030204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716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62</TotalTime>
  <Words>21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Cuadrícula</vt:lpstr>
      <vt:lpstr>Funcionamiento  de la maquina de vapor watt</vt:lpstr>
      <vt:lpstr>Maquina de vapor watt</vt:lpstr>
      <vt:lpstr>funcionamiento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Funcionamiento  de la maquina de vapor watt</dc:title>
  <dc:creator>GERMAN SUAREZ</dc:creator>
  <cp:lastModifiedBy>jose suarez</cp:lastModifiedBy>
  <cp:revision>7</cp:revision>
  <dcterms:created xsi:type="dcterms:W3CDTF">2019-12-07T13:36:33Z</dcterms:created>
  <dcterms:modified xsi:type="dcterms:W3CDTF">2019-12-07T14:43:08Z</dcterms:modified>
</cp:coreProperties>
</file>