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53"/>
    <p:restoredTop sz="94720"/>
  </p:normalViewPr>
  <p:slideViewPr>
    <p:cSldViewPr snapToGrid="0" snapToObjects="1">
      <p:cViewPr varScale="1">
        <p:scale>
          <a:sx n="123" d="100"/>
          <a:sy n="12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6652-16E8-1F42-A9F8-EF4B7D514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SquadUP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1632-71CE-654A-A0A5-5048811F5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Fung and Jaron Martinez</a:t>
            </a:r>
          </a:p>
        </p:txBody>
      </p:sp>
    </p:spTree>
    <p:extLst>
      <p:ext uri="{BB962C8B-B14F-4D97-AF65-F5344CB8AC3E}">
        <p14:creationId xmlns:p14="http://schemas.microsoft.com/office/powerpoint/2010/main" val="38289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361-B093-6F44-AB20-DF5825E0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AEAF-1283-9341-8362-37D1345B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Users</a:t>
            </a:r>
            <a:r>
              <a:rPr lang="en-US" sz="2800" dirty="0"/>
              <a:t>: 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userID</a:t>
            </a:r>
            <a:r>
              <a:rPr lang="en-US" sz="2400" dirty="0">
                <a:highlight>
                  <a:srgbClr val="0000FF"/>
                </a:highlight>
              </a:rPr>
              <a:t> (email),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password, 	</a:t>
            </a:r>
            <a:r>
              <a:rPr lang="en-US" sz="2400" dirty="0" err="1"/>
              <a:t>activationCode</a:t>
            </a:r>
            <a:r>
              <a:rPr lang="en-US" sz="2400" dirty="0"/>
              <a:t>, </a:t>
            </a:r>
            <a:r>
              <a:rPr lang="en-US" sz="2400" dirty="0" err="1"/>
              <a:t>forgotCode</a:t>
            </a:r>
            <a:r>
              <a:rPr lang="en-US" sz="2400" dirty="0"/>
              <a:t>, avatar, </a:t>
            </a:r>
            <a:r>
              <a:rPr lang="en-US" sz="2400" dirty="0" err="1"/>
              <a:t>dateOfBirth</a:t>
            </a:r>
            <a:r>
              <a:rPr lang="en-US" sz="2400" dirty="0"/>
              <a:t>, gender, </a:t>
            </a:r>
            <a:r>
              <a:rPr lang="en-US" sz="2400" dirty="0" err="1"/>
              <a:t>userBio</a:t>
            </a:r>
            <a:r>
              <a:rPr lang="en-US" sz="2400" dirty="0"/>
              <a:t>,</a:t>
            </a:r>
            <a:r>
              <a:rPr lang="en-US" sz="2400" dirty="0">
                <a:highlight>
                  <a:srgbClr val="FB31E6"/>
                </a:highlight>
              </a:rPr>
              <a:t> ID</a:t>
            </a:r>
            <a:r>
              <a:rPr lang="en-US" sz="2400" dirty="0"/>
              <a:t>.</a:t>
            </a:r>
          </a:p>
          <a:p>
            <a:r>
              <a:rPr lang="en-US" sz="2800" b="1" dirty="0"/>
              <a:t>Courts</a:t>
            </a:r>
            <a:r>
              <a:rPr lang="en-US" sz="2800" dirty="0"/>
              <a:t>: 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courtID</a:t>
            </a:r>
            <a:r>
              <a:rPr lang="en-US" sz="2400" dirty="0"/>
              <a:t> (location), </a:t>
            </a:r>
            <a:r>
              <a:rPr lang="en-US" sz="2400" dirty="0" err="1"/>
              <a:t>courtQuality</a:t>
            </a:r>
            <a:r>
              <a:rPr lang="en-US" sz="2400" dirty="0"/>
              <a:t>, </a:t>
            </a:r>
            <a:r>
              <a:rPr lang="en-US" sz="2400" dirty="0" err="1"/>
              <a:t>courtVolume</a:t>
            </a:r>
            <a:r>
              <a:rPr lang="en-US" sz="2400" dirty="0"/>
              <a:t>, </a:t>
            </a:r>
            <a:r>
              <a:rPr lang="en-US" sz="2400" dirty="0" err="1">
                <a:highlight>
                  <a:srgbClr val="FF00FF"/>
                </a:highlight>
              </a:rPr>
              <a:t>teamID</a:t>
            </a:r>
            <a:r>
              <a:rPr lang="en-US" sz="2400" dirty="0">
                <a:highlight>
                  <a:srgbClr val="FF00FF"/>
                </a:highlight>
              </a:rPr>
              <a:t>, ID</a:t>
            </a:r>
            <a:r>
              <a:rPr lang="en-US" sz="2400" dirty="0"/>
              <a:t>.</a:t>
            </a:r>
          </a:p>
          <a:p>
            <a:r>
              <a:rPr lang="en-US" sz="2800" b="1" dirty="0"/>
              <a:t>Teams</a:t>
            </a:r>
            <a:r>
              <a:rPr lang="en-US" sz="2800" dirty="0"/>
              <a:t>: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teamID</a:t>
            </a:r>
            <a:r>
              <a:rPr lang="en-US" sz="2400" dirty="0"/>
              <a:t>, </a:t>
            </a:r>
            <a:r>
              <a:rPr lang="en-US" sz="2400" dirty="0" err="1">
                <a:highlight>
                  <a:srgbClr val="FF00FF"/>
                </a:highlight>
              </a:rPr>
              <a:t>courtID</a:t>
            </a:r>
            <a:r>
              <a:rPr lang="en-US" sz="2400" dirty="0">
                <a:highlight>
                  <a:srgbClr val="FF00FF"/>
                </a:highlight>
              </a:rPr>
              <a:t>, </a:t>
            </a:r>
            <a:r>
              <a:rPr lang="en-US" sz="2400" dirty="0" err="1">
                <a:highlight>
                  <a:srgbClr val="FF00FF"/>
                </a:highlight>
              </a:rPr>
              <a:t>userID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EFC-0AB8-0C4B-B35C-6D4EF553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0BC2F-D729-204E-ADE2-F71E157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1</a:t>
            </a:r>
            <a:r>
              <a:rPr lang="en-US" b="1" u="sng" baseline="30000" dirty="0"/>
              <a:t>st</a:t>
            </a:r>
            <a:r>
              <a:rPr lang="en-US" b="1" u="sng" dirty="0"/>
              <a:t> Table</a:t>
            </a:r>
            <a:r>
              <a:rPr lang="en-US" dirty="0"/>
              <a:t>: Users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92DA61-8972-F84D-8D04-88C879AD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30257"/>
              </p:ext>
            </p:extLst>
          </p:nvPr>
        </p:nvGraphicFramePr>
        <p:xfrm>
          <a:off x="1423251" y="266200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206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9119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0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userID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(email)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4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8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activationCode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forgotCode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BLOB/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1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464D-0225-604A-A3AD-69184E91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 (Contd.)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E2C5D-C0DC-2346-9CCA-3BDDC885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2</a:t>
            </a:r>
            <a:r>
              <a:rPr lang="en-US" b="1" u="sng" baseline="30000" dirty="0"/>
              <a:t>nd</a:t>
            </a:r>
            <a:r>
              <a:rPr lang="en-US" b="1" u="sng" dirty="0"/>
              <a:t> Table</a:t>
            </a:r>
            <a:r>
              <a:rPr lang="en-US" dirty="0"/>
              <a:t>: Courts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BFA2A-2B60-414E-BE28-2CF65A6E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3609"/>
              </p:ext>
            </p:extLst>
          </p:nvPr>
        </p:nvGraphicFramePr>
        <p:xfrm>
          <a:off x="2031999" y="346459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687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16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courtID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courtQuality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(Good, Average, Bad)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3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courtVolume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(Empty, Average, Packed)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B31E6"/>
                          </a:solidFill>
                        </a:rPr>
                        <a:t>teamID</a:t>
                      </a:r>
                      <a:endParaRPr lang="en-US" dirty="0">
                        <a:solidFill>
                          <a:srgbClr val="FB31E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5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A56B-7970-8848-92B9-37682B09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CCC0-4995-134E-AD4B-0FB5503E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3</a:t>
            </a:r>
            <a:r>
              <a:rPr lang="en-US" b="1" u="sng" baseline="30000" dirty="0"/>
              <a:t>rd</a:t>
            </a:r>
            <a:r>
              <a:rPr lang="en-US" b="1" u="sng" dirty="0"/>
              <a:t> Table</a:t>
            </a:r>
            <a:r>
              <a:rPr lang="en-US" dirty="0"/>
              <a:t>: Teams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1593B8-CC05-494E-AF3B-135BEFCB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41527"/>
              </p:ext>
            </p:extLst>
          </p:nvPr>
        </p:nvGraphicFramePr>
        <p:xfrm>
          <a:off x="2031999" y="346459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687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16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teamID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courtID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3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userID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F38E-A668-4341-BC35-8A611AC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Entities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1AF6A0-AFDB-BA49-A76B-B1312A516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206518"/>
              </p:ext>
            </p:extLst>
          </p:nvPr>
        </p:nvGraphicFramePr>
        <p:xfrm>
          <a:off x="681038" y="2336800"/>
          <a:ext cx="9613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427637191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97535369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63580612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410080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Related? 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sentences)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Type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(1:1, 1:N, M:N)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can belong to one Team.</a:t>
                      </a:r>
                    </a:p>
                    <a:p>
                      <a:r>
                        <a:rPr lang="en-US" dirty="0"/>
                        <a:t>A Team can have many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 Team can use one Court at a time.</a:t>
                      </a:r>
                    </a:p>
                    <a:p>
                      <a:r>
                        <a:rPr lang="en-US" dirty="0"/>
                        <a:t>A Court can have many Teams.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1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3528-BA72-D64E-92FC-370BF87C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02CDC1-A73C-8743-80F0-17725EECD5A5}"/>
              </a:ext>
            </a:extLst>
          </p:cNvPr>
          <p:cNvSpPr/>
          <p:nvPr/>
        </p:nvSpPr>
        <p:spPr>
          <a:xfrm>
            <a:off x="775504" y="2650603"/>
            <a:ext cx="1979271" cy="8796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4A82F-2DA9-4F42-B646-D86333892846}"/>
              </a:ext>
            </a:extLst>
          </p:cNvPr>
          <p:cNvSpPr/>
          <p:nvPr/>
        </p:nvSpPr>
        <p:spPr>
          <a:xfrm>
            <a:off x="6134582" y="5271395"/>
            <a:ext cx="1979271" cy="8333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1E77847-D284-DA49-8EE5-AE9965D388B9}"/>
              </a:ext>
            </a:extLst>
          </p:cNvPr>
          <p:cNvSpPr/>
          <p:nvPr/>
        </p:nvSpPr>
        <p:spPr>
          <a:xfrm>
            <a:off x="2928395" y="2822775"/>
            <a:ext cx="2916820" cy="49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F37EE0-B0D9-5240-BD3B-1B1743FFC84C}"/>
              </a:ext>
            </a:extLst>
          </p:cNvPr>
          <p:cNvSpPr/>
          <p:nvPr/>
        </p:nvSpPr>
        <p:spPr>
          <a:xfrm>
            <a:off x="4988573" y="3290303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DD8AE4-3311-3F4F-80A6-27651F81EEF4}"/>
              </a:ext>
            </a:extLst>
          </p:cNvPr>
          <p:cNvSpPr/>
          <p:nvPr/>
        </p:nvSpPr>
        <p:spPr>
          <a:xfrm>
            <a:off x="2928394" y="2534435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161BAB-8494-F844-9BB2-D71B6837DEE0}"/>
              </a:ext>
            </a:extLst>
          </p:cNvPr>
          <p:cNvSpPr/>
          <p:nvPr/>
        </p:nvSpPr>
        <p:spPr>
          <a:xfrm>
            <a:off x="6227180" y="4778067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0E5C9FC-4D0D-6B42-BA47-66D0F2F473B1}"/>
              </a:ext>
            </a:extLst>
          </p:cNvPr>
          <p:cNvSpPr/>
          <p:nvPr/>
        </p:nvSpPr>
        <p:spPr>
          <a:xfrm>
            <a:off x="7315200" y="3641220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9DC3F80-060C-494D-8450-B1EFAEABD567}"/>
              </a:ext>
            </a:extLst>
          </p:cNvPr>
          <p:cNvSpPr/>
          <p:nvPr/>
        </p:nvSpPr>
        <p:spPr>
          <a:xfrm>
            <a:off x="6099858" y="2677263"/>
            <a:ext cx="2013995" cy="7870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BE4E032-E2D5-1E4B-AC4C-44C4A2A2312E}"/>
              </a:ext>
            </a:extLst>
          </p:cNvPr>
          <p:cNvSpPr/>
          <p:nvPr/>
        </p:nvSpPr>
        <p:spPr>
          <a:xfrm>
            <a:off x="6817489" y="3563964"/>
            <a:ext cx="497711" cy="1575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C67F-A4E2-444F-B70C-42207F13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3330-E796-5749-A456-C0451522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courtID</a:t>
            </a:r>
            <a:r>
              <a:rPr lang="en-US" dirty="0"/>
              <a:t> goes in user table</a:t>
            </a:r>
          </a:p>
          <a:p>
            <a:r>
              <a:rPr lang="en-US" dirty="0" err="1"/>
              <a:t>TeamID</a:t>
            </a:r>
            <a:r>
              <a:rPr lang="en-US" dirty="0"/>
              <a:t> goes into user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798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395</TotalTime>
  <Words>258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SquadUP!</vt:lpstr>
      <vt:lpstr>Entities and Attributes</vt:lpstr>
      <vt:lpstr>Tables, fields and Data Types</vt:lpstr>
      <vt:lpstr>Tables, fields and Data Types (Contd.)</vt:lpstr>
      <vt:lpstr>Tables, fields and Data Types (Contd.)</vt:lpstr>
      <vt:lpstr>Relationships between Entities</vt:lpstr>
      <vt:lpstr>Entity Relationship Diagram (ERD)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SquadUP!</dc:title>
  <dc:creator>Martinez, Jaron Adiel - marti9ja</dc:creator>
  <cp:lastModifiedBy>Martinez, Jaron Adiel - marti9ja</cp:lastModifiedBy>
  <cp:revision>27</cp:revision>
  <dcterms:created xsi:type="dcterms:W3CDTF">2018-10-26T00:36:19Z</dcterms:created>
  <dcterms:modified xsi:type="dcterms:W3CDTF">2018-12-03T23:24:08Z</dcterms:modified>
</cp:coreProperties>
</file>