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8"/>
    </p:embeddedFont>
    <p:embeddedFont>
      <p:font typeface="Oswald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0"/>
  </p:normalViewPr>
  <p:slideViewPr>
    <p:cSldViewPr snapToGrid="0">
      <p:cViewPr varScale="1">
        <p:scale>
          <a:sx n="140" d="100"/>
          <a:sy n="140" d="100"/>
        </p:scale>
        <p:origin x="84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f45b7b9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f45b7b9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f45b7b9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f45b7b9e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f45b7b9e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f45b7b9e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f45b7b9e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f45b7b9e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Squad UP!</a:t>
            </a:r>
            <a:r>
              <a:rPr lang="en" sz="1200"/>
              <a:t>™ ®</a:t>
            </a:r>
            <a:endParaRPr sz="12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Jaron Martinez and Albert Fung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Squad Up!</a:t>
            </a:r>
            <a:r>
              <a:rPr lang="en" sz="1200"/>
              <a:t>™ ®</a:t>
            </a:r>
            <a:r>
              <a:rPr lang="en"/>
              <a:t>?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app is for those who: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new to an area  and need to meet new people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and meet up with friends in your local area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find a lifting partner to help motivate one another</a:t>
            </a:r>
            <a:endParaRPr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Mentor/ Mentee program to get those who are trying to get into fitness on the right track with a positive outlook and  to help the Mentee achieve their Mental/Physical goals.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Mission: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 allow individuals to achieve a sense of community and to combat loneliness by interacting with others in physical activities together. Stop being alone, get off your phone and Squad Up!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813" y="152400"/>
            <a:ext cx="588036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425" y="152400"/>
            <a:ext cx="623313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300" y="196525"/>
            <a:ext cx="642539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Macintosh PowerPoint</Application>
  <PresentationFormat>On-screen Show (16:9)</PresentationFormat>
  <Paragraphs>10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Average</vt:lpstr>
      <vt:lpstr>Arial</vt:lpstr>
      <vt:lpstr>Oswald</vt:lpstr>
      <vt:lpstr>Slate</vt:lpstr>
      <vt:lpstr>Squad UP!™ ®</vt:lpstr>
      <vt:lpstr>What is Squad Up!™ ®?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Squad UP!™ ®</dc:title>
  <cp:lastModifiedBy>Martinez, Jaron Adiel - marti9ja</cp:lastModifiedBy>
  <cp:revision>1</cp:revision>
  <dcterms:modified xsi:type="dcterms:W3CDTF">2018-09-19T03:09:55Z</dcterms:modified>
</cp:coreProperties>
</file>