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311" r:id="rId3"/>
    <p:sldId id="256" r:id="rId4"/>
    <p:sldId id="394" r:id="rId5"/>
    <p:sldId id="313" r:id="rId6"/>
    <p:sldId id="315" r:id="rId7"/>
    <p:sldId id="318" r:id="rId8"/>
    <p:sldId id="319" r:id="rId9"/>
    <p:sldId id="317" r:id="rId10"/>
    <p:sldId id="320" r:id="rId11"/>
    <p:sldId id="321" r:id="rId12"/>
    <p:sldId id="312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  <a:srgbClr val="4F6228"/>
    <a:srgbClr val="FFFFFF"/>
    <a:srgbClr val="5B18B1"/>
    <a:srgbClr val="10253F"/>
    <a:srgbClr val="1F497D"/>
    <a:srgbClr val="FDFD96"/>
    <a:srgbClr val="C22AB1"/>
    <a:srgbClr val="366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52F8D-D924-47CA-B915-203E8972398C}" v="1018" dt="2025-02-20T07:47:46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rtinez" userId="1da35fead675dcf4" providerId="LiveId" clId="{0F852F8D-D924-47CA-B915-203E8972398C}"/>
    <pc:docChg chg="undo redo custSel addSld delSld modSld sldOrd delMainMaster">
      <pc:chgData name="Juan Martinez" userId="1da35fead675dcf4" providerId="LiveId" clId="{0F852F8D-D924-47CA-B915-203E8972398C}" dt="2025-02-20T07:47:48.438" v="5203" actId="47"/>
      <pc:docMkLst>
        <pc:docMk/>
      </pc:docMkLst>
      <pc:sldChg chg="addSp delSp modSp add del mod setBg delDesignElem">
        <pc:chgData name="Juan Martinez" userId="1da35fead675dcf4" providerId="LiveId" clId="{0F852F8D-D924-47CA-B915-203E8972398C}" dt="2025-02-20T07:47:46.783" v="5202"/>
        <pc:sldMkLst>
          <pc:docMk/>
          <pc:sldMk cId="3107259010" sldId="256"/>
        </pc:sldMkLst>
        <pc:spChg chg="add del">
          <ac:chgData name="Juan Martinez" userId="1da35fead675dcf4" providerId="LiveId" clId="{0F852F8D-D924-47CA-B915-203E8972398C}" dt="2025-02-20T07:47:46.754" v="5201"/>
          <ac:spMkLst>
            <pc:docMk/>
            <pc:sldMk cId="3107259010" sldId="256"/>
            <ac:spMk id="53" creationId="{22A397E7-BF60-45B2-84C7-B074B76C37A7}"/>
          </ac:spMkLst>
        </pc:spChg>
        <pc:spChg chg="add del">
          <ac:chgData name="Juan Martinez" userId="1da35fead675dcf4" providerId="LiveId" clId="{0F852F8D-D924-47CA-B915-203E8972398C}" dt="2025-02-20T07:47:46.754" v="5201"/>
          <ac:spMkLst>
            <pc:docMk/>
            <pc:sldMk cId="3107259010" sldId="256"/>
            <ac:spMk id="54" creationId="{890DEF05-784E-4B61-89E4-04C4ECF4E5A0}"/>
          </ac:spMkLst>
        </pc:spChg>
        <pc:cxnChg chg="add del">
          <ac:chgData name="Juan Martinez" userId="1da35fead675dcf4" providerId="LiveId" clId="{0F852F8D-D924-47CA-B915-203E8972398C}" dt="2025-02-20T07:47:46.754" v="5201"/>
          <ac:cxnSpMkLst>
            <pc:docMk/>
            <pc:sldMk cId="3107259010" sldId="256"/>
            <ac:cxnSpMk id="55" creationId="{C41BAEC7-F7B0-4224-8B18-8F74B7D87F0B}"/>
          </ac:cxnSpMkLst>
        </pc:cxnChg>
      </pc:sldChg>
      <pc:sldChg chg="addSp delSp modSp del mod">
        <pc:chgData name="Juan Martinez" userId="1da35fead675dcf4" providerId="LiveId" clId="{0F852F8D-D924-47CA-B915-203E8972398C}" dt="2025-02-16T20:29:28.450" v="795" actId="47"/>
        <pc:sldMkLst>
          <pc:docMk/>
          <pc:sldMk cId="0" sldId="310"/>
        </pc:sldMkLst>
      </pc:sldChg>
      <pc:sldChg chg="modSp add mod modTransition setBg">
        <pc:chgData name="Juan Martinez" userId="1da35fead675dcf4" providerId="LiveId" clId="{0F852F8D-D924-47CA-B915-203E8972398C}" dt="2025-02-19T01:03:31.106" v="3785"/>
        <pc:sldMkLst>
          <pc:docMk/>
          <pc:sldMk cId="3041089150" sldId="311"/>
        </pc:sldMkLst>
        <pc:spChg chg="mod">
          <ac:chgData name="Juan Martinez" userId="1da35fead675dcf4" providerId="LiveId" clId="{0F852F8D-D924-47CA-B915-203E8972398C}" dt="2025-02-16T20:20:39.229" v="723" actId="207"/>
          <ac:spMkLst>
            <pc:docMk/>
            <pc:sldMk cId="3041089150" sldId="311"/>
            <ac:spMk id="19" creationId="{7845D7B9-6D04-4B87-A0D2-88D9811F030C}"/>
          </ac:spMkLst>
        </pc:spChg>
      </pc:sldChg>
      <pc:sldChg chg="addSp delSp modSp new mod delAnim modAnim">
        <pc:chgData name="Juan Martinez" userId="1da35fead675dcf4" providerId="LiveId" clId="{0F852F8D-D924-47CA-B915-203E8972398C}" dt="2025-02-20T06:31:40.761" v="5131" actId="20577"/>
        <pc:sldMkLst>
          <pc:docMk/>
          <pc:sldMk cId="3655436970" sldId="312"/>
        </pc:sldMkLst>
        <pc:spChg chg="add mod">
          <ac:chgData name="Juan Martinez" userId="1da35fead675dcf4" providerId="LiveId" clId="{0F852F8D-D924-47CA-B915-203E8972398C}" dt="2025-02-16T20:29:40.005" v="796" actId="14100"/>
          <ac:spMkLst>
            <pc:docMk/>
            <pc:sldMk cId="3655436970" sldId="312"/>
            <ac:spMk id="2" creationId="{DEFD1E78-C6DF-7BBA-351D-84D86D1FCA2F}"/>
          </ac:spMkLst>
        </pc:spChg>
        <pc:spChg chg="add mod">
          <ac:chgData name="Juan Martinez" userId="1da35fead675dcf4" providerId="LiveId" clId="{0F852F8D-D924-47CA-B915-203E8972398C}" dt="2025-02-16T20:24:03.892" v="742" actId="207"/>
          <ac:spMkLst>
            <pc:docMk/>
            <pc:sldMk cId="3655436970" sldId="312"/>
            <ac:spMk id="3" creationId="{C882593D-0A13-71C3-2A22-D553BF84502D}"/>
          </ac:spMkLst>
        </pc:spChg>
        <pc:spChg chg="add del mod">
          <ac:chgData name="Juan Martinez" userId="1da35fead675dcf4" providerId="LiveId" clId="{0F852F8D-D924-47CA-B915-203E8972398C}" dt="2025-02-20T06:31:40.761" v="5131" actId="20577"/>
          <ac:spMkLst>
            <pc:docMk/>
            <pc:sldMk cId="3655436970" sldId="312"/>
            <ac:spMk id="4" creationId="{51E0B83D-41D3-1788-2ED1-9C333F64D9BA}"/>
          </ac:spMkLst>
        </pc:spChg>
        <pc:spChg chg="add mod">
          <ac:chgData name="Juan Martinez" userId="1da35fead675dcf4" providerId="LiveId" clId="{0F852F8D-D924-47CA-B915-203E8972398C}" dt="2025-02-16T20:25:11.669" v="769" actId="1076"/>
          <ac:spMkLst>
            <pc:docMk/>
            <pc:sldMk cId="3655436970" sldId="312"/>
            <ac:spMk id="5" creationId="{72565B80-9661-9A47-F74E-A3ABB12A04AC}"/>
          </ac:spMkLst>
        </pc:spChg>
        <pc:spChg chg="add mod">
          <ac:chgData name="Juan Martinez" userId="1da35fead675dcf4" providerId="LiveId" clId="{0F852F8D-D924-47CA-B915-203E8972398C}" dt="2025-02-20T05:54:24.369" v="4925" actId="20577"/>
          <ac:spMkLst>
            <pc:docMk/>
            <pc:sldMk cId="3655436970" sldId="312"/>
            <ac:spMk id="6" creationId="{73BFED2A-C0A1-173E-2D16-29784EFDE90C}"/>
          </ac:spMkLst>
        </pc:spChg>
        <pc:spChg chg="add mod">
          <ac:chgData name="Juan Martinez" userId="1da35fead675dcf4" providerId="LiveId" clId="{0F852F8D-D924-47CA-B915-203E8972398C}" dt="2025-02-20T06:27:39" v="5125" actId="208"/>
          <ac:spMkLst>
            <pc:docMk/>
            <pc:sldMk cId="3655436970" sldId="312"/>
            <ac:spMk id="7" creationId="{DE27C162-4D7A-FD48-AD97-733A5E66C406}"/>
          </ac:spMkLst>
        </pc:spChg>
        <pc:spChg chg="add mod">
          <ac:chgData name="Juan Martinez" userId="1da35fead675dcf4" providerId="LiveId" clId="{0F852F8D-D924-47CA-B915-203E8972398C}" dt="2025-02-20T06:28:28.699" v="5126" actId="208"/>
          <ac:spMkLst>
            <pc:docMk/>
            <pc:sldMk cId="3655436970" sldId="312"/>
            <ac:spMk id="8" creationId="{415602FD-C3E8-45D5-7F3A-5DFA2F492168}"/>
          </ac:spMkLst>
        </pc:spChg>
        <pc:spChg chg="add mod">
          <ac:chgData name="Juan Martinez" userId="1da35fead675dcf4" providerId="LiveId" clId="{0F852F8D-D924-47CA-B915-203E8972398C}" dt="2025-02-20T06:28:46.187" v="5127" actId="207"/>
          <ac:spMkLst>
            <pc:docMk/>
            <pc:sldMk cId="3655436970" sldId="312"/>
            <ac:spMk id="9" creationId="{4C5FACA2-A297-1914-8285-A3CB96976B24}"/>
          </ac:spMkLst>
        </pc:spChg>
        <pc:spChg chg="add mod">
          <ac:chgData name="Juan Martinez" userId="1da35fead675dcf4" providerId="LiveId" clId="{0F852F8D-D924-47CA-B915-203E8972398C}" dt="2025-02-20T06:28:54.313" v="5128" actId="207"/>
          <ac:spMkLst>
            <pc:docMk/>
            <pc:sldMk cId="3655436970" sldId="312"/>
            <ac:spMk id="10" creationId="{ADEC10CE-86D5-930F-B30C-117C065CEC1E}"/>
          </ac:spMkLst>
        </pc:spChg>
        <pc:spChg chg="add mod">
          <ac:chgData name="Juan Martinez" userId="1da35fead675dcf4" providerId="LiveId" clId="{0F852F8D-D924-47CA-B915-203E8972398C}" dt="2025-02-20T06:16:04.292" v="5079" actId="1076"/>
          <ac:spMkLst>
            <pc:docMk/>
            <pc:sldMk cId="3655436970" sldId="312"/>
            <ac:spMk id="11" creationId="{31C98346-650E-A25E-4FFB-D61391285985}"/>
          </ac:spMkLst>
        </pc:spChg>
        <pc:spChg chg="add del mod">
          <ac:chgData name="Juan Martinez" userId="1da35fead675dcf4" providerId="LiveId" clId="{0F852F8D-D924-47CA-B915-203E8972398C}" dt="2025-02-20T06:15:38.642" v="5078" actId="478"/>
          <ac:spMkLst>
            <pc:docMk/>
            <pc:sldMk cId="3655436970" sldId="312"/>
            <ac:spMk id="12" creationId="{65E2A7F4-71E4-9322-6AEC-A42010BF18E5}"/>
          </ac:spMkLst>
        </pc:spChg>
        <pc:spChg chg="add del mod">
          <ac:chgData name="Juan Martinez" userId="1da35fead675dcf4" providerId="LiveId" clId="{0F852F8D-D924-47CA-B915-203E8972398C}" dt="2025-02-20T06:15:36.277" v="5077" actId="478"/>
          <ac:spMkLst>
            <pc:docMk/>
            <pc:sldMk cId="3655436970" sldId="312"/>
            <ac:spMk id="13" creationId="{D0BB0D59-069A-FD6F-FDD3-5FBAFBD4FF38}"/>
          </ac:spMkLst>
        </pc:spChg>
        <pc:spChg chg="add mod">
          <ac:chgData name="Juan Martinez" userId="1da35fead675dcf4" providerId="LiveId" clId="{0F852F8D-D924-47CA-B915-203E8972398C}" dt="2025-02-20T06:16:04.292" v="5079" actId="1076"/>
          <ac:spMkLst>
            <pc:docMk/>
            <pc:sldMk cId="3655436970" sldId="312"/>
            <ac:spMk id="14" creationId="{A258241D-9F11-D5FD-B29B-CC56966807EE}"/>
          </ac:spMkLst>
        </pc:spChg>
        <pc:spChg chg="add del mod">
          <ac:chgData name="Juan Martinez" userId="1da35fead675dcf4" providerId="LiveId" clId="{0F852F8D-D924-47CA-B915-203E8972398C}" dt="2025-02-20T06:12:29.753" v="5039" actId="478"/>
          <ac:spMkLst>
            <pc:docMk/>
            <pc:sldMk cId="3655436970" sldId="312"/>
            <ac:spMk id="15" creationId="{AC7493F5-91D6-E172-7D3A-B7B524D9F6C8}"/>
          </ac:spMkLst>
        </pc:spChg>
        <pc:spChg chg="add mod">
          <ac:chgData name="Juan Martinez" userId="1da35fead675dcf4" providerId="LiveId" clId="{0F852F8D-D924-47CA-B915-203E8972398C}" dt="2025-02-20T06:16:04.292" v="5079" actId="1076"/>
          <ac:spMkLst>
            <pc:docMk/>
            <pc:sldMk cId="3655436970" sldId="312"/>
            <ac:spMk id="16" creationId="{02A371C3-AB03-4CDB-D51F-3823739010EC}"/>
          </ac:spMkLst>
        </pc:spChg>
        <pc:spChg chg="add mod">
          <ac:chgData name="Juan Martinez" userId="1da35fead675dcf4" providerId="LiveId" clId="{0F852F8D-D924-47CA-B915-203E8972398C}" dt="2025-02-20T06:15:26.060" v="5074" actId="208"/>
          <ac:spMkLst>
            <pc:docMk/>
            <pc:sldMk cId="3655436970" sldId="312"/>
            <ac:spMk id="17" creationId="{310C5008-DDB6-760E-4753-DBA5FCDA5962}"/>
          </ac:spMkLst>
        </pc:spChg>
        <pc:spChg chg="add mod">
          <ac:chgData name="Juan Martinez" userId="1da35fead675dcf4" providerId="LiveId" clId="{0F852F8D-D924-47CA-B915-203E8972398C}" dt="2025-02-20T06:21:31.465" v="5096" actId="2711"/>
          <ac:spMkLst>
            <pc:docMk/>
            <pc:sldMk cId="3655436970" sldId="312"/>
            <ac:spMk id="18" creationId="{AB04DC01-94ED-A362-E41C-759801C06485}"/>
          </ac:spMkLst>
        </pc:spChg>
        <pc:spChg chg="add mod">
          <ac:chgData name="Juan Martinez" userId="1da35fead675dcf4" providerId="LiveId" clId="{0F852F8D-D924-47CA-B915-203E8972398C}" dt="2025-02-20T06:22:02.738" v="5098" actId="2711"/>
          <ac:spMkLst>
            <pc:docMk/>
            <pc:sldMk cId="3655436970" sldId="312"/>
            <ac:spMk id="19" creationId="{18389E11-52CE-85F9-882A-1173E400B9AD}"/>
          </ac:spMkLst>
        </pc:spChg>
        <pc:spChg chg="add mod">
          <ac:chgData name="Juan Martinez" userId="1da35fead675dcf4" providerId="LiveId" clId="{0F852F8D-D924-47CA-B915-203E8972398C}" dt="2025-02-20T06:19:39.141" v="5088" actId="1076"/>
          <ac:spMkLst>
            <pc:docMk/>
            <pc:sldMk cId="3655436970" sldId="312"/>
            <ac:spMk id="22" creationId="{769F3C82-3054-8238-6307-C6F2E393A050}"/>
          </ac:spMkLst>
        </pc:spChg>
        <pc:spChg chg="add mod">
          <ac:chgData name="Juan Martinez" userId="1da35fead675dcf4" providerId="LiveId" clId="{0F852F8D-D924-47CA-B915-203E8972398C}" dt="2025-02-20T06:24:19.756" v="5110" actId="20577"/>
          <ac:spMkLst>
            <pc:docMk/>
            <pc:sldMk cId="3655436970" sldId="312"/>
            <ac:spMk id="25" creationId="{BFB22338-FEA0-E099-A447-E6EBD1BA1FB0}"/>
          </ac:spMkLst>
        </pc:spChg>
        <pc:picChg chg="add mod">
          <ac:chgData name="Juan Martinez" userId="1da35fead675dcf4" providerId="LiveId" clId="{0F852F8D-D924-47CA-B915-203E8972398C}" dt="2025-02-20T05:57:56.110" v="4980" actId="1076"/>
          <ac:picMkLst>
            <pc:docMk/>
            <pc:sldMk cId="3655436970" sldId="312"/>
            <ac:picMk id="1026" creationId="{E49006DC-D806-0C24-7CC5-7E91980D3F96}"/>
          </ac:picMkLst>
        </pc:picChg>
        <pc:cxnChg chg="add mod">
          <ac:chgData name="Juan Martinez" userId="1da35fead675dcf4" providerId="LiveId" clId="{0F852F8D-D924-47CA-B915-203E8972398C}" dt="2025-02-20T06:19:00.367" v="5081" actId="17032"/>
          <ac:cxnSpMkLst>
            <pc:docMk/>
            <pc:sldMk cId="3655436970" sldId="312"/>
            <ac:cxnSpMk id="21" creationId="{CFB29DF3-71B7-C1CD-AFAF-7B04EEF9F001}"/>
          </ac:cxnSpMkLst>
        </pc:cxnChg>
        <pc:cxnChg chg="add mod">
          <ac:chgData name="Juan Martinez" userId="1da35fead675dcf4" providerId="LiveId" clId="{0F852F8D-D924-47CA-B915-203E8972398C}" dt="2025-02-20T06:20:02.865" v="5090" actId="17032"/>
          <ac:cxnSpMkLst>
            <pc:docMk/>
            <pc:sldMk cId="3655436970" sldId="312"/>
            <ac:cxnSpMk id="24" creationId="{25C47A6B-6E22-B5DB-35C2-D4B2137C67E8}"/>
          </ac:cxnSpMkLst>
        </pc:cxnChg>
      </pc:sldChg>
      <pc:sldChg chg="new del">
        <pc:chgData name="Juan Martinez" userId="1da35fead675dcf4" providerId="LiveId" clId="{0F852F8D-D924-47CA-B915-203E8972398C}" dt="2025-02-16T20:22:53.549" v="731" actId="47"/>
        <pc:sldMkLst>
          <pc:docMk/>
          <pc:sldMk cId="4209137279" sldId="312"/>
        </pc:sldMkLst>
      </pc:sldChg>
      <pc:sldChg chg="add del">
        <pc:chgData name="Juan Martinez" userId="1da35fead675dcf4" providerId="LiveId" clId="{0F852F8D-D924-47CA-B915-203E8972398C}" dt="2025-02-16T20:28:01.941" v="787"/>
        <pc:sldMkLst>
          <pc:docMk/>
          <pc:sldMk cId="255598555" sldId="313"/>
        </pc:sldMkLst>
      </pc:sldChg>
      <pc:sldChg chg="addSp delSp modSp add mod ord modTransition">
        <pc:chgData name="Juan Martinez" userId="1da35fead675dcf4" providerId="LiveId" clId="{0F852F8D-D924-47CA-B915-203E8972398C}" dt="2025-02-20T05:32:54.020" v="4721"/>
        <pc:sldMkLst>
          <pc:docMk/>
          <pc:sldMk cId="674942604" sldId="313"/>
        </pc:sldMkLst>
        <pc:spChg chg="mod">
          <ac:chgData name="Juan Martinez" userId="1da35fead675dcf4" providerId="LiveId" clId="{0F852F8D-D924-47CA-B915-203E8972398C}" dt="2025-02-16T22:41:41.100" v="1657" actId="20577"/>
          <ac:spMkLst>
            <pc:docMk/>
            <pc:sldMk cId="674942604" sldId="313"/>
            <ac:spMk id="7" creationId="{DE40A163-D46F-38C1-F8B0-787ED65615D2}"/>
          </ac:spMkLst>
        </pc:spChg>
        <pc:spChg chg="add mod">
          <ac:chgData name="Juan Martinez" userId="1da35fead675dcf4" providerId="LiveId" clId="{0F852F8D-D924-47CA-B915-203E8972398C}" dt="2025-02-16T22:52:24.063" v="1690" actId="1076"/>
          <ac:spMkLst>
            <pc:docMk/>
            <pc:sldMk cId="674942604" sldId="313"/>
            <ac:spMk id="38" creationId="{12B280FC-8238-59C1-9504-7CB1EA571F67}"/>
          </ac:spMkLst>
        </pc:spChg>
        <pc:spChg chg="add mod">
          <ac:chgData name="Juan Martinez" userId="1da35fead675dcf4" providerId="LiveId" clId="{0F852F8D-D924-47CA-B915-203E8972398C}" dt="2025-02-16T22:41:09.674" v="1647" actId="403"/>
          <ac:spMkLst>
            <pc:docMk/>
            <pc:sldMk cId="674942604" sldId="313"/>
            <ac:spMk id="42" creationId="{CF7EC782-7D27-866C-B783-F086597ABC71}"/>
          </ac:spMkLst>
        </pc:spChg>
        <pc:graphicFrameChg chg="add mod modGraphic">
          <ac:chgData name="Juan Martinez" userId="1da35fead675dcf4" providerId="LiveId" clId="{0F852F8D-D924-47CA-B915-203E8972398C}" dt="2025-02-16T22:39:20.861" v="1606" actId="14100"/>
          <ac:graphicFrameMkLst>
            <pc:docMk/>
            <pc:sldMk cId="674942604" sldId="313"/>
            <ac:graphicFrameMk id="39" creationId="{61200731-32D8-2048-C119-B2F6CA67E80C}"/>
          </ac:graphicFrameMkLst>
        </pc:graphicFrameChg>
        <pc:picChg chg="add mod">
          <ac:chgData name="Juan Martinez" userId="1da35fead675dcf4" providerId="LiveId" clId="{0F852F8D-D924-47CA-B915-203E8972398C}" dt="2025-02-16T22:39:05.883" v="1603" actId="1076"/>
          <ac:picMkLst>
            <pc:docMk/>
            <pc:sldMk cId="674942604" sldId="313"/>
            <ac:picMk id="2056" creationId="{7891F8E2-61D4-B0BA-C5D2-B29E21D7151A}"/>
          </ac:picMkLst>
        </pc:picChg>
        <pc:cxnChg chg="add mod">
          <ac:chgData name="Juan Martinez" userId="1da35fead675dcf4" providerId="LiveId" clId="{0F852F8D-D924-47CA-B915-203E8972398C}" dt="2025-02-16T22:41:17.472" v="1649" actId="14100"/>
          <ac:cxnSpMkLst>
            <pc:docMk/>
            <pc:sldMk cId="674942604" sldId="313"/>
            <ac:cxnSpMk id="41" creationId="{AF87CD67-261A-1A33-5F25-FD5B5E706547}"/>
          </ac:cxnSpMkLst>
        </pc:cxnChg>
      </pc:sldChg>
      <pc:sldChg chg="modSp add del mod">
        <pc:chgData name="Juan Martinez" userId="1da35fead675dcf4" providerId="LiveId" clId="{0F852F8D-D924-47CA-B915-203E8972398C}" dt="2025-02-16T20:29:51.722" v="797" actId="47"/>
        <pc:sldMkLst>
          <pc:docMk/>
          <pc:sldMk cId="695531673" sldId="313"/>
        </pc:sldMkLst>
      </pc:sldChg>
      <pc:sldChg chg="modSp add del mod">
        <pc:chgData name="Juan Martinez" userId="1da35fead675dcf4" providerId="LiveId" clId="{0F852F8D-D924-47CA-B915-203E8972398C}" dt="2025-02-16T20:29:52.498" v="798" actId="47"/>
        <pc:sldMkLst>
          <pc:docMk/>
          <pc:sldMk cId="2582838410" sldId="314"/>
        </pc:sldMkLst>
      </pc:sldChg>
      <pc:sldChg chg="addSp delSp add del mod">
        <pc:chgData name="Juan Martinez" userId="1da35fead675dcf4" providerId="LiveId" clId="{0F852F8D-D924-47CA-B915-203E8972398C}" dt="2025-02-16T22:47:46.065" v="1689" actId="47"/>
        <pc:sldMkLst>
          <pc:docMk/>
          <pc:sldMk cId="4074423321" sldId="314"/>
        </pc:sldMkLst>
      </pc:sldChg>
      <pc:sldChg chg="modSp add mod modTransition">
        <pc:chgData name="Juan Martinez" userId="1da35fead675dcf4" providerId="LiveId" clId="{0F852F8D-D924-47CA-B915-203E8972398C}" dt="2025-02-20T05:33:35.887" v="4722"/>
        <pc:sldMkLst>
          <pc:docMk/>
          <pc:sldMk cId="2185254686" sldId="315"/>
        </pc:sldMkLst>
        <pc:spChg chg="mod">
          <ac:chgData name="Juan Martinez" userId="1da35fead675dcf4" providerId="LiveId" clId="{0F852F8D-D924-47CA-B915-203E8972398C}" dt="2025-02-16T22:41:57.821" v="1659" actId="20577"/>
          <ac:spMkLst>
            <pc:docMk/>
            <pc:sldMk cId="2185254686" sldId="315"/>
            <ac:spMk id="6" creationId="{9610580A-4338-E12E-E869-4F04044477DB}"/>
          </ac:spMkLst>
        </pc:spChg>
        <pc:spChg chg="mod">
          <ac:chgData name="Juan Martinez" userId="1da35fead675dcf4" providerId="LiveId" clId="{0F852F8D-D924-47CA-B915-203E8972398C}" dt="2025-02-16T22:47:04.850" v="1688" actId="1076"/>
          <ac:spMkLst>
            <pc:docMk/>
            <pc:sldMk cId="2185254686" sldId="315"/>
            <ac:spMk id="7" creationId="{1325DFD3-5FC0-2440-964C-F0ECEF482798}"/>
          </ac:spMkLst>
        </pc:spChg>
      </pc:sldChg>
      <pc:sldChg chg="addSp delSp modSp add del mod">
        <pc:chgData name="Juan Martinez" userId="1da35fead675dcf4" providerId="LiveId" clId="{0F852F8D-D924-47CA-B915-203E8972398C}" dt="2025-02-17T04:45:44.853" v="2429" actId="47"/>
        <pc:sldMkLst>
          <pc:docMk/>
          <pc:sldMk cId="1145055907" sldId="316"/>
        </pc:sldMkLst>
      </pc:sldChg>
      <pc:sldChg chg="addSp delSp modSp add mod ord modTransition modAnim">
        <pc:chgData name="Juan Martinez" userId="1da35fead675dcf4" providerId="LiveId" clId="{0F852F8D-D924-47CA-B915-203E8972398C}" dt="2025-02-20T05:33:51.067" v="4725"/>
        <pc:sldMkLst>
          <pc:docMk/>
          <pc:sldMk cId="224660224" sldId="317"/>
        </pc:sldMkLst>
        <pc:spChg chg="mod">
          <ac:chgData name="Juan Martinez" userId="1da35fead675dcf4" providerId="LiveId" clId="{0F852F8D-D924-47CA-B915-203E8972398C}" dt="2025-02-18T21:46:28.581" v="3473" actId="20577"/>
          <ac:spMkLst>
            <pc:docMk/>
            <pc:sldMk cId="224660224" sldId="317"/>
            <ac:spMk id="6" creationId="{735209F9-7ED3-FC3B-2C99-AA312FA8DE78}"/>
          </ac:spMkLst>
        </pc:spChg>
        <pc:spChg chg="mod">
          <ac:chgData name="Juan Martinez" userId="1da35fead675dcf4" providerId="LiveId" clId="{0F852F8D-D924-47CA-B915-203E8972398C}" dt="2025-02-18T21:16:58.462" v="3139" actId="114"/>
          <ac:spMkLst>
            <pc:docMk/>
            <pc:sldMk cId="224660224" sldId="317"/>
            <ac:spMk id="7" creationId="{FFBDB804-877F-2185-DA13-06592CD7BC21}"/>
          </ac:spMkLst>
        </pc:spChg>
        <pc:spChg chg="add mod">
          <ac:chgData name="Juan Martinez" userId="1da35fead675dcf4" providerId="LiveId" clId="{0F852F8D-D924-47CA-B915-203E8972398C}" dt="2025-02-18T21:46:57.832" v="3486" actId="1076"/>
          <ac:spMkLst>
            <pc:docMk/>
            <pc:sldMk cId="224660224" sldId="317"/>
            <ac:spMk id="17" creationId="{7BEB3617-0FF1-A544-659C-428FEDE47A89}"/>
          </ac:spMkLst>
        </pc:spChg>
        <pc:spChg chg="add mod">
          <ac:chgData name="Juan Martinez" userId="1da35fead675dcf4" providerId="LiveId" clId="{0F852F8D-D924-47CA-B915-203E8972398C}" dt="2025-02-18T21:48:09.935" v="3494" actId="1076"/>
          <ac:spMkLst>
            <pc:docMk/>
            <pc:sldMk cId="224660224" sldId="317"/>
            <ac:spMk id="21" creationId="{96B0D47B-86EA-9FE2-65AD-14A4E08B71E6}"/>
          </ac:spMkLst>
        </pc:spChg>
        <pc:spChg chg="add mod">
          <ac:chgData name="Juan Martinez" userId="1da35fead675dcf4" providerId="LiveId" clId="{0F852F8D-D924-47CA-B915-203E8972398C}" dt="2025-02-18T21:48:09.935" v="3494" actId="1076"/>
          <ac:spMkLst>
            <pc:docMk/>
            <pc:sldMk cId="224660224" sldId="317"/>
            <ac:spMk id="23" creationId="{8D66F33F-D035-91C6-8386-EAD63D095108}"/>
          </ac:spMkLst>
        </pc:spChg>
        <pc:spChg chg="add mod">
          <ac:chgData name="Juan Martinez" userId="1da35fead675dcf4" providerId="LiveId" clId="{0F852F8D-D924-47CA-B915-203E8972398C}" dt="2025-02-18T21:48:09.935" v="3494" actId="1076"/>
          <ac:spMkLst>
            <pc:docMk/>
            <pc:sldMk cId="224660224" sldId="317"/>
            <ac:spMk id="28" creationId="{55409DBD-9328-C1F2-83C7-3ED70AE2393C}"/>
          </ac:spMkLst>
        </pc:spChg>
        <pc:spChg chg="add mod">
          <ac:chgData name="Juan Martinez" userId="1da35fead675dcf4" providerId="LiveId" clId="{0F852F8D-D924-47CA-B915-203E8972398C}" dt="2025-02-19T01:02:47.517" v="3778" actId="14100"/>
          <ac:spMkLst>
            <pc:docMk/>
            <pc:sldMk cId="224660224" sldId="317"/>
            <ac:spMk id="30" creationId="{9B4EEB91-09C5-88EC-DAB8-E77ED690E9EE}"/>
          </ac:spMkLst>
        </pc:spChg>
        <pc:spChg chg="add mod">
          <ac:chgData name="Juan Martinez" userId="1da35fead675dcf4" providerId="LiveId" clId="{0F852F8D-D924-47CA-B915-203E8972398C}" dt="2025-02-19T00:49:41.755" v="3774" actId="114"/>
          <ac:spMkLst>
            <pc:docMk/>
            <pc:sldMk cId="224660224" sldId="317"/>
            <ac:spMk id="32" creationId="{788C526C-E6A3-8B89-4ECD-7C922EC277DD}"/>
          </ac:spMkLst>
        </pc:spChg>
        <pc:picChg chg="add mod">
          <ac:chgData name="Juan Martinez" userId="1da35fead675dcf4" providerId="LiveId" clId="{0F852F8D-D924-47CA-B915-203E8972398C}" dt="2025-02-18T21:14:20.478" v="3102" actId="1440"/>
          <ac:picMkLst>
            <pc:docMk/>
            <pc:sldMk cId="224660224" sldId="317"/>
            <ac:picMk id="12" creationId="{81500CC4-4813-D237-75FC-11DC7B72B7A9}"/>
          </ac:picMkLst>
        </pc:picChg>
        <pc:picChg chg="add mod">
          <ac:chgData name="Juan Martinez" userId="1da35fead675dcf4" providerId="LiveId" clId="{0F852F8D-D924-47CA-B915-203E8972398C}" dt="2025-02-18T21:48:09.935" v="3494" actId="1076"/>
          <ac:picMkLst>
            <pc:docMk/>
            <pc:sldMk cId="224660224" sldId="317"/>
            <ac:picMk id="14" creationId="{18F37C45-E855-846B-EE04-7790F204A802}"/>
          </ac:picMkLst>
        </pc:picChg>
      </pc:sldChg>
      <pc:sldChg chg="addSp delSp modSp add mod modTransition delAnim modAnim">
        <pc:chgData name="Juan Martinez" userId="1da35fead675dcf4" providerId="LiveId" clId="{0F852F8D-D924-47CA-B915-203E8972398C}" dt="2025-02-20T05:33:40.137" v="4723"/>
        <pc:sldMkLst>
          <pc:docMk/>
          <pc:sldMk cId="1662872796" sldId="318"/>
        </pc:sldMkLst>
        <pc:spChg chg="mod">
          <ac:chgData name="Juan Martinez" userId="1da35fead675dcf4" providerId="LiveId" clId="{0F852F8D-D924-47CA-B915-203E8972398C}" dt="2025-02-18T21:45:58.999" v="3465" actId="20577"/>
          <ac:spMkLst>
            <pc:docMk/>
            <pc:sldMk cId="1662872796" sldId="318"/>
            <ac:spMk id="6" creationId="{F363F580-287B-3F48-98AD-3B8DA12FEEE9}"/>
          </ac:spMkLst>
        </pc:spChg>
        <pc:spChg chg="mod">
          <ac:chgData name="Juan Martinez" userId="1da35fead675dcf4" providerId="LiveId" clId="{0F852F8D-D924-47CA-B915-203E8972398C}" dt="2025-02-18T23:48:35.796" v="3551" actId="20577"/>
          <ac:spMkLst>
            <pc:docMk/>
            <pc:sldMk cId="1662872796" sldId="318"/>
            <ac:spMk id="7" creationId="{086AAB1D-8565-86D6-A2CC-94E8CFA84B96}"/>
          </ac:spMkLst>
        </pc:spChg>
        <pc:spChg chg="mod">
          <ac:chgData name="Juan Martinez" userId="1da35fead675dcf4" providerId="LiveId" clId="{0F852F8D-D924-47CA-B915-203E8972398C}" dt="2025-02-17T04:31:27.893" v="2255"/>
          <ac:spMkLst>
            <pc:docMk/>
            <pc:sldMk cId="1662872796" sldId="318"/>
            <ac:spMk id="8" creationId="{2842904F-3A41-7F52-A295-522D0968DB29}"/>
          </ac:spMkLst>
        </pc:spChg>
        <pc:spChg chg="mod">
          <ac:chgData name="Juan Martinez" userId="1da35fead675dcf4" providerId="LiveId" clId="{0F852F8D-D924-47CA-B915-203E8972398C}" dt="2025-02-17T04:31:27.893" v="2255"/>
          <ac:spMkLst>
            <pc:docMk/>
            <pc:sldMk cId="1662872796" sldId="318"/>
            <ac:spMk id="9" creationId="{8612668E-DE14-3208-D4F1-D8893FC613FC}"/>
          </ac:spMkLst>
        </pc:spChg>
        <pc:spChg chg="mod">
          <ac:chgData name="Juan Martinez" userId="1da35fead675dcf4" providerId="LiveId" clId="{0F852F8D-D924-47CA-B915-203E8972398C}" dt="2025-02-17T17:26:38.384" v="2479" actId="208"/>
          <ac:spMkLst>
            <pc:docMk/>
            <pc:sldMk cId="1662872796" sldId="318"/>
            <ac:spMk id="13" creationId="{AF09EB5B-C650-5A5B-B383-785DD6761BEE}"/>
          </ac:spMkLst>
        </pc:spChg>
        <pc:spChg chg="mod">
          <ac:chgData name="Juan Martinez" userId="1da35fead675dcf4" providerId="LiveId" clId="{0F852F8D-D924-47CA-B915-203E8972398C}" dt="2025-02-17T17:28:30.437" v="2497" actId="1076"/>
          <ac:spMkLst>
            <pc:docMk/>
            <pc:sldMk cId="1662872796" sldId="318"/>
            <ac:spMk id="14" creationId="{5D676AB8-9765-6B3B-DE56-CECC51B80FE9}"/>
          </ac:spMkLst>
        </pc:spChg>
        <pc:spChg chg="mod">
          <ac:chgData name="Juan Martinez" userId="1da35fead675dcf4" providerId="LiveId" clId="{0F852F8D-D924-47CA-B915-203E8972398C}" dt="2025-02-18T21:45:47.847" v="3463" actId="207"/>
          <ac:spMkLst>
            <pc:docMk/>
            <pc:sldMk cId="1662872796" sldId="318"/>
            <ac:spMk id="15" creationId="{98B5C8EE-6F1F-469C-3B05-AC8CC6A334D5}"/>
          </ac:spMkLst>
        </pc:spChg>
        <pc:spChg chg="mod">
          <ac:chgData name="Juan Martinez" userId="1da35fead675dcf4" providerId="LiveId" clId="{0F852F8D-D924-47CA-B915-203E8972398C}" dt="2025-02-17T17:25:13.855" v="2463" actId="208"/>
          <ac:spMkLst>
            <pc:docMk/>
            <pc:sldMk cId="1662872796" sldId="318"/>
            <ac:spMk id="20" creationId="{564C370B-FACC-5928-DBD2-C0DBF16136F6}"/>
          </ac:spMkLst>
        </pc:spChg>
        <pc:spChg chg="mod">
          <ac:chgData name="Juan Martinez" userId="1da35fead675dcf4" providerId="LiveId" clId="{0F852F8D-D924-47CA-B915-203E8972398C}" dt="2025-02-17T17:25:13.855" v="2463" actId="208"/>
          <ac:spMkLst>
            <pc:docMk/>
            <pc:sldMk cId="1662872796" sldId="318"/>
            <ac:spMk id="22" creationId="{0D404626-F854-122A-A584-81487C1C11ED}"/>
          </ac:spMkLst>
        </pc:spChg>
        <pc:spChg chg="mod">
          <ac:chgData name="Juan Martinez" userId="1da35fead675dcf4" providerId="LiveId" clId="{0F852F8D-D924-47CA-B915-203E8972398C}" dt="2025-02-17T17:24:30.872" v="2457" actId="208"/>
          <ac:spMkLst>
            <pc:docMk/>
            <pc:sldMk cId="1662872796" sldId="318"/>
            <ac:spMk id="24" creationId="{192A54A4-46DC-AE43-2C9D-741343D41210}"/>
          </ac:spMkLst>
        </pc:spChg>
        <pc:spChg chg="mod">
          <ac:chgData name="Juan Martinez" userId="1da35fead675dcf4" providerId="LiveId" clId="{0F852F8D-D924-47CA-B915-203E8972398C}" dt="2025-02-17T17:24:45.572" v="2459" actId="1076"/>
          <ac:spMkLst>
            <pc:docMk/>
            <pc:sldMk cId="1662872796" sldId="318"/>
            <ac:spMk id="27" creationId="{ABCE7DA7-3553-5036-F792-C561A7B79FC3}"/>
          </ac:spMkLst>
        </pc:spChg>
        <pc:spChg chg="add mod">
          <ac:chgData name="Juan Martinez" userId="1da35fead675dcf4" providerId="LiveId" clId="{0F852F8D-D924-47CA-B915-203E8972398C}" dt="2025-02-17T17:25:53.457" v="2473" actId="1076"/>
          <ac:spMkLst>
            <pc:docMk/>
            <pc:sldMk cId="1662872796" sldId="318"/>
            <ac:spMk id="31" creationId="{DFFD165B-7030-2F65-582E-5BD371389D96}"/>
          </ac:spMkLst>
        </pc:spChg>
        <pc:spChg chg="add mod">
          <ac:chgData name="Juan Martinez" userId="1da35fead675dcf4" providerId="LiveId" clId="{0F852F8D-D924-47CA-B915-203E8972398C}" dt="2025-02-17T17:26:08.850" v="2477" actId="1076"/>
          <ac:spMkLst>
            <pc:docMk/>
            <pc:sldMk cId="1662872796" sldId="318"/>
            <ac:spMk id="32" creationId="{0D5E8FBD-A2A1-5621-7517-FE1D0ACB51EF}"/>
          </ac:spMkLst>
        </pc:spChg>
        <pc:spChg chg="mod">
          <ac:chgData name="Juan Martinez" userId="1da35fead675dcf4" providerId="LiveId" clId="{0F852F8D-D924-47CA-B915-203E8972398C}" dt="2025-02-17T17:24:56.014" v="2461" actId="207"/>
          <ac:spMkLst>
            <pc:docMk/>
            <pc:sldMk cId="1662872796" sldId="318"/>
            <ac:spMk id="36" creationId="{CFCB23F3-9E52-A712-B66F-F09C140417FE}"/>
          </ac:spMkLst>
        </pc:spChg>
        <pc:spChg chg="mod">
          <ac:chgData name="Juan Martinez" userId="1da35fead675dcf4" providerId="LiveId" clId="{0F852F8D-D924-47CA-B915-203E8972398C}" dt="2025-02-17T17:24:56.014" v="2461" actId="207"/>
          <ac:spMkLst>
            <pc:docMk/>
            <pc:sldMk cId="1662872796" sldId="318"/>
            <ac:spMk id="37" creationId="{B6E8045D-E401-0019-6BFF-A90B9349AB0C}"/>
          </ac:spMkLst>
        </pc:spChg>
        <pc:spChg chg="mod">
          <ac:chgData name="Juan Martinez" userId="1da35fead675dcf4" providerId="LiveId" clId="{0F852F8D-D924-47CA-B915-203E8972398C}" dt="2025-02-17T04:31:18.741" v="2254" actId="1076"/>
          <ac:spMkLst>
            <pc:docMk/>
            <pc:sldMk cId="1662872796" sldId="318"/>
            <ac:spMk id="44" creationId="{64D39C5A-1362-A14D-09C2-E7AC9846B76E}"/>
          </ac:spMkLst>
        </pc:spChg>
        <pc:spChg chg="mod">
          <ac:chgData name="Juan Martinez" userId="1da35fead675dcf4" providerId="LiveId" clId="{0F852F8D-D924-47CA-B915-203E8972398C}" dt="2025-02-17T04:31:18.741" v="2254" actId="1076"/>
          <ac:spMkLst>
            <pc:docMk/>
            <pc:sldMk cId="1662872796" sldId="318"/>
            <ac:spMk id="45" creationId="{66B929E7-F678-5456-BE2C-BE33D606F4CB}"/>
          </ac:spMkLst>
        </pc:spChg>
        <pc:spChg chg="add mod">
          <ac:chgData name="Juan Martinez" userId="1da35fead675dcf4" providerId="LiveId" clId="{0F852F8D-D924-47CA-B915-203E8972398C}" dt="2025-02-19T01:17:33.741" v="3889" actId="14100"/>
          <ac:spMkLst>
            <pc:docMk/>
            <pc:sldMk cId="1662872796" sldId="318"/>
            <ac:spMk id="57" creationId="{E5FA55B7-E312-51B1-DBC3-2127C8E1AC42}"/>
          </ac:spMkLst>
        </pc:spChg>
        <pc:spChg chg="add mod">
          <ac:chgData name="Juan Martinez" userId="1da35fead675dcf4" providerId="LiveId" clId="{0F852F8D-D924-47CA-B915-203E8972398C}" dt="2025-02-19T01:17:50.779" v="3894" actId="14100"/>
          <ac:spMkLst>
            <pc:docMk/>
            <pc:sldMk cId="1662872796" sldId="318"/>
            <ac:spMk id="63" creationId="{4C9EA079-2856-C3AB-E84B-0D7103A53AA5}"/>
          </ac:spMkLst>
        </pc:spChg>
        <pc:spChg chg="add mod">
          <ac:chgData name="Juan Martinez" userId="1da35fead675dcf4" providerId="LiveId" clId="{0F852F8D-D924-47CA-B915-203E8972398C}" dt="2025-02-17T04:44:11.956" v="2391" actId="2711"/>
          <ac:spMkLst>
            <pc:docMk/>
            <pc:sldMk cId="1662872796" sldId="318"/>
            <ac:spMk id="7175" creationId="{54598596-B453-56EE-B2B3-0263C558C8A8}"/>
          </ac:spMkLst>
        </pc:spChg>
        <pc:spChg chg="add del mod">
          <ac:chgData name="Juan Martinez" userId="1da35fead675dcf4" providerId="LiveId" clId="{0F852F8D-D924-47CA-B915-203E8972398C}" dt="2025-02-19T01:16:40.442" v="3884" actId="478"/>
          <ac:spMkLst>
            <pc:docMk/>
            <pc:sldMk cId="1662872796" sldId="318"/>
            <ac:spMk id="7181" creationId="{0ED88DAD-9557-032D-561E-E8EEA5C0E3B2}"/>
          </ac:spMkLst>
        </pc:spChg>
        <pc:spChg chg="add mod">
          <ac:chgData name="Juan Martinez" userId="1da35fead675dcf4" providerId="LiveId" clId="{0F852F8D-D924-47CA-B915-203E8972398C}" dt="2025-02-19T01:19:41.343" v="3928" actId="1076"/>
          <ac:spMkLst>
            <pc:docMk/>
            <pc:sldMk cId="1662872796" sldId="318"/>
            <ac:spMk id="7204" creationId="{AE25AA11-5EF1-2E27-9DA4-D1A11E4B4AA0}"/>
          </ac:spMkLst>
        </pc:spChg>
        <pc:spChg chg="add mod">
          <ac:chgData name="Juan Martinez" userId="1da35fead675dcf4" providerId="LiveId" clId="{0F852F8D-D924-47CA-B915-203E8972398C}" dt="2025-02-19T01:19:03.635" v="3917" actId="1076"/>
          <ac:spMkLst>
            <pc:docMk/>
            <pc:sldMk cId="1662872796" sldId="318"/>
            <ac:spMk id="7205" creationId="{D3223039-1ABC-ABE8-04A8-1AB82603267D}"/>
          </ac:spMkLst>
        </pc:spChg>
        <pc:grpChg chg="add mod">
          <ac:chgData name="Juan Martinez" userId="1da35fead675dcf4" providerId="LiveId" clId="{0F852F8D-D924-47CA-B915-203E8972398C}" dt="2025-02-17T04:31:37.330" v="2256" actId="1076"/>
          <ac:grpSpMkLst>
            <pc:docMk/>
            <pc:sldMk cId="1662872796" sldId="318"/>
            <ac:grpSpMk id="4" creationId="{608C8D3A-CFC0-C570-9C04-1E2034E4F14E}"/>
          </ac:grpSpMkLst>
        </pc:grpChg>
        <pc:grpChg chg="add mod">
          <ac:chgData name="Juan Martinez" userId="1da35fead675dcf4" providerId="LiveId" clId="{0F852F8D-D924-47CA-B915-203E8972398C}" dt="2025-02-17T17:26:42.088" v="2481" actId="1076"/>
          <ac:grpSpMkLst>
            <pc:docMk/>
            <pc:sldMk cId="1662872796" sldId="318"/>
            <ac:grpSpMk id="12" creationId="{814CDB73-4AF5-870F-898A-4566A57CF016}"/>
          </ac:grpSpMkLst>
        </pc:grpChg>
        <pc:grpChg chg="add mod">
          <ac:chgData name="Juan Martinez" userId="1da35fead675dcf4" providerId="LiveId" clId="{0F852F8D-D924-47CA-B915-203E8972398C}" dt="2025-02-17T17:24:56.014" v="2461" actId="207"/>
          <ac:grpSpMkLst>
            <pc:docMk/>
            <pc:sldMk cId="1662872796" sldId="318"/>
            <ac:grpSpMk id="35" creationId="{E98E1D33-1C03-3080-59F7-D79D2D36A783}"/>
          </ac:grpSpMkLst>
        </pc:grpChg>
        <pc:grpChg chg="mod">
          <ac:chgData name="Juan Martinez" userId="1da35fead675dcf4" providerId="LiveId" clId="{0F852F8D-D924-47CA-B915-203E8972398C}" dt="2025-02-17T17:25:10.184" v="2462" actId="207"/>
          <ac:grpSpMkLst>
            <pc:docMk/>
            <pc:sldMk cId="1662872796" sldId="318"/>
            <ac:grpSpMk id="7187" creationId="{C04F9ABE-D5DF-6531-3D19-38AE6484C77E}"/>
          </ac:grpSpMkLst>
        </pc:grpChg>
        <pc:cxnChg chg="add mod">
          <ac:chgData name="Juan Martinez" userId="1da35fead675dcf4" providerId="LiveId" clId="{0F852F8D-D924-47CA-B915-203E8972398C}" dt="2025-02-17T04:38:21.275" v="2332" actId="14100"/>
          <ac:cxnSpMkLst>
            <pc:docMk/>
            <pc:sldMk cId="1662872796" sldId="318"/>
            <ac:cxnSpMk id="10" creationId="{379F8729-9FEF-9F6E-03F7-AF8050DB60E7}"/>
          </ac:cxnSpMkLst>
        </pc:cxnChg>
        <pc:cxnChg chg="add mod">
          <ac:chgData name="Juan Martinez" userId="1da35fead675dcf4" providerId="LiveId" clId="{0F852F8D-D924-47CA-B915-203E8972398C}" dt="2025-02-17T04:31:37.330" v="2256" actId="1076"/>
          <ac:cxnSpMkLst>
            <pc:docMk/>
            <pc:sldMk cId="1662872796" sldId="318"/>
            <ac:cxnSpMk id="11" creationId="{AD7216F9-7AA3-E67B-6AE9-B0641EC7C005}"/>
          </ac:cxnSpMkLst>
        </pc:cxnChg>
        <pc:cxnChg chg="add mod">
          <ac:chgData name="Juan Martinez" userId="1da35fead675dcf4" providerId="LiveId" clId="{0F852F8D-D924-47CA-B915-203E8972398C}" dt="2025-02-19T01:17:50.779" v="3894" actId="14100"/>
          <ac:cxnSpMkLst>
            <pc:docMk/>
            <pc:sldMk cId="1662872796" sldId="318"/>
            <ac:cxnSpMk id="7169" creationId="{ACA96A37-C27F-C4D5-5E94-58C4292CEA81}"/>
          </ac:cxnSpMkLst>
        </pc:cxnChg>
        <pc:cxnChg chg="add mod ord">
          <ac:chgData name="Juan Martinez" userId="1da35fead675dcf4" providerId="LiveId" clId="{0F852F8D-D924-47CA-B915-203E8972398C}" dt="2025-02-17T04:49:44.119" v="2434" actId="692"/>
          <ac:cxnSpMkLst>
            <pc:docMk/>
            <pc:sldMk cId="1662872796" sldId="318"/>
            <ac:cxnSpMk id="7177" creationId="{24CDED50-3165-BA0C-72B7-F63303318A57}"/>
          </ac:cxnSpMkLst>
        </pc:cxnChg>
        <pc:cxnChg chg="add del mod">
          <ac:chgData name="Juan Martinez" userId="1da35fead675dcf4" providerId="LiveId" clId="{0F852F8D-D924-47CA-B915-203E8972398C}" dt="2025-02-19T01:16:38.600" v="3883" actId="478"/>
          <ac:cxnSpMkLst>
            <pc:docMk/>
            <pc:sldMk cId="1662872796" sldId="318"/>
            <ac:cxnSpMk id="7179" creationId="{5EFA8313-B1A5-92BB-7BF8-D726AD08EF6D}"/>
          </ac:cxnSpMkLst>
        </pc:cxnChg>
        <pc:cxnChg chg="add del mod">
          <ac:chgData name="Juan Martinez" userId="1da35fead675dcf4" providerId="LiveId" clId="{0F852F8D-D924-47CA-B915-203E8972398C}" dt="2025-02-19T01:17:57.814" v="3896" actId="478"/>
          <ac:cxnSpMkLst>
            <pc:docMk/>
            <pc:sldMk cId="1662872796" sldId="318"/>
            <ac:cxnSpMk id="7199" creationId="{CB7C0DD5-F27E-485C-241E-FCEE86B819FB}"/>
          </ac:cxnSpMkLst>
        </pc:cxnChg>
        <pc:cxnChg chg="add mod ord">
          <ac:chgData name="Juan Martinez" userId="1da35fead675dcf4" providerId="LiveId" clId="{0F852F8D-D924-47CA-B915-203E8972398C}" dt="2025-02-19T01:19:24.298" v="3927" actId="171"/>
          <ac:cxnSpMkLst>
            <pc:docMk/>
            <pc:sldMk cId="1662872796" sldId="318"/>
            <ac:cxnSpMk id="7207" creationId="{78153BB9-5281-0B74-A7EF-6ECEE57E8CA9}"/>
          </ac:cxnSpMkLst>
        </pc:cxnChg>
      </pc:sldChg>
      <pc:sldChg chg="addSp delSp modSp add mod modTransition delAnim modAnim">
        <pc:chgData name="Juan Martinez" userId="1da35fead675dcf4" providerId="LiveId" clId="{0F852F8D-D924-47CA-B915-203E8972398C}" dt="2025-02-20T05:33:45.460" v="4724"/>
        <pc:sldMkLst>
          <pc:docMk/>
          <pc:sldMk cId="2343781198" sldId="319"/>
        </pc:sldMkLst>
        <pc:spChg chg="mod">
          <ac:chgData name="Juan Martinez" userId="1da35fead675dcf4" providerId="LiveId" clId="{0F852F8D-D924-47CA-B915-203E8972398C}" dt="2025-02-18T21:46:20.262" v="3469" actId="20577"/>
          <ac:spMkLst>
            <pc:docMk/>
            <pc:sldMk cId="2343781198" sldId="319"/>
            <ac:spMk id="6" creationId="{DD36DCE8-DFB5-7AA6-745D-04172758B5C1}"/>
          </ac:spMkLst>
        </pc:spChg>
        <pc:spChg chg="mod">
          <ac:chgData name="Juan Martinez" userId="1da35fead675dcf4" providerId="LiveId" clId="{0F852F8D-D924-47CA-B915-203E8972398C}" dt="2025-02-18T23:48:41.483" v="3552"/>
          <ac:spMkLst>
            <pc:docMk/>
            <pc:sldMk cId="2343781198" sldId="319"/>
            <ac:spMk id="7" creationId="{BB978FC2-BFE7-BC6A-D055-EA88EBBE406C}"/>
          </ac:spMkLst>
        </pc:spChg>
        <pc:spChg chg="add del mod">
          <ac:chgData name="Juan Martinez" userId="1da35fead675dcf4" providerId="LiveId" clId="{0F852F8D-D924-47CA-B915-203E8972398C}" dt="2025-02-18T21:46:10.597" v="3467" actId="207"/>
          <ac:spMkLst>
            <pc:docMk/>
            <pc:sldMk cId="2343781198" sldId="319"/>
            <ac:spMk id="18" creationId="{69A5545C-9636-896B-4483-16AC131CA5DF}"/>
          </ac:spMkLst>
        </pc:spChg>
        <pc:spChg chg="add mod">
          <ac:chgData name="Juan Martinez" userId="1da35fead675dcf4" providerId="LiveId" clId="{0F852F8D-D924-47CA-B915-203E8972398C}" dt="2025-02-18T00:32:36.836" v="2504"/>
          <ac:spMkLst>
            <pc:docMk/>
            <pc:sldMk cId="2343781198" sldId="319"/>
            <ac:spMk id="21" creationId="{2E1FB35A-A79B-514D-9531-31BA9A678E3D}"/>
          </ac:spMkLst>
        </pc:spChg>
        <pc:spChg chg="add mod">
          <ac:chgData name="Juan Martinez" userId="1da35fead675dcf4" providerId="LiveId" clId="{0F852F8D-D924-47CA-B915-203E8972398C}" dt="2025-02-18T00:32:36.836" v="2504"/>
          <ac:spMkLst>
            <pc:docMk/>
            <pc:sldMk cId="2343781198" sldId="319"/>
            <ac:spMk id="23" creationId="{17690478-B329-A729-C6AC-333768449653}"/>
          </ac:spMkLst>
        </pc:spChg>
        <pc:spChg chg="add mod">
          <ac:chgData name="Juan Martinez" userId="1da35fead675dcf4" providerId="LiveId" clId="{0F852F8D-D924-47CA-B915-203E8972398C}" dt="2025-02-18T01:06:58.804" v="2562" actId="207"/>
          <ac:spMkLst>
            <pc:docMk/>
            <pc:sldMk cId="2343781198" sldId="319"/>
            <ac:spMk id="28" creationId="{A17D6F32-3636-440C-D6D3-C55140678D9F}"/>
          </ac:spMkLst>
        </pc:spChg>
        <pc:spChg chg="add mod">
          <ac:chgData name="Juan Martinez" userId="1da35fead675dcf4" providerId="LiveId" clId="{0F852F8D-D924-47CA-B915-203E8972398C}" dt="2025-02-18T01:09:19.736" v="2584" actId="1076"/>
          <ac:spMkLst>
            <pc:docMk/>
            <pc:sldMk cId="2343781198" sldId="319"/>
            <ac:spMk id="34" creationId="{0A17A5D6-CAC8-E96B-D049-99C1A4FCC29D}"/>
          </ac:spMkLst>
        </pc:spChg>
        <pc:spChg chg="add mod">
          <ac:chgData name="Juan Martinez" userId="1da35fead675dcf4" providerId="LiveId" clId="{0F852F8D-D924-47CA-B915-203E8972398C}" dt="2025-02-18T01:10:45.914" v="2590" actId="208"/>
          <ac:spMkLst>
            <pc:docMk/>
            <pc:sldMk cId="2343781198" sldId="319"/>
            <ac:spMk id="41" creationId="{C2558EF1-4759-ACFA-8C2E-DDF40AC3D272}"/>
          </ac:spMkLst>
        </pc:spChg>
        <pc:picChg chg="add mod ord">
          <ac:chgData name="Juan Martinez" userId="1da35fead675dcf4" providerId="LiveId" clId="{0F852F8D-D924-47CA-B915-203E8972398C}" dt="2025-02-18T00:32:43.356" v="2505" actId="167"/>
          <ac:picMkLst>
            <pc:docMk/>
            <pc:sldMk cId="2343781198" sldId="319"/>
            <ac:picMk id="17" creationId="{FF5E9C1B-338F-BE47-C472-6177E54220E7}"/>
          </ac:picMkLst>
        </pc:picChg>
        <pc:picChg chg="add mod">
          <ac:chgData name="Juan Martinez" userId="1da35fead675dcf4" providerId="LiveId" clId="{0F852F8D-D924-47CA-B915-203E8972398C}" dt="2025-02-18T01:12:08.650" v="2601" actId="1076"/>
          <ac:picMkLst>
            <pc:docMk/>
            <pc:sldMk cId="2343781198" sldId="319"/>
            <ac:picMk id="8197" creationId="{A7640B85-56DF-A2F1-8154-CBFA96BFFD10}"/>
          </ac:picMkLst>
        </pc:picChg>
        <pc:cxnChg chg="add mod">
          <ac:chgData name="Juan Martinez" userId="1da35fead675dcf4" providerId="LiveId" clId="{0F852F8D-D924-47CA-B915-203E8972398C}" dt="2025-02-18T01:09:35.386" v="2587" actId="13822"/>
          <ac:cxnSpMkLst>
            <pc:docMk/>
            <pc:sldMk cId="2343781198" sldId="319"/>
            <ac:cxnSpMk id="39" creationId="{D333D437-A345-E594-C9A3-BFFE1DBE6A8C}"/>
          </ac:cxnSpMkLst>
        </pc:cxnChg>
      </pc:sldChg>
      <pc:sldChg chg="addSp delSp modSp add mod modTransition modAnim">
        <pc:chgData name="Juan Martinez" userId="1da35fead675dcf4" providerId="LiveId" clId="{0F852F8D-D924-47CA-B915-203E8972398C}" dt="2025-02-20T05:47:03.052" v="4829" actId="20577"/>
        <pc:sldMkLst>
          <pc:docMk/>
          <pc:sldMk cId="3300735245" sldId="320"/>
        </pc:sldMkLst>
        <pc:spChg chg="mod">
          <ac:chgData name="Juan Martinez" userId="1da35fead675dcf4" providerId="LiveId" clId="{0F852F8D-D924-47CA-B915-203E8972398C}" dt="2025-02-20T05:47:03.052" v="4829" actId="20577"/>
          <ac:spMkLst>
            <pc:docMk/>
            <pc:sldMk cId="3300735245" sldId="320"/>
            <ac:spMk id="6" creationId="{E2112769-0654-D8A2-1E27-B1B068EA9F44}"/>
          </ac:spMkLst>
        </pc:spChg>
        <pc:spChg chg="mod">
          <ac:chgData name="Juan Martinez" userId="1da35fead675dcf4" providerId="LiveId" clId="{0F852F8D-D924-47CA-B915-203E8972398C}" dt="2025-02-18T01:17:34.070" v="2638" actId="20577"/>
          <ac:spMkLst>
            <pc:docMk/>
            <pc:sldMk cId="3300735245" sldId="320"/>
            <ac:spMk id="7" creationId="{B7F5B0E0-6350-1C32-E954-2E5378EBC1A6}"/>
          </ac:spMkLst>
        </pc:spChg>
        <pc:spChg chg="add del mod">
          <ac:chgData name="Juan Martinez" userId="1da35fead675dcf4" providerId="LiveId" clId="{0F852F8D-D924-47CA-B915-203E8972398C}" dt="2025-02-19T00:47:00.771" v="3553" actId="478"/>
          <ac:spMkLst>
            <pc:docMk/>
            <pc:sldMk cId="3300735245" sldId="320"/>
            <ac:spMk id="35" creationId="{5DDCC31C-AFD2-8888-2398-7CC6BEADB7A8}"/>
          </ac:spMkLst>
        </pc:spChg>
        <pc:spChg chg="add del mod">
          <ac:chgData name="Juan Martinez" userId="1da35fead675dcf4" providerId="LiveId" clId="{0F852F8D-D924-47CA-B915-203E8972398C}" dt="2025-02-19T00:47:00.771" v="3553" actId="478"/>
          <ac:spMkLst>
            <pc:docMk/>
            <pc:sldMk cId="3300735245" sldId="320"/>
            <ac:spMk id="36" creationId="{10BA4CB6-5520-822F-6073-E0A28DD75FCD}"/>
          </ac:spMkLst>
        </pc:spChg>
        <pc:spChg chg="add del mod">
          <ac:chgData name="Juan Martinez" userId="1da35fead675dcf4" providerId="LiveId" clId="{0F852F8D-D924-47CA-B915-203E8972398C}" dt="2025-02-19T00:47:00.771" v="3553" actId="478"/>
          <ac:spMkLst>
            <pc:docMk/>
            <pc:sldMk cId="3300735245" sldId="320"/>
            <ac:spMk id="37" creationId="{AAB93F64-FB99-DFAA-2ABB-601FBC8123DA}"/>
          </ac:spMkLst>
        </pc:spChg>
        <pc:spChg chg="add del mod">
          <ac:chgData name="Juan Martinez" userId="1da35fead675dcf4" providerId="LiveId" clId="{0F852F8D-D924-47CA-B915-203E8972398C}" dt="2025-02-19T00:47:00.771" v="3553" actId="478"/>
          <ac:spMkLst>
            <pc:docMk/>
            <pc:sldMk cId="3300735245" sldId="320"/>
            <ac:spMk id="38" creationId="{CBF6F82D-8187-2746-6036-CA12B37B1CDB}"/>
          </ac:spMkLst>
        </pc:spChg>
        <pc:spChg chg="add mod">
          <ac:chgData name="Juan Martinez" userId="1da35fead675dcf4" providerId="LiveId" clId="{0F852F8D-D924-47CA-B915-203E8972398C}" dt="2025-02-19T02:14:41.700" v="4064" actId="20577"/>
          <ac:spMkLst>
            <pc:docMk/>
            <pc:sldMk cId="3300735245" sldId="320"/>
            <ac:spMk id="40" creationId="{24C0D7DA-E8D2-035F-516F-7391C0514C91}"/>
          </ac:spMkLst>
        </pc:spChg>
        <pc:spChg chg="add del mod">
          <ac:chgData name="Juan Martinez" userId="1da35fead675dcf4" providerId="LiveId" clId="{0F852F8D-D924-47CA-B915-203E8972398C}" dt="2025-02-19T01:06:32.923" v="3798" actId="478"/>
          <ac:spMkLst>
            <pc:docMk/>
            <pc:sldMk cId="3300735245" sldId="320"/>
            <ac:spMk id="54" creationId="{02B3EF81-2BED-1C78-3658-6F4E45D2DA3A}"/>
          </ac:spMkLst>
        </pc:spChg>
        <pc:spChg chg="add mod">
          <ac:chgData name="Juan Martinez" userId="1da35fead675dcf4" providerId="LiveId" clId="{0F852F8D-D924-47CA-B915-203E8972398C}" dt="2025-02-19T01:06:23.310" v="3795" actId="1076"/>
          <ac:spMkLst>
            <pc:docMk/>
            <pc:sldMk cId="3300735245" sldId="320"/>
            <ac:spMk id="55" creationId="{1306DBDC-92FE-9E3A-6AD5-345388E2C30D}"/>
          </ac:spMkLst>
        </pc:spChg>
        <pc:spChg chg="add">
          <ac:chgData name="Juan Martinez" userId="1da35fead675dcf4" providerId="LiveId" clId="{0F852F8D-D924-47CA-B915-203E8972398C}" dt="2025-02-19T01:06:30.207" v="3797"/>
          <ac:spMkLst>
            <pc:docMk/>
            <pc:sldMk cId="3300735245" sldId="320"/>
            <ac:spMk id="56" creationId="{AE99D5C6-E252-986E-07F6-D426377EDCA1}"/>
          </ac:spMkLst>
        </pc:spChg>
        <pc:spChg chg="add mod">
          <ac:chgData name="Juan Martinez" userId="1da35fead675dcf4" providerId="LiveId" clId="{0F852F8D-D924-47CA-B915-203E8972398C}" dt="2025-02-19T06:43:04.475" v="4346" actId="170"/>
          <ac:spMkLst>
            <pc:docMk/>
            <pc:sldMk cId="3300735245" sldId="320"/>
            <ac:spMk id="57" creationId="{FD804BF2-1315-B5CE-C71E-C34EE79D2E8A}"/>
          </ac:spMkLst>
        </pc:spChg>
        <pc:spChg chg="add mod ord">
          <ac:chgData name="Juan Martinez" userId="1da35fead675dcf4" providerId="LiveId" clId="{0F852F8D-D924-47CA-B915-203E8972398C}" dt="2025-02-19T06:38:12.099" v="4334" actId="14100"/>
          <ac:spMkLst>
            <pc:docMk/>
            <pc:sldMk cId="3300735245" sldId="320"/>
            <ac:spMk id="58" creationId="{ADC8EA27-5386-16FC-AEC1-9280013B92D0}"/>
          </ac:spMkLst>
        </pc:spChg>
        <pc:spChg chg="add mod ord">
          <ac:chgData name="Juan Martinez" userId="1da35fead675dcf4" providerId="LiveId" clId="{0F852F8D-D924-47CA-B915-203E8972398C}" dt="2025-02-19T02:27:14.848" v="4073" actId="1076"/>
          <ac:spMkLst>
            <pc:docMk/>
            <pc:sldMk cId="3300735245" sldId="320"/>
            <ac:spMk id="59" creationId="{C504B59A-C2AE-1565-76C9-F48011CD7A5C}"/>
          </ac:spMkLst>
        </pc:spChg>
        <pc:spChg chg="add mod ord">
          <ac:chgData name="Juan Martinez" userId="1da35fead675dcf4" providerId="LiveId" clId="{0F852F8D-D924-47CA-B915-203E8972398C}" dt="2025-02-19T06:42:53.523" v="4338" actId="14100"/>
          <ac:spMkLst>
            <pc:docMk/>
            <pc:sldMk cId="3300735245" sldId="320"/>
            <ac:spMk id="60" creationId="{4EF6A785-7F65-133F-37FA-094D8C4616E7}"/>
          </ac:spMkLst>
        </pc:spChg>
        <pc:spChg chg="add mod ord">
          <ac:chgData name="Juan Martinez" userId="1da35fead675dcf4" providerId="LiveId" clId="{0F852F8D-D924-47CA-B915-203E8972398C}" dt="2025-02-19T06:39:04.312" v="4337" actId="1038"/>
          <ac:spMkLst>
            <pc:docMk/>
            <pc:sldMk cId="3300735245" sldId="320"/>
            <ac:spMk id="61" creationId="{6034F464-93A3-6A60-E0A2-50542BE62A08}"/>
          </ac:spMkLst>
        </pc:spChg>
        <pc:spChg chg="add del mod">
          <ac:chgData name="Juan Martinez" userId="1da35fead675dcf4" providerId="LiveId" clId="{0F852F8D-D924-47CA-B915-203E8972398C}" dt="2025-02-19T01:15:34.130" v="3882" actId="478"/>
          <ac:spMkLst>
            <pc:docMk/>
            <pc:sldMk cId="3300735245" sldId="320"/>
            <ac:spMk id="62" creationId="{E8143542-6154-FA41-469F-94A20C7B3E43}"/>
          </ac:spMkLst>
        </pc:spChg>
        <pc:spChg chg="add">
          <ac:chgData name="Juan Martinez" userId="1da35fead675dcf4" providerId="LiveId" clId="{0F852F8D-D924-47CA-B915-203E8972398C}" dt="2025-02-19T01:41:31.404" v="3959"/>
          <ac:spMkLst>
            <pc:docMk/>
            <pc:sldMk cId="3300735245" sldId="320"/>
            <ac:spMk id="7169" creationId="{6732A40C-5202-8696-A25A-74F979845E0C}"/>
          </ac:spMkLst>
        </pc:spChg>
        <pc:spChg chg="add mod">
          <ac:chgData name="Juan Martinez" userId="1da35fead675dcf4" providerId="LiveId" clId="{0F852F8D-D924-47CA-B915-203E8972398C}" dt="2025-02-19T05:30:25.559" v="4121" actId="2711"/>
          <ac:spMkLst>
            <pc:docMk/>
            <pc:sldMk cId="3300735245" sldId="320"/>
            <ac:spMk id="7185" creationId="{8A84AF8A-F6C3-1A2E-FDF2-6BA03F405533}"/>
          </ac:spMkLst>
        </pc:spChg>
        <pc:spChg chg="add mod">
          <ac:chgData name="Juan Martinez" userId="1da35fead675dcf4" providerId="LiveId" clId="{0F852F8D-D924-47CA-B915-203E8972398C}" dt="2025-02-19T05:34:16.284" v="4146" actId="20577"/>
          <ac:spMkLst>
            <pc:docMk/>
            <pc:sldMk cId="3300735245" sldId="320"/>
            <ac:spMk id="7186" creationId="{963737B1-B703-D054-9E33-18672BD0D024}"/>
          </ac:spMkLst>
        </pc:spChg>
        <pc:spChg chg="add mod">
          <ac:chgData name="Juan Martinez" userId="1da35fead675dcf4" providerId="LiveId" clId="{0F852F8D-D924-47CA-B915-203E8972398C}" dt="2025-02-19T05:42:19.633" v="4246" actId="20577"/>
          <ac:spMkLst>
            <pc:docMk/>
            <pc:sldMk cId="3300735245" sldId="320"/>
            <ac:spMk id="7188" creationId="{B27F082D-5A2B-9828-1286-4107CB47069C}"/>
          </ac:spMkLst>
        </pc:spChg>
        <pc:spChg chg="add mod">
          <ac:chgData name="Juan Martinez" userId="1da35fead675dcf4" providerId="LiveId" clId="{0F852F8D-D924-47CA-B915-203E8972398C}" dt="2025-02-19T05:36:01.543" v="4222" actId="1076"/>
          <ac:spMkLst>
            <pc:docMk/>
            <pc:sldMk cId="3300735245" sldId="320"/>
            <ac:spMk id="7189" creationId="{26BD1F74-1291-BC8E-9D39-C88C3EE7BDF8}"/>
          </ac:spMkLst>
        </pc:spChg>
        <pc:spChg chg="add mod">
          <ac:chgData name="Juan Martinez" userId="1da35fead675dcf4" providerId="LiveId" clId="{0F852F8D-D924-47CA-B915-203E8972398C}" dt="2025-02-19T05:43:41.865" v="4289" actId="20577"/>
          <ac:spMkLst>
            <pc:docMk/>
            <pc:sldMk cId="3300735245" sldId="320"/>
            <ac:spMk id="7190" creationId="{386DFD65-834A-2349-2D23-CE5E716448A4}"/>
          </ac:spMkLst>
        </pc:spChg>
        <pc:spChg chg="add mod">
          <ac:chgData name="Juan Martinez" userId="1da35fead675dcf4" providerId="LiveId" clId="{0F852F8D-D924-47CA-B915-203E8972398C}" dt="2025-02-19T05:44:19.142" v="4321" actId="20577"/>
          <ac:spMkLst>
            <pc:docMk/>
            <pc:sldMk cId="3300735245" sldId="320"/>
            <ac:spMk id="7191" creationId="{E7E060FA-BD18-63C7-8849-86FF7ACC1860}"/>
          </ac:spMkLst>
        </pc:spChg>
        <pc:grpChg chg="add del mod">
          <ac:chgData name="Juan Martinez" userId="1da35fead675dcf4" providerId="LiveId" clId="{0F852F8D-D924-47CA-B915-203E8972398C}" dt="2025-02-19T00:47:00.771" v="3553" actId="478"/>
          <ac:grpSpMkLst>
            <pc:docMk/>
            <pc:sldMk cId="3300735245" sldId="320"/>
            <ac:grpSpMk id="13" creationId="{D07B4D90-A57C-72FA-EA9A-2394F5E6273E}"/>
          </ac:grpSpMkLst>
        </pc:grpChg>
        <pc:grpChg chg="add del mod">
          <ac:chgData name="Juan Martinez" userId="1da35fead675dcf4" providerId="LiveId" clId="{0F852F8D-D924-47CA-B915-203E8972398C}" dt="2025-02-19T00:47:00.771" v="3553" actId="478"/>
          <ac:grpSpMkLst>
            <pc:docMk/>
            <pc:sldMk cId="3300735245" sldId="320"/>
            <ac:grpSpMk id="30" creationId="{F27932C0-1A28-DD1A-F781-DC3FE3E0ECD0}"/>
          </ac:grpSpMkLst>
        </pc:grpChg>
        <pc:picChg chg="add del mod">
          <ac:chgData name="Juan Martinez" userId="1da35fead675dcf4" providerId="LiveId" clId="{0F852F8D-D924-47CA-B915-203E8972398C}" dt="2025-02-19T00:47:00.771" v="3553" actId="478"/>
          <ac:picMkLst>
            <pc:docMk/>
            <pc:sldMk cId="3300735245" sldId="320"/>
            <ac:picMk id="47" creationId="{AC35927C-AC05-2F14-0854-75B2AF474F5E}"/>
          </ac:picMkLst>
        </pc:picChg>
        <pc:picChg chg="add del mod">
          <ac:chgData name="Juan Martinez" userId="1da35fead675dcf4" providerId="LiveId" clId="{0F852F8D-D924-47CA-B915-203E8972398C}" dt="2025-02-19T00:47:00.771" v="3553" actId="478"/>
          <ac:picMkLst>
            <pc:docMk/>
            <pc:sldMk cId="3300735245" sldId="320"/>
            <ac:picMk id="49" creationId="{FB416745-0672-3BEF-E395-08B0A242D2A7}"/>
          </ac:picMkLst>
        </pc:picChg>
        <pc:picChg chg="add del mod">
          <ac:chgData name="Juan Martinez" userId="1da35fead675dcf4" providerId="LiveId" clId="{0F852F8D-D924-47CA-B915-203E8972398C}" dt="2025-02-19T00:47:00.771" v="3553" actId="478"/>
          <ac:picMkLst>
            <pc:docMk/>
            <pc:sldMk cId="3300735245" sldId="320"/>
            <ac:picMk id="51" creationId="{BE6D10BF-98B6-1146-BE8F-53E9CAF2B76C}"/>
          </ac:picMkLst>
        </pc:picChg>
        <pc:picChg chg="add del mod modCrop">
          <ac:chgData name="Juan Martinez" userId="1da35fead675dcf4" providerId="LiveId" clId="{0F852F8D-D924-47CA-B915-203E8972398C}" dt="2025-02-19T00:47:00.771" v="3553" actId="478"/>
          <ac:picMkLst>
            <pc:docMk/>
            <pc:sldMk cId="3300735245" sldId="320"/>
            <ac:picMk id="53" creationId="{EB8267F5-9552-808F-F8D5-3226E6FB58D6}"/>
          </ac:picMkLst>
        </pc:picChg>
        <pc:picChg chg="add del mod">
          <ac:chgData name="Juan Martinez" userId="1da35fead675dcf4" providerId="LiveId" clId="{0F852F8D-D924-47CA-B915-203E8972398C}" dt="2025-02-19T01:42:17.443" v="3963" actId="478"/>
          <ac:picMkLst>
            <pc:docMk/>
            <pc:sldMk cId="3300735245" sldId="320"/>
            <ac:picMk id="7170" creationId="{87A75E39-11CB-599A-0C7E-2A29219100F5}"/>
          </ac:picMkLst>
        </pc:picChg>
        <pc:picChg chg="add del mod">
          <ac:chgData name="Juan Martinez" userId="1da35fead675dcf4" providerId="LiveId" clId="{0F852F8D-D924-47CA-B915-203E8972398C}" dt="2025-02-19T02:13:12.468" v="4039" actId="478"/>
          <ac:picMkLst>
            <pc:docMk/>
            <pc:sldMk cId="3300735245" sldId="320"/>
            <ac:picMk id="7172" creationId="{C6FAC0CC-8835-50D2-C891-876C3C6F7E1E}"/>
          </ac:picMkLst>
        </pc:picChg>
        <pc:picChg chg="add del mod">
          <ac:chgData name="Juan Martinez" userId="1da35fead675dcf4" providerId="LiveId" clId="{0F852F8D-D924-47CA-B915-203E8972398C}" dt="2025-02-19T01:59:20.128" v="3980" actId="478"/>
          <ac:picMkLst>
            <pc:docMk/>
            <pc:sldMk cId="3300735245" sldId="320"/>
            <ac:picMk id="7174" creationId="{864CB679-6C61-55DE-0838-CA6B90118F72}"/>
          </ac:picMkLst>
        </pc:picChg>
        <pc:picChg chg="add del mod">
          <ac:chgData name="Juan Martinez" userId="1da35fead675dcf4" providerId="LiveId" clId="{0F852F8D-D924-47CA-B915-203E8972398C}" dt="2025-02-19T02:13:11.422" v="4038" actId="478"/>
          <ac:picMkLst>
            <pc:docMk/>
            <pc:sldMk cId="3300735245" sldId="320"/>
            <ac:picMk id="7176" creationId="{56D578B7-6EC3-34CE-1F56-EA3B961FB848}"/>
          </ac:picMkLst>
        </pc:picChg>
        <pc:picChg chg="add del mod">
          <ac:chgData name="Juan Martinez" userId="1da35fead675dcf4" providerId="LiveId" clId="{0F852F8D-D924-47CA-B915-203E8972398C}" dt="2025-02-19T02:13:10.032" v="4037" actId="478"/>
          <ac:picMkLst>
            <pc:docMk/>
            <pc:sldMk cId="3300735245" sldId="320"/>
            <ac:picMk id="7178" creationId="{05D308D4-F622-ED5E-C7B3-06F4A4C4EA90}"/>
          </ac:picMkLst>
        </pc:picChg>
        <pc:picChg chg="add del mod">
          <ac:chgData name="Juan Martinez" userId="1da35fead675dcf4" providerId="LiveId" clId="{0F852F8D-D924-47CA-B915-203E8972398C}" dt="2025-02-19T02:18:21.266" v="4065" actId="478"/>
          <ac:picMkLst>
            <pc:docMk/>
            <pc:sldMk cId="3300735245" sldId="320"/>
            <ac:picMk id="7180" creationId="{8579E140-E515-828F-1486-3D18C3CBAAD6}"/>
          </ac:picMkLst>
        </pc:picChg>
        <pc:picChg chg="add del mod">
          <ac:chgData name="Juan Martinez" userId="1da35fead675dcf4" providerId="LiveId" clId="{0F852F8D-D924-47CA-B915-203E8972398C}" dt="2025-02-19T02:27:01.690" v="4069" actId="478"/>
          <ac:picMkLst>
            <pc:docMk/>
            <pc:sldMk cId="3300735245" sldId="320"/>
            <ac:picMk id="7182" creationId="{CDAC24C6-D1BF-E10C-60DB-0F14AEC7383F}"/>
          </ac:picMkLst>
        </pc:picChg>
        <pc:picChg chg="add mod">
          <ac:chgData name="Juan Martinez" userId="1da35fead675dcf4" providerId="LiveId" clId="{0F852F8D-D924-47CA-B915-203E8972398C}" dt="2025-02-19T02:27:07.582" v="4072" actId="1076"/>
          <ac:picMkLst>
            <pc:docMk/>
            <pc:sldMk cId="3300735245" sldId="320"/>
            <ac:picMk id="7184" creationId="{1BF80B39-41BD-860F-EC3F-85FC089A243A}"/>
          </ac:picMkLst>
        </pc:picChg>
        <pc:cxnChg chg="add del mod">
          <ac:chgData name="Juan Martinez" userId="1da35fead675dcf4" providerId="LiveId" clId="{0F852F8D-D924-47CA-B915-203E8972398C}" dt="2025-02-19T01:39:56.114" v="3958" actId="478"/>
          <ac:cxnSpMkLst>
            <pc:docMk/>
            <pc:sldMk cId="3300735245" sldId="320"/>
            <ac:cxnSpMk id="7168" creationId="{204107B5-F32E-DD45-C73D-C6E1CA6B2796}"/>
          </ac:cxnSpMkLst>
        </pc:cxnChg>
      </pc:sldChg>
      <pc:sldChg chg="delSp modSp add del mod">
        <pc:chgData name="Juan Martinez" userId="1da35fead675dcf4" providerId="LiveId" clId="{0F852F8D-D924-47CA-B915-203E8972398C}" dt="2025-02-18T21:54:41.216" v="3499" actId="47"/>
        <pc:sldMkLst>
          <pc:docMk/>
          <pc:sldMk cId="1241901243" sldId="321"/>
        </pc:sldMkLst>
      </pc:sldChg>
      <pc:sldChg chg="addSp delSp modSp add mod modTransition delAnim modAnim">
        <pc:chgData name="Juan Martinez" userId="1da35fead675dcf4" providerId="LiveId" clId="{0F852F8D-D924-47CA-B915-203E8972398C}" dt="2025-02-20T05:48:13.792" v="4836" actId="478"/>
        <pc:sldMkLst>
          <pc:docMk/>
          <pc:sldMk cId="2064263440" sldId="321"/>
        </pc:sldMkLst>
        <pc:spChg chg="mod">
          <ac:chgData name="Juan Martinez" userId="1da35fead675dcf4" providerId="LiveId" clId="{0F852F8D-D924-47CA-B915-203E8972398C}" dt="2025-02-20T05:47:10.764" v="4830" actId="20577"/>
          <ac:spMkLst>
            <pc:docMk/>
            <pc:sldMk cId="2064263440" sldId="321"/>
            <ac:spMk id="6" creationId="{E01DE9C7-B17F-EE22-5908-0631D919A499}"/>
          </ac:spMkLst>
        </pc:spChg>
        <pc:spChg chg="mod">
          <ac:chgData name="Juan Martinez" userId="1da35fead675dcf4" providerId="LiveId" clId="{0F852F8D-D924-47CA-B915-203E8972398C}" dt="2025-02-20T03:36:08.761" v="4439" actId="20577"/>
          <ac:spMkLst>
            <pc:docMk/>
            <pc:sldMk cId="2064263440" sldId="321"/>
            <ac:spMk id="7" creationId="{89EFA281-F066-34B3-A969-37C0D23DF556}"/>
          </ac:spMkLst>
        </pc:spChg>
        <pc:spChg chg="add mod">
          <ac:chgData name="Juan Martinez" userId="1da35fead675dcf4" providerId="LiveId" clId="{0F852F8D-D924-47CA-B915-203E8972398C}" dt="2025-02-20T04:44:07.025" v="4617" actId="1076"/>
          <ac:spMkLst>
            <pc:docMk/>
            <pc:sldMk cId="2064263440" sldId="321"/>
            <ac:spMk id="8" creationId="{DD7B8101-CC76-DC46-A7A9-E971D8011193}"/>
          </ac:spMkLst>
        </pc:spChg>
        <pc:spChg chg="add mod">
          <ac:chgData name="Juan Martinez" userId="1da35fead675dcf4" providerId="LiveId" clId="{0F852F8D-D924-47CA-B915-203E8972398C}" dt="2025-02-20T03:39:01.803" v="4490" actId="255"/>
          <ac:spMkLst>
            <pc:docMk/>
            <pc:sldMk cId="2064263440" sldId="321"/>
            <ac:spMk id="21" creationId="{427491B0-7E92-3793-D999-7E8D994E45CB}"/>
          </ac:spMkLst>
        </pc:spChg>
        <pc:spChg chg="add mod">
          <ac:chgData name="Juan Martinez" userId="1da35fead675dcf4" providerId="LiveId" clId="{0F852F8D-D924-47CA-B915-203E8972398C}" dt="2025-02-20T03:39:25.417" v="4499" actId="255"/>
          <ac:spMkLst>
            <pc:docMk/>
            <pc:sldMk cId="2064263440" sldId="321"/>
            <ac:spMk id="22" creationId="{699DBEE6-CD3B-51E9-FF23-E27B8E94B4E2}"/>
          </ac:spMkLst>
        </pc:spChg>
        <pc:spChg chg="add mod">
          <ac:chgData name="Juan Martinez" userId="1da35fead675dcf4" providerId="LiveId" clId="{0F852F8D-D924-47CA-B915-203E8972398C}" dt="2025-02-20T03:39:40.274" v="4504" actId="20577"/>
          <ac:spMkLst>
            <pc:docMk/>
            <pc:sldMk cId="2064263440" sldId="321"/>
            <ac:spMk id="23" creationId="{D6767813-D0C5-AB2A-2A54-0AFD4E585E37}"/>
          </ac:spMkLst>
        </pc:spChg>
        <pc:spChg chg="add mod">
          <ac:chgData name="Juan Martinez" userId="1da35fead675dcf4" providerId="LiveId" clId="{0F852F8D-D924-47CA-B915-203E8972398C}" dt="2025-02-20T05:20:34.331" v="4629" actId="164"/>
          <ac:spMkLst>
            <pc:docMk/>
            <pc:sldMk cId="2064263440" sldId="321"/>
            <ac:spMk id="24" creationId="{F474DD0B-8EF2-F0AB-0AAE-7653E024F133}"/>
          </ac:spMkLst>
        </pc:spChg>
        <pc:spChg chg="add mod">
          <ac:chgData name="Juan Martinez" userId="1da35fead675dcf4" providerId="LiveId" clId="{0F852F8D-D924-47CA-B915-203E8972398C}" dt="2025-02-20T05:20:34.331" v="4629" actId="164"/>
          <ac:spMkLst>
            <pc:docMk/>
            <pc:sldMk cId="2064263440" sldId="321"/>
            <ac:spMk id="25" creationId="{7F5AC4EB-5B00-58D6-41C5-3B9EAF8104CB}"/>
          </ac:spMkLst>
        </pc:spChg>
        <pc:spChg chg="add mod">
          <ac:chgData name="Juan Martinez" userId="1da35fead675dcf4" providerId="LiveId" clId="{0F852F8D-D924-47CA-B915-203E8972398C}" dt="2025-02-20T05:20:34.331" v="4629" actId="164"/>
          <ac:spMkLst>
            <pc:docMk/>
            <pc:sldMk cId="2064263440" sldId="321"/>
            <ac:spMk id="26" creationId="{BD9401B7-9014-1D55-FE29-A499C627486C}"/>
          </ac:spMkLst>
        </pc:spChg>
        <pc:spChg chg="add del mod">
          <ac:chgData name="Juan Martinez" userId="1da35fead675dcf4" providerId="LiveId" clId="{0F852F8D-D924-47CA-B915-203E8972398C}" dt="2025-02-20T05:24:06.086" v="4660" actId="478"/>
          <ac:spMkLst>
            <pc:docMk/>
            <pc:sldMk cId="2064263440" sldId="321"/>
            <ac:spMk id="27" creationId="{DBB478AF-B70C-A934-D9B8-3DA29D13FE66}"/>
          </ac:spMkLst>
        </pc:spChg>
        <pc:spChg chg="add mod">
          <ac:chgData name="Juan Martinez" userId="1da35fead675dcf4" providerId="LiveId" clId="{0F852F8D-D924-47CA-B915-203E8972398C}" dt="2025-02-20T05:32:31.186" v="4718" actId="20577"/>
          <ac:spMkLst>
            <pc:docMk/>
            <pc:sldMk cId="2064263440" sldId="321"/>
            <ac:spMk id="28" creationId="{6D755840-3E8B-7FD4-5441-261F60167D20}"/>
          </ac:spMkLst>
        </pc:spChg>
        <pc:spChg chg="add del mod">
          <ac:chgData name="Juan Martinez" userId="1da35fead675dcf4" providerId="LiveId" clId="{0F852F8D-D924-47CA-B915-203E8972398C}" dt="2025-02-20T05:24:56.328" v="4673" actId="478"/>
          <ac:spMkLst>
            <pc:docMk/>
            <pc:sldMk cId="2064263440" sldId="321"/>
            <ac:spMk id="29" creationId="{BA71C756-0945-F3F6-6F8C-1EDDB9375E2F}"/>
          </ac:spMkLst>
        </pc:spChg>
        <pc:spChg chg="add mod">
          <ac:chgData name="Juan Martinez" userId="1da35fead675dcf4" providerId="LiveId" clId="{0F852F8D-D924-47CA-B915-203E8972398C}" dt="2025-02-20T05:32:33.354" v="4719" actId="20577"/>
          <ac:spMkLst>
            <pc:docMk/>
            <pc:sldMk cId="2064263440" sldId="321"/>
            <ac:spMk id="30" creationId="{80884AD3-6C80-951D-1501-D47F3260F61F}"/>
          </ac:spMkLst>
        </pc:spChg>
        <pc:spChg chg="add mod">
          <ac:chgData name="Juan Martinez" userId="1da35fead675dcf4" providerId="LiveId" clId="{0F852F8D-D924-47CA-B915-203E8972398C}" dt="2025-02-20T05:23:43.082" v="4657" actId="1076"/>
          <ac:spMkLst>
            <pc:docMk/>
            <pc:sldMk cId="2064263440" sldId="321"/>
            <ac:spMk id="36" creationId="{06B13198-179A-8AD4-EBE7-6060113075F8}"/>
          </ac:spMkLst>
        </pc:spChg>
        <pc:spChg chg="add mod">
          <ac:chgData name="Juan Martinez" userId="1da35fead675dcf4" providerId="LiveId" clId="{0F852F8D-D924-47CA-B915-203E8972398C}" dt="2025-02-20T03:45:48.678" v="4579" actId="20577"/>
          <ac:spMkLst>
            <pc:docMk/>
            <pc:sldMk cId="2064263440" sldId="321"/>
            <ac:spMk id="38" creationId="{04017E24-E485-995E-D8EC-7FA911932B12}"/>
          </ac:spMkLst>
        </pc:spChg>
        <pc:spChg chg="del">
          <ac:chgData name="Juan Martinez" userId="1da35fead675dcf4" providerId="LiveId" clId="{0F852F8D-D924-47CA-B915-203E8972398C}" dt="2025-02-20T05:48:13.792" v="4836" actId="478"/>
          <ac:spMkLst>
            <pc:docMk/>
            <pc:sldMk cId="2064263440" sldId="321"/>
            <ac:spMk id="40" creationId="{1E76DB97-948B-4EA9-3B50-AC3BDDD13845}"/>
          </ac:spMkLst>
        </pc:spChg>
        <pc:spChg chg="add mod">
          <ac:chgData name="Juan Martinez" userId="1da35fead675dcf4" providerId="LiveId" clId="{0F852F8D-D924-47CA-B915-203E8972398C}" dt="2025-02-20T05:32:35.450" v="4720" actId="20577"/>
          <ac:spMkLst>
            <pc:docMk/>
            <pc:sldMk cId="2064263440" sldId="321"/>
            <ac:spMk id="41" creationId="{938ABE9E-0C3F-5B55-E490-65B1D0F169DC}"/>
          </ac:spMkLst>
        </pc:spChg>
        <pc:spChg chg="add mod">
          <ac:chgData name="Juan Martinez" userId="1da35fead675dcf4" providerId="LiveId" clId="{0F852F8D-D924-47CA-B915-203E8972398C}" dt="2025-02-20T03:45:41.650" v="4575" actId="20577"/>
          <ac:spMkLst>
            <pc:docMk/>
            <pc:sldMk cId="2064263440" sldId="321"/>
            <ac:spMk id="42" creationId="{8962BD79-D3CE-91EC-FF2C-653C7BA6A766}"/>
          </ac:spMkLst>
        </pc:spChg>
        <pc:spChg chg="add mod">
          <ac:chgData name="Juan Martinez" userId="1da35fead675dcf4" providerId="LiveId" clId="{0F852F8D-D924-47CA-B915-203E8972398C}" dt="2025-02-20T05:41:07.920" v="4745" actId="14100"/>
          <ac:spMkLst>
            <pc:docMk/>
            <pc:sldMk cId="2064263440" sldId="321"/>
            <ac:spMk id="43" creationId="{E2F47106-4E58-F7C5-F6D0-852A64651D68}"/>
          </ac:spMkLst>
        </pc:spChg>
        <pc:spChg chg="add mod">
          <ac:chgData name="Juan Martinez" userId="1da35fead675dcf4" providerId="LiveId" clId="{0F852F8D-D924-47CA-B915-203E8972398C}" dt="2025-02-20T05:44:59.256" v="4782" actId="14100"/>
          <ac:spMkLst>
            <pc:docMk/>
            <pc:sldMk cId="2064263440" sldId="321"/>
            <ac:spMk id="46" creationId="{196FC0F8-7737-587A-5426-0225C4846DBF}"/>
          </ac:spMkLst>
        </pc:spChg>
        <pc:spChg chg="add mod">
          <ac:chgData name="Juan Martinez" userId="1da35fead675dcf4" providerId="LiveId" clId="{0F852F8D-D924-47CA-B915-203E8972398C}" dt="2025-02-20T05:42:01.734" v="4765" actId="1076"/>
          <ac:spMkLst>
            <pc:docMk/>
            <pc:sldMk cId="2064263440" sldId="321"/>
            <ac:spMk id="52" creationId="{E10CE041-1369-FCF7-05F6-C648EE9A384F}"/>
          </ac:spMkLst>
        </pc:spChg>
        <pc:spChg chg="add del mod">
          <ac:chgData name="Juan Martinez" userId="1da35fead675dcf4" providerId="LiveId" clId="{0F852F8D-D924-47CA-B915-203E8972398C}" dt="2025-02-20T04:44:31.954" v="4624" actId="478"/>
          <ac:spMkLst>
            <pc:docMk/>
            <pc:sldMk cId="2064263440" sldId="321"/>
            <ac:spMk id="53" creationId="{B00F3FCC-0992-98D0-F767-BF9A2A6FA6D3}"/>
          </ac:spMkLst>
        </pc:spChg>
        <pc:spChg chg="add mod">
          <ac:chgData name="Juan Martinez" userId="1da35fead675dcf4" providerId="LiveId" clId="{0F852F8D-D924-47CA-B915-203E8972398C}" dt="2025-02-20T05:45:13.829" v="4785" actId="14100"/>
          <ac:spMkLst>
            <pc:docMk/>
            <pc:sldMk cId="2064263440" sldId="321"/>
            <ac:spMk id="54" creationId="{5493FC7D-AA79-0EBD-4D1A-65AE94A5B3BF}"/>
          </ac:spMkLst>
        </pc:spChg>
        <pc:spChg chg="add del">
          <ac:chgData name="Juan Martinez" userId="1da35fead675dcf4" providerId="LiveId" clId="{0F852F8D-D924-47CA-B915-203E8972398C}" dt="2025-02-20T05:47:31.815" v="4832" actId="478"/>
          <ac:spMkLst>
            <pc:docMk/>
            <pc:sldMk cId="2064263440" sldId="321"/>
            <ac:spMk id="57" creationId="{A674E3C6-1EA8-A791-4EBA-22897B7B943A}"/>
          </ac:spMkLst>
        </pc:spChg>
        <pc:spChg chg="del">
          <ac:chgData name="Juan Martinez" userId="1da35fead675dcf4" providerId="LiveId" clId="{0F852F8D-D924-47CA-B915-203E8972398C}" dt="2025-02-19T06:10:59.470" v="4325" actId="478"/>
          <ac:spMkLst>
            <pc:docMk/>
            <pc:sldMk cId="2064263440" sldId="321"/>
            <ac:spMk id="57" creationId="{DBE6EA29-943F-4226-95FE-62ED59B57C52}"/>
          </ac:spMkLst>
        </pc:spChg>
        <pc:spChg chg="del">
          <ac:chgData name="Juan Martinez" userId="1da35fead675dcf4" providerId="LiveId" clId="{0F852F8D-D924-47CA-B915-203E8972398C}" dt="2025-02-19T06:10:59.470" v="4325" actId="478"/>
          <ac:spMkLst>
            <pc:docMk/>
            <pc:sldMk cId="2064263440" sldId="321"/>
            <ac:spMk id="58" creationId="{3E05B450-FE9D-C271-B733-720E73F197E9}"/>
          </ac:spMkLst>
        </pc:spChg>
        <pc:spChg chg="add mod">
          <ac:chgData name="Juan Martinez" userId="1da35fead675dcf4" providerId="LiveId" clId="{0F852F8D-D924-47CA-B915-203E8972398C}" dt="2025-02-20T05:45:36.706" v="4789" actId="1076"/>
          <ac:spMkLst>
            <pc:docMk/>
            <pc:sldMk cId="2064263440" sldId="321"/>
            <ac:spMk id="58" creationId="{A28D312D-5A17-3330-4F94-DBC0A09A8D0D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59" creationId="{045D8DD8-65DB-F46F-FA41-6CB81791923D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60" creationId="{D24E2C2E-C25B-F1B8-88E8-51AF8F804B66}"/>
          </ac:spMkLst>
        </pc:spChg>
        <pc:spChg chg="add mod">
          <ac:chgData name="Juan Martinez" userId="1da35fead675dcf4" providerId="LiveId" clId="{0F852F8D-D924-47CA-B915-203E8972398C}" dt="2025-02-20T05:46:00.017" v="4810" actId="14100"/>
          <ac:spMkLst>
            <pc:docMk/>
            <pc:sldMk cId="2064263440" sldId="321"/>
            <ac:spMk id="61" creationId="{2B560043-3EA6-E6E1-46EB-553238031031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61" creationId="{B53ABF9D-E1EB-16FE-C1BC-D6480CEEB637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7185" creationId="{8DDFAB32-19AE-4BD3-0FA7-A1235B6EBF49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7186" creationId="{634FE5AE-B2DD-ED3B-FE14-D84710495BA4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7188" creationId="{A87E8D53-86C1-5368-E8C7-30C1136A8A2D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7189" creationId="{1F0CE8F8-512C-9EA3-4ADE-1AA683CF4A7E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7190" creationId="{9F889691-A7EE-BE27-ED25-A84D9A2D5417}"/>
          </ac:spMkLst>
        </pc:spChg>
        <pc:spChg chg="del">
          <ac:chgData name="Juan Martinez" userId="1da35fead675dcf4" providerId="LiveId" clId="{0F852F8D-D924-47CA-B915-203E8972398C}" dt="2025-02-19T06:10:56.519" v="4324" actId="478"/>
          <ac:spMkLst>
            <pc:docMk/>
            <pc:sldMk cId="2064263440" sldId="321"/>
            <ac:spMk id="7191" creationId="{335C838C-4FC0-AA99-2944-006B6629770B}"/>
          </ac:spMkLst>
        </pc:spChg>
        <pc:grpChg chg="add mod ord">
          <ac:chgData name="Juan Martinez" userId="1da35fead675dcf4" providerId="LiveId" clId="{0F852F8D-D924-47CA-B915-203E8972398C}" dt="2025-02-20T05:21:29.001" v="4642" actId="167"/>
          <ac:grpSpMkLst>
            <pc:docMk/>
            <pc:sldMk cId="2064263440" sldId="321"/>
            <ac:grpSpMk id="20" creationId="{9A68C3CA-D10B-66B0-C68F-F15DB69239C6}"/>
          </ac:grpSpMkLst>
        </pc:grpChg>
        <pc:picChg chg="add mod">
          <ac:chgData name="Juan Martinez" userId="1da35fead675dcf4" providerId="LiveId" clId="{0F852F8D-D924-47CA-B915-203E8972398C}" dt="2025-02-20T03:43:23.815" v="4524" actId="1076"/>
          <ac:picMkLst>
            <pc:docMk/>
            <pc:sldMk cId="2064263440" sldId="321"/>
            <ac:picMk id="4" creationId="{130A0DF4-66D1-A673-E786-6B9A5916DD35}"/>
          </ac:picMkLst>
        </pc:picChg>
        <pc:picChg chg="add mod modCrop">
          <ac:chgData name="Juan Martinez" userId="1da35fead675dcf4" providerId="LiveId" clId="{0F852F8D-D924-47CA-B915-203E8972398C}" dt="2025-02-20T05:20:34.331" v="4629" actId="164"/>
          <ac:picMkLst>
            <pc:docMk/>
            <pc:sldMk cId="2064263440" sldId="321"/>
            <ac:picMk id="9" creationId="{D706E536-54A7-9281-5D89-2C424B1AF1F4}"/>
          </ac:picMkLst>
        </pc:picChg>
        <pc:picChg chg="add del">
          <ac:chgData name="Juan Martinez" userId="1da35fead675dcf4" providerId="LiveId" clId="{0F852F8D-D924-47CA-B915-203E8972398C}" dt="2025-02-20T03:29:10.440" v="4377" actId="478"/>
          <ac:picMkLst>
            <pc:docMk/>
            <pc:sldMk cId="2064263440" sldId="321"/>
            <ac:picMk id="11" creationId="{B7F83328-9439-B41E-334E-2099B18D815E}"/>
          </ac:picMkLst>
        </pc:picChg>
        <pc:picChg chg="add del mod">
          <ac:chgData name="Juan Martinez" userId="1da35fead675dcf4" providerId="LiveId" clId="{0F852F8D-D924-47CA-B915-203E8972398C}" dt="2025-02-20T03:29:15.809" v="4380" actId="478"/>
          <ac:picMkLst>
            <pc:docMk/>
            <pc:sldMk cId="2064263440" sldId="321"/>
            <ac:picMk id="12" creationId="{6AC9910C-1E49-F012-1400-0F8F75313CB1}"/>
          </ac:picMkLst>
        </pc:picChg>
        <pc:picChg chg="add mod">
          <ac:chgData name="Juan Martinez" userId="1da35fead675dcf4" providerId="LiveId" clId="{0F852F8D-D924-47CA-B915-203E8972398C}" dt="2025-02-20T05:20:34.331" v="4629" actId="164"/>
          <ac:picMkLst>
            <pc:docMk/>
            <pc:sldMk cId="2064263440" sldId="321"/>
            <ac:picMk id="13" creationId="{D6BC9593-F053-1DAB-30E8-97260AF60717}"/>
          </ac:picMkLst>
        </pc:picChg>
        <pc:picChg chg="add mod modCrop">
          <ac:chgData name="Juan Martinez" userId="1da35fead675dcf4" providerId="LiveId" clId="{0F852F8D-D924-47CA-B915-203E8972398C}" dt="2025-02-20T05:20:34.331" v="4629" actId="164"/>
          <ac:picMkLst>
            <pc:docMk/>
            <pc:sldMk cId="2064263440" sldId="321"/>
            <ac:picMk id="15" creationId="{AF2AA40A-7C05-8E12-1748-2BF7D82E40E5}"/>
          </ac:picMkLst>
        </pc:picChg>
        <pc:picChg chg="del">
          <ac:chgData name="Juan Martinez" userId="1da35fead675dcf4" providerId="LiveId" clId="{0F852F8D-D924-47CA-B915-203E8972398C}" dt="2025-02-19T06:10:56.519" v="4324" actId="478"/>
          <ac:picMkLst>
            <pc:docMk/>
            <pc:sldMk cId="2064263440" sldId="321"/>
            <ac:picMk id="7184" creationId="{14FB6824-6E47-7299-6073-48E4CD1D11A6}"/>
          </ac:picMkLst>
        </pc:picChg>
        <pc:cxnChg chg="add del mod ord">
          <ac:chgData name="Juan Martinez" userId="1da35fead675dcf4" providerId="LiveId" clId="{0F852F8D-D924-47CA-B915-203E8972398C}" dt="2025-02-20T05:21:40.636" v="4644" actId="1076"/>
          <ac:cxnSpMkLst>
            <pc:docMk/>
            <pc:sldMk cId="2064263440" sldId="321"/>
            <ac:cxnSpMk id="17" creationId="{B2E5BAC0-8503-C590-B8E3-94DF96F90C12}"/>
          </ac:cxnSpMkLst>
        </pc:cxnChg>
        <pc:cxnChg chg="add mod">
          <ac:chgData name="Juan Martinez" userId="1da35fead675dcf4" providerId="LiveId" clId="{0F852F8D-D924-47CA-B915-203E8972398C}" dt="2025-02-20T05:20:34.331" v="4629" actId="164"/>
          <ac:cxnSpMkLst>
            <pc:docMk/>
            <pc:sldMk cId="2064263440" sldId="321"/>
            <ac:cxnSpMk id="18" creationId="{BBC8F5E6-46FD-2D05-D2B0-3D37515B1DF5}"/>
          </ac:cxnSpMkLst>
        </pc:cxnChg>
        <pc:cxnChg chg="add mod">
          <ac:chgData name="Juan Martinez" userId="1da35fead675dcf4" providerId="LiveId" clId="{0F852F8D-D924-47CA-B915-203E8972398C}" dt="2025-02-20T03:38:08.749" v="4463" actId="1076"/>
          <ac:cxnSpMkLst>
            <pc:docMk/>
            <pc:sldMk cId="2064263440" sldId="321"/>
            <ac:cxnSpMk id="27" creationId="{4D9420A6-677E-6973-9BDB-5C37F684576B}"/>
          </ac:cxnSpMkLst>
        </pc:cxnChg>
        <pc:cxnChg chg="add mod">
          <ac:chgData name="Juan Martinez" userId="1da35fead675dcf4" providerId="LiveId" clId="{0F852F8D-D924-47CA-B915-203E8972398C}" dt="2025-02-20T03:38:08.043" v="4462" actId="1076"/>
          <ac:cxnSpMkLst>
            <pc:docMk/>
            <pc:sldMk cId="2064263440" sldId="321"/>
            <ac:cxnSpMk id="28" creationId="{B7E58161-9B6B-7F68-27B8-2D453866440C}"/>
          </ac:cxnSpMkLst>
        </pc:cxnChg>
        <pc:cxnChg chg="add del mod">
          <ac:chgData name="Juan Martinez" userId="1da35fead675dcf4" providerId="LiveId" clId="{0F852F8D-D924-47CA-B915-203E8972398C}" dt="2025-02-20T03:40:59.367" v="4512" actId="478"/>
          <ac:cxnSpMkLst>
            <pc:docMk/>
            <pc:sldMk cId="2064263440" sldId="321"/>
            <ac:cxnSpMk id="30" creationId="{8D5DF3C9-9F66-7391-F52B-E280DA6DAFF2}"/>
          </ac:cxnSpMkLst>
        </pc:cxnChg>
        <pc:cxnChg chg="add mod">
          <ac:chgData name="Juan Martinez" userId="1da35fead675dcf4" providerId="LiveId" clId="{0F852F8D-D924-47CA-B915-203E8972398C}" dt="2025-02-20T05:47:27.488" v="4831" actId="17032"/>
          <ac:cxnSpMkLst>
            <pc:docMk/>
            <pc:sldMk cId="2064263440" sldId="321"/>
            <ac:cxnSpMk id="32" creationId="{9E7698C3-4943-8860-3853-7D8BD45D4147}"/>
          </ac:cxnSpMkLst>
        </pc:cxnChg>
        <pc:cxnChg chg="add del mod">
          <ac:chgData name="Juan Martinez" userId="1da35fead675dcf4" providerId="LiveId" clId="{0F852F8D-D924-47CA-B915-203E8972398C}" dt="2025-02-20T03:44:41.921" v="4538" actId="478"/>
          <ac:cxnSpMkLst>
            <pc:docMk/>
            <pc:sldMk cId="2064263440" sldId="321"/>
            <ac:cxnSpMk id="41" creationId="{E6FBDFBE-4EE3-3247-5A6B-4063E180E351}"/>
          </ac:cxnSpMkLst>
        </pc:cxnChg>
        <pc:cxnChg chg="add mod">
          <ac:chgData name="Juan Martinez" userId="1da35fead675dcf4" providerId="LiveId" clId="{0F852F8D-D924-47CA-B915-203E8972398C}" dt="2025-02-20T03:46:58.131" v="4587" actId="208"/>
          <ac:cxnSpMkLst>
            <pc:docMk/>
            <pc:sldMk cId="2064263440" sldId="321"/>
            <ac:cxnSpMk id="44" creationId="{320A6632-7AA3-0DD9-9F19-150998D7B515}"/>
          </ac:cxnSpMkLst>
        </pc:cxnChg>
        <pc:cxnChg chg="add mod">
          <ac:chgData name="Juan Martinez" userId="1da35fead675dcf4" providerId="LiveId" clId="{0F852F8D-D924-47CA-B915-203E8972398C}" dt="2025-02-20T03:46:54.034" v="4586" actId="208"/>
          <ac:cxnSpMkLst>
            <pc:docMk/>
            <pc:sldMk cId="2064263440" sldId="321"/>
            <ac:cxnSpMk id="45" creationId="{6328CEB7-E98B-932C-3774-769913E56690}"/>
          </ac:cxnSpMkLst>
        </pc:cxnChg>
        <pc:cxnChg chg="add mod">
          <ac:chgData name="Juan Martinez" userId="1da35fead675dcf4" providerId="LiveId" clId="{0F852F8D-D924-47CA-B915-203E8972398C}" dt="2025-02-20T05:47:39.823" v="4833" actId="17032"/>
          <ac:cxnSpMkLst>
            <pc:docMk/>
            <pc:sldMk cId="2064263440" sldId="321"/>
            <ac:cxnSpMk id="47" creationId="{43F84A58-3922-2262-D5DA-454723FE9535}"/>
          </ac:cxnSpMkLst>
        </pc:cxnChg>
        <pc:cxnChg chg="add mod">
          <ac:chgData name="Juan Martinez" userId="1da35fead675dcf4" providerId="LiveId" clId="{0F852F8D-D924-47CA-B915-203E8972398C}" dt="2025-02-20T05:47:44.354" v="4834" actId="17032"/>
          <ac:cxnSpMkLst>
            <pc:docMk/>
            <pc:sldMk cId="2064263440" sldId="321"/>
            <ac:cxnSpMk id="49" creationId="{DF67B0B3-C416-4DB9-21FF-1C8E73B640BF}"/>
          </ac:cxnSpMkLst>
        </pc:cxnChg>
        <pc:cxnChg chg="add mod ord">
          <ac:chgData name="Juan Martinez" userId="1da35fead675dcf4" providerId="LiveId" clId="{0F852F8D-D924-47CA-B915-203E8972398C}" dt="2025-02-20T05:46:10.942" v="4827" actId="171"/>
          <ac:cxnSpMkLst>
            <pc:docMk/>
            <pc:sldMk cId="2064263440" sldId="321"/>
            <ac:cxnSpMk id="50" creationId="{9CE11389-DD82-40EE-3344-7094FB38F143}"/>
          </ac:cxnSpMkLst>
        </pc:cxnChg>
      </pc:sldChg>
      <pc:sldChg chg="addSp delSp modSp add mod delAnim modAnim">
        <pc:chgData name="Juan Martinez" userId="1da35fead675dcf4" providerId="LiveId" clId="{0F852F8D-D924-47CA-B915-203E8972398C}" dt="2025-02-20T07:11:57.732" v="5185" actId="1076"/>
        <pc:sldMkLst>
          <pc:docMk/>
          <pc:sldMk cId="1798222398" sldId="322"/>
        </pc:sldMkLst>
        <pc:spChg chg="mod">
          <ac:chgData name="Juan Martinez" userId="1da35fead675dcf4" providerId="LiveId" clId="{0F852F8D-D924-47CA-B915-203E8972398C}" dt="2025-02-20T06:48:56.058" v="5148" actId="20577"/>
          <ac:spMkLst>
            <pc:docMk/>
            <pc:sldMk cId="1798222398" sldId="322"/>
            <ac:spMk id="4" creationId="{33FF1AD3-9774-3BA3-788A-E2DB760B7513}"/>
          </ac:spMkLst>
        </pc:spChg>
        <pc:spChg chg="mod">
          <ac:chgData name="Juan Martinez" userId="1da35fead675dcf4" providerId="LiveId" clId="{0F852F8D-D924-47CA-B915-203E8972398C}" dt="2025-02-20T06:49:10.439" v="5152" actId="20577"/>
          <ac:spMkLst>
            <pc:docMk/>
            <pc:sldMk cId="1798222398" sldId="322"/>
            <ac:spMk id="6" creationId="{2F6C6970-ED08-46CA-A3A7-74D892D3A969}"/>
          </ac:spMkLst>
        </pc:spChg>
        <pc:spChg chg="del">
          <ac:chgData name="Juan Martinez" userId="1da35fead675dcf4" providerId="LiveId" clId="{0F852F8D-D924-47CA-B915-203E8972398C}" dt="2025-02-20T06:49:04.563" v="5150" actId="478"/>
          <ac:spMkLst>
            <pc:docMk/>
            <pc:sldMk cId="1798222398" sldId="322"/>
            <ac:spMk id="7" creationId="{FA3715FD-0597-1BD9-0BEC-275674AB0CA1}"/>
          </ac:spMkLst>
        </pc:spChg>
        <pc:spChg chg="del">
          <ac:chgData name="Juan Martinez" userId="1da35fead675dcf4" providerId="LiveId" clId="{0F852F8D-D924-47CA-B915-203E8972398C}" dt="2025-02-20T06:49:04.563" v="5150" actId="478"/>
          <ac:spMkLst>
            <pc:docMk/>
            <pc:sldMk cId="1798222398" sldId="322"/>
            <ac:spMk id="8" creationId="{C0651FBF-50AD-FEAB-70F0-3BA40C411D1E}"/>
          </ac:spMkLst>
        </pc:spChg>
        <pc:spChg chg="del">
          <ac:chgData name="Juan Martinez" userId="1da35fead675dcf4" providerId="LiveId" clId="{0F852F8D-D924-47CA-B915-203E8972398C}" dt="2025-02-20T06:49:04.563" v="5150" actId="478"/>
          <ac:spMkLst>
            <pc:docMk/>
            <pc:sldMk cId="1798222398" sldId="322"/>
            <ac:spMk id="9" creationId="{D1A6CD71-89A7-1456-9F3F-C2228B45A0B7}"/>
          </ac:spMkLst>
        </pc:spChg>
        <pc:spChg chg="del">
          <ac:chgData name="Juan Martinez" userId="1da35fead675dcf4" providerId="LiveId" clId="{0F852F8D-D924-47CA-B915-203E8972398C}" dt="2025-02-20T06:49:04.563" v="5150" actId="478"/>
          <ac:spMkLst>
            <pc:docMk/>
            <pc:sldMk cId="1798222398" sldId="322"/>
            <ac:spMk id="10" creationId="{E5B83B14-6B51-5BFD-6338-474EFED737EE}"/>
          </ac:spMkLst>
        </pc:spChg>
        <pc:spChg chg="del">
          <ac:chgData name="Juan Martinez" userId="1da35fead675dcf4" providerId="LiveId" clId="{0F852F8D-D924-47CA-B915-203E8972398C}" dt="2025-02-20T06:49:00.672" v="5149" actId="478"/>
          <ac:spMkLst>
            <pc:docMk/>
            <pc:sldMk cId="1798222398" sldId="322"/>
            <ac:spMk id="11" creationId="{69C58AF8-016E-DA3A-360C-854EE616AB75}"/>
          </ac:spMkLst>
        </pc:spChg>
        <pc:spChg chg="add mod">
          <ac:chgData name="Juan Martinez" userId="1da35fead675dcf4" providerId="LiveId" clId="{0F852F8D-D924-47CA-B915-203E8972398C}" dt="2025-02-20T06:53:11.687" v="5184" actId="20577"/>
          <ac:spMkLst>
            <pc:docMk/>
            <pc:sldMk cId="1798222398" sldId="322"/>
            <ac:spMk id="12" creationId="{018F6B2B-791A-6C9E-465F-716B25C836D2}"/>
          </ac:spMkLst>
        </pc:spChg>
        <pc:spChg chg="del">
          <ac:chgData name="Juan Martinez" userId="1da35fead675dcf4" providerId="LiveId" clId="{0F852F8D-D924-47CA-B915-203E8972398C}" dt="2025-02-20T06:49:00.672" v="5149" actId="478"/>
          <ac:spMkLst>
            <pc:docMk/>
            <pc:sldMk cId="1798222398" sldId="322"/>
            <ac:spMk id="14" creationId="{4470F2EC-003D-5A33-39B6-F13542FC5CB6}"/>
          </ac:spMkLst>
        </pc:spChg>
        <pc:spChg chg="del">
          <ac:chgData name="Juan Martinez" userId="1da35fead675dcf4" providerId="LiveId" clId="{0F852F8D-D924-47CA-B915-203E8972398C}" dt="2025-02-20T06:49:04.563" v="5150" actId="478"/>
          <ac:spMkLst>
            <pc:docMk/>
            <pc:sldMk cId="1798222398" sldId="322"/>
            <ac:spMk id="16" creationId="{624BD99B-235A-4E62-1450-35F6CF96DCC6}"/>
          </ac:spMkLst>
        </pc:spChg>
        <pc:spChg chg="del">
          <ac:chgData name="Juan Martinez" userId="1da35fead675dcf4" providerId="LiveId" clId="{0F852F8D-D924-47CA-B915-203E8972398C}" dt="2025-02-20T06:49:00.672" v="5149" actId="478"/>
          <ac:spMkLst>
            <pc:docMk/>
            <pc:sldMk cId="1798222398" sldId="322"/>
            <ac:spMk id="17" creationId="{898DA932-4E6D-66EA-1081-59DDB86D5E96}"/>
          </ac:spMkLst>
        </pc:spChg>
        <pc:spChg chg="del">
          <ac:chgData name="Juan Martinez" userId="1da35fead675dcf4" providerId="LiveId" clId="{0F852F8D-D924-47CA-B915-203E8972398C}" dt="2025-02-20T06:49:00.672" v="5149" actId="478"/>
          <ac:spMkLst>
            <pc:docMk/>
            <pc:sldMk cId="1798222398" sldId="322"/>
            <ac:spMk id="18" creationId="{B0785650-B139-857D-D2D6-564650715A29}"/>
          </ac:spMkLst>
        </pc:spChg>
        <pc:spChg chg="del">
          <ac:chgData name="Juan Martinez" userId="1da35fead675dcf4" providerId="LiveId" clId="{0F852F8D-D924-47CA-B915-203E8972398C}" dt="2025-02-20T06:49:04.563" v="5150" actId="478"/>
          <ac:spMkLst>
            <pc:docMk/>
            <pc:sldMk cId="1798222398" sldId="322"/>
            <ac:spMk id="19" creationId="{349C317B-2891-F87A-A9E7-EFA5BF24B9FC}"/>
          </ac:spMkLst>
        </pc:spChg>
        <pc:spChg chg="del">
          <ac:chgData name="Juan Martinez" userId="1da35fead675dcf4" providerId="LiveId" clId="{0F852F8D-D924-47CA-B915-203E8972398C}" dt="2025-02-20T06:49:00.672" v="5149" actId="478"/>
          <ac:spMkLst>
            <pc:docMk/>
            <pc:sldMk cId="1798222398" sldId="322"/>
            <ac:spMk id="22" creationId="{4AF9E1C1-300C-3AC6-07BB-175EF7C91CFB}"/>
          </ac:spMkLst>
        </pc:spChg>
        <pc:spChg chg="del">
          <ac:chgData name="Juan Martinez" userId="1da35fead675dcf4" providerId="LiveId" clId="{0F852F8D-D924-47CA-B915-203E8972398C}" dt="2025-02-20T06:49:00.672" v="5149" actId="478"/>
          <ac:spMkLst>
            <pc:docMk/>
            <pc:sldMk cId="1798222398" sldId="322"/>
            <ac:spMk id="25" creationId="{2E6A53DD-F443-584B-ACBD-4ED5C775BD9A}"/>
          </ac:spMkLst>
        </pc:spChg>
        <pc:picChg chg="del">
          <ac:chgData name="Juan Martinez" userId="1da35fead675dcf4" providerId="LiveId" clId="{0F852F8D-D924-47CA-B915-203E8972398C}" dt="2025-02-20T06:49:04.563" v="5150" actId="478"/>
          <ac:picMkLst>
            <pc:docMk/>
            <pc:sldMk cId="1798222398" sldId="322"/>
            <ac:picMk id="1026" creationId="{8B0FACC8-8E3B-05D6-8E4C-56A456D612DB}"/>
          </ac:picMkLst>
        </pc:picChg>
        <pc:picChg chg="add mod">
          <ac:chgData name="Juan Martinez" userId="1da35fead675dcf4" providerId="LiveId" clId="{0F852F8D-D924-47CA-B915-203E8972398C}" dt="2025-02-20T07:11:57.732" v="5185" actId="1076"/>
          <ac:picMkLst>
            <pc:docMk/>
            <pc:sldMk cId="1798222398" sldId="322"/>
            <ac:picMk id="2050" creationId="{D0DE7286-A1A9-7AC2-D6F1-8875585192F0}"/>
          </ac:picMkLst>
        </pc:picChg>
        <pc:cxnChg chg="del mod">
          <ac:chgData name="Juan Martinez" userId="1da35fead675dcf4" providerId="LiveId" clId="{0F852F8D-D924-47CA-B915-203E8972398C}" dt="2025-02-20T06:49:00.672" v="5149" actId="478"/>
          <ac:cxnSpMkLst>
            <pc:docMk/>
            <pc:sldMk cId="1798222398" sldId="322"/>
            <ac:cxnSpMk id="21" creationId="{AC8F64D6-23FC-8FE0-C05E-F571CF6C3DF8}"/>
          </ac:cxnSpMkLst>
        </pc:cxnChg>
        <pc:cxnChg chg="del mod">
          <ac:chgData name="Juan Martinez" userId="1da35fead675dcf4" providerId="LiveId" clId="{0F852F8D-D924-47CA-B915-203E8972398C}" dt="2025-02-20T06:49:00.672" v="5149" actId="478"/>
          <ac:cxnSpMkLst>
            <pc:docMk/>
            <pc:sldMk cId="1798222398" sldId="322"/>
            <ac:cxnSpMk id="24" creationId="{74E62790-3B2D-4D24-FE31-E04039D9E98D}"/>
          </ac:cxnSpMkLst>
        </pc:cxnChg>
      </pc:sldChg>
      <pc:sldChg chg="addSp new add del">
        <pc:chgData name="Juan Martinez" userId="1da35fead675dcf4" providerId="LiveId" clId="{0F852F8D-D924-47CA-B915-203E8972398C}" dt="2025-02-20T07:47:48.438" v="5203" actId="47"/>
        <pc:sldMkLst>
          <pc:docMk/>
          <pc:sldMk cId="3732621522" sldId="323"/>
        </pc:sldMkLst>
        <pc:picChg chg="add">
          <ac:chgData name="Juan Martinez" userId="1da35fead675dcf4" providerId="LiveId" clId="{0F852F8D-D924-47CA-B915-203E8972398C}" dt="2025-02-20T07:47:34.698" v="5196"/>
          <ac:picMkLst>
            <pc:docMk/>
            <pc:sldMk cId="3732621522" sldId="323"/>
            <ac:picMk id="2" creationId="{BD02F82B-9BC4-1F81-EB60-238D4F82F3A2}"/>
          </ac:picMkLst>
        </pc:picChg>
      </pc:sldChg>
      <pc:sldChg chg="addSp delSp add del setBg delDesignElem">
        <pc:chgData name="Juan Martinez" userId="1da35fead675dcf4" providerId="LiveId" clId="{0F852F8D-D924-47CA-B915-203E8972398C}" dt="2025-02-20T07:47:46.783" v="5202"/>
        <pc:sldMkLst>
          <pc:docMk/>
          <pc:sldMk cId="1550315824" sldId="394"/>
        </pc:sldMkLst>
        <pc:spChg chg="add del">
          <ac:chgData name="Juan Martinez" userId="1da35fead675dcf4" providerId="LiveId" clId="{0F852F8D-D924-47CA-B915-203E8972398C}" dt="2025-02-20T07:47:46.754" v="5201"/>
          <ac:spMkLst>
            <pc:docMk/>
            <pc:sldMk cId="1550315824" sldId="394"/>
            <ac:spMk id="16" creationId="{D4771268-CB57-404A-9271-370EB28F6090}"/>
          </ac:spMkLst>
        </pc:spChg>
      </pc:sldChg>
      <pc:sldChg chg="addSp delSp add del setBg delDesignElem">
        <pc:chgData name="Juan Martinez" userId="1da35fead675dcf4" providerId="LiveId" clId="{0F852F8D-D924-47CA-B915-203E8972398C}" dt="2025-02-20T07:47:34.506" v="5195"/>
        <pc:sldMkLst>
          <pc:docMk/>
          <pc:sldMk cId="580507603" sldId="395"/>
        </pc:sldMkLst>
        <pc:spChg chg="add del">
          <ac:chgData name="Juan Martinez" userId="1da35fead675dcf4" providerId="LiveId" clId="{0F852F8D-D924-47CA-B915-203E8972398C}" dt="2025-02-20T07:47:34.506" v="5195"/>
          <ac:spMkLst>
            <pc:docMk/>
            <pc:sldMk cId="580507603" sldId="395"/>
            <ac:spMk id="53" creationId="{22A397E7-BF60-45B2-84C7-B074B76C37A7}"/>
          </ac:spMkLst>
        </pc:spChg>
        <pc:spChg chg="add del">
          <ac:chgData name="Juan Martinez" userId="1da35fead675dcf4" providerId="LiveId" clId="{0F852F8D-D924-47CA-B915-203E8972398C}" dt="2025-02-20T07:47:34.506" v="5195"/>
          <ac:spMkLst>
            <pc:docMk/>
            <pc:sldMk cId="580507603" sldId="395"/>
            <ac:spMk id="54" creationId="{890DEF05-784E-4B61-89E4-04C4ECF4E5A0}"/>
          </ac:spMkLst>
        </pc:spChg>
        <pc:cxnChg chg="add del">
          <ac:chgData name="Juan Martinez" userId="1da35fead675dcf4" providerId="LiveId" clId="{0F852F8D-D924-47CA-B915-203E8972398C}" dt="2025-02-20T07:47:34.506" v="5195"/>
          <ac:cxnSpMkLst>
            <pc:docMk/>
            <pc:sldMk cId="580507603" sldId="395"/>
            <ac:cxnSpMk id="55" creationId="{C41BAEC7-F7B0-4224-8B18-8F74B7D87F0B}"/>
          </ac:cxnSpMkLst>
        </pc:cxnChg>
      </pc:sldChg>
      <pc:sldChg chg="addSp delSp add del setBg delDesignElem">
        <pc:chgData name="Juan Martinez" userId="1da35fead675dcf4" providerId="LiveId" clId="{0F852F8D-D924-47CA-B915-203E8972398C}" dt="2025-02-20T07:47:34.506" v="5195"/>
        <pc:sldMkLst>
          <pc:docMk/>
          <pc:sldMk cId="3838008475" sldId="396"/>
        </pc:sldMkLst>
        <pc:spChg chg="add del">
          <ac:chgData name="Juan Martinez" userId="1da35fead675dcf4" providerId="LiveId" clId="{0F852F8D-D924-47CA-B915-203E8972398C}" dt="2025-02-20T07:47:34.506" v="5195"/>
          <ac:spMkLst>
            <pc:docMk/>
            <pc:sldMk cId="3838008475" sldId="396"/>
            <ac:spMk id="16" creationId="{D4771268-CB57-404A-9271-370EB28F6090}"/>
          </ac:spMkLst>
        </pc:spChg>
      </pc:sldChg>
      <pc:sldMasterChg chg="del delSldLayout">
        <pc:chgData name="Juan Martinez" userId="1da35fead675dcf4" providerId="LiveId" clId="{0F852F8D-D924-47CA-B915-203E8972398C}" dt="2025-02-16T20:22:42.287" v="729" actId="47"/>
        <pc:sldMasterMkLst>
          <pc:docMk/>
          <pc:sldMasterMk cId="1874284184" sldId="2147483672"/>
        </pc:sldMasterMkLst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4208148677" sldId="2147483673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180835407" sldId="2147483674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4127619732" sldId="2147483675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1484043711" sldId="2147483676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9290820" sldId="2147483677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2838615636" sldId="2147483678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2650904473" sldId="2147483679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1657120654" sldId="2147483680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3375416385" sldId="2147483681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3292981545" sldId="2147483682"/>
          </pc:sldLayoutMkLst>
        </pc:sldLayoutChg>
        <pc:sldLayoutChg chg="del">
          <pc:chgData name="Juan Martinez" userId="1da35fead675dcf4" providerId="LiveId" clId="{0F852F8D-D924-47CA-B915-203E8972398C}" dt="2025-02-16T20:22:42.287" v="729" actId="47"/>
          <pc:sldLayoutMkLst>
            <pc:docMk/>
            <pc:sldMasterMk cId="1874284184" sldId="2147483672"/>
            <pc:sldLayoutMk cId="512978797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26549-645F-4880-AE33-BC54CF36B51B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810BA5A-E0B3-4600-8CE4-78E73C13ED70}">
      <dgm:prSet phldrT="[Text]"/>
      <dgm:spPr/>
      <dgm:t>
        <a:bodyPr/>
        <a:lstStyle/>
        <a:p>
          <a:r>
            <a:rPr lang="en-US" dirty="0"/>
            <a:t>RNA-seq</a:t>
          </a:r>
        </a:p>
      </dgm:t>
    </dgm:pt>
    <dgm:pt modelId="{D2B4C4CE-8189-462D-B4F8-99E4C8509A11}" type="parTrans" cxnId="{6A75F24D-5194-40DB-8AA7-D99ECCFF7DB7}">
      <dgm:prSet/>
      <dgm:spPr/>
      <dgm:t>
        <a:bodyPr/>
        <a:lstStyle/>
        <a:p>
          <a:endParaRPr lang="en-US"/>
        </a:p>
      </dgm:t>
    </dgm:pt>
    <dgm:pt modelId="{82A80E05-AEA1-4D8D-ADD2-C28FDB932B91}" type="sibTrans" cxnId="{6A75F24D-5194-40DB-8AA7-D99ECCFF7DB7}">
      <dgm:prSet/>
      <dgm:spPr/>
      <dgm:t>
        <a:bodyPr/>
        <a:lstStyle/>
        <a:p>
          <a:endParaRPr lang="en-US"/>
        </a:p>
      </dgm:t>
    </dgm:pt>
    <dgm:pt modelId="{CA1AF56C-DE50-427C-8B9D-EBD9F54A9D51}">
      <dgm:prSet phldrT="[Text]"/>
      <dgm:spPr/>
      <dgm:t>
        <a:bodyPr/>
        <a:lstStyle/>
        <a:p>
          <a:r>
            <a:rPr lang="en-US" dirty="0"/>
            <a:t>ATAC-seq</a:t>
          </a:r>
        </a:p>
      </dgm:t>
    </dgm:pt>
    <dgm:pt modelId="{99E4367E-28F1-41B1-950E-F7CACC93C1FD}" type="parTrans" cxnId="{67C4BCBD-31BB-4EBB-9652-4F1D8AAB59A5}">
      <dgm:prSet/>
      <dgm:spPr/>
      <dgm:t>
        <a:bodyPr/>
        <a:lstStyle/>
        <a:p>
          <a:endParaRPr lang="en-US"/>
        </a:p>
      </dgm:t>
    </dgm:pt>
    <dgm:pt modelId="{275335E6-C5E1-49D8-BEF2-B3D7BCC6D433}" type="sibTrans" cxnId="{67C4BCBD-31BB-4EBB-9652-4F1D8AAB59A5}">
      <dgm:prSet/>
      <dgm:spPr/>
      <dgm:t>
        <a:bodyPr/>
        <a:lstStyle/>
        <a:p>
          <a:endParaRPr lang="en-US"/>
        </a:p>
      </dgm:t>
    </dgm:pt>
    <dgm:pt modelId="{003573A0-0052-470F-A619-DB2A2DD22B73}">
      <dgm:prSet phldrT="[Text]"/>
      <dgm:spPr/>
      <dgm:t>
        <a:bodyPr/>
        <a:lstStyle/>
        <a:p>
          <a:r>
            <a:rPr lang="en-US" dirty="0"/>
            <a:t>CUT&amp;RUN</a:t>
          </a:r>
        </a:p>
      </dgm:t>
    </dgm:pt>
    <dgm:pt modelId="{18B60EB4-49EE-4C61-979C-902342CCCAFE}" type="parTrans" cxnId="{2753C30A-C941-4EFC-BC23-FC6920BA6E8E}">
      <dgm:prSet/>
      <dgm:spPr/>
      <dgm:t>
        <a:bodyPr/>
        <a:lstStyle/>
        <a:p>
          <a:endParaRPr lang="en-US"/>
        </a:p>
      </dgm:t>
    </dgm:pt>
    <dgm:pt modelId="{D2F8F073-EE4B-4023-80C0-8762BEF1895A}" type="sibTrans" cxnId="{2753C30A-C941-4EFC-BC23-FC6920BA6E8E}">
      <dgm:prSet/>
      <dgm:spPr/>
      <dgm:t>
        <a:bodyPr/>
        <a:lstStyle/>
        <a:p>
          <a:endParaRPr lang="en-US"/>
        </a:p>
      </dgm:t>
    </dgm:pt>
    <dgm:pt modelId="{EFC1D2A7-B4B2-48FE-A393-8B895B805222}">
      <dgm:prSet phldrT="[Text]"/>
      <dgm:spPr/>
      <dgm:t>
        <a:bodyPr/>
        <a:lstStyle/>
        <a:p>
          <a:r>
            <a:rPr lang="en-US" dirty="0"/>
            <a:t>CRISPR Screens</a:t>
          </a:r>
        </a:p>
      </dgm:t>
    </dgm:pt>
    <dgm:pt modelId="{0DFE79D1-8EE5-4282-A2E6-C87D6356944D}" type="parTrans" cxnId="{00D6E94F-16D2-4B1C-8707-BE32924EE8DA}">
      <dgm:prSet/>
      <dgm:spPr/>
      <dgm:t>
        <a:bodyPr/>
        <a:lstStyle/>
        <a:p>
          <a:endParaRPr lang="en-US"/>
        </a:p>
      </dgm:t>
    </dgm:pt>
    <dgm:pt modelId="{D76265BC-483C-4C11-A6F1-DA18DC2043D9}" type="sibTrans" cxnId="{00D6E94F-16D2-4B1C-8707-BE32924EE8DA}">
      <dgm:prSet/>
      <dgm:spPr/>
      <dgm:t>
        <a:bodyPr/>
        <a:lstStyle/>
        <a:p>
          <a:endParaRPr lang="en-US"/>
        </a:p>
      </dgm:t>
    </dgm:pt>
    <dgm:pt modelId="{182AF720-0DEE-438F-A3D8-6EDDE477B7D6}" type="pres">
      <dgm:prSet presAssocID="{68026549-645F-4880-AE33-BC54CF36B51B}" presName="matrix" presStyleCnt="0">
        <dgm:presLayoutVars>
          <dgm:chMax val="1"/>
          <dgm:dir/>
          <dgm:resizeHandles val="exact"/>
        </dgm:presLayoutVars>
      </dgm:prSet>
      <dgm:spPr/>
    </dgm:pt>
    <dgm:pt modelId="{80C314BC-730F-4F92-85B2-DC151A0E1A72}" type="pres">
      <dgm:prSet presAssocID="{68026549-645F-4880-AE33-BC54CF36B51B}" presName="diamond" presStyleLbl="bgShp" presStyleIdx="0" presStyleCnt="1"/>
      <dgm:spPr/>
    </dgm:pt>
    <dgm:pt modelId="{2E4AE4DA-6EF4-4011-A413-53B7C111ED41}" type="pres">
      <dgm:prSet presAssocID="{68026549-645F-4880-AE33-BC54CF36B5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0587112-548C-46AA-B6F4-A45C70A93B9B}" type="pres">
      <dgm:prSet presAssocID="{68026549-645F-4880-AE33-BC54CF36B5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96A60F9-53BA-4AD6-8766-79DA2E2ABCB9}" type="pres">
      <dgm:prSet presAssocID="{68026549-645F-4880-AE33-BC54CF36B5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247DA1-C9C4-41CA-A49C-ECAD46855A66}" type="pres">
      <dgm:prSet presAssocID="{68026549-645F-4880-AE33-BC54CF36B5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253D104-5CBC-4062-BE5E-FB98A0D65A4D}" type="presOf" srcId="{EFC1D2A7-B4B2-48FE-A393-8B895B805222}" destId="{0C247DA1-C9C4-41CA-A49C-ECAD46855A66}" srcOrd="0" destOrd="0" presId="urn:microsoft.com/office/officeart/2005/8/layout/matrix3"/>
    <dgm:cxn modelId="{2753C30A-C941-4EFC-BC23-FC6920BA6E8E}" srcId="{68026549-645F-4880-AE33-BC54CF36B51B}" destId="{003573A0-0052-470F-A619-DB2A2DD22B73}" srcOrd="2" destOrd="0" parTransId="{18B60EB4-49EE-4C61-979C-902342CCCAFE}" sibTransId="{D2F8F073-EE4B-4023-80C0-8762BEF1895A}"/>
    <dgm:cxn modelId="{8452823E-4A26-41A1-9DD2-503B7CE48112}" type="presOf" srcId="{68026549-645F-4880-AE33-BC54CF36B51B}" destId="{182AF720-0DEE-438F-A3D8-6EDDE477B7D6}" srcOrd="0" destOrd="0" presId="urn:microsoft.com/office/officeart/2005/8/layout/matrix3"/>
    <dgm:cxn modelId="{6A75F24D-5194-40DB-8AA7-D99ECCFF7DB7}" srcId="{68026549-645F-4880-AE33-BC54CF36B51B}" destId="{F810BA5A-E0B3-4600-8CE4-78E73C13ED70}" srcOrd="0" destOrd="0" parTransId="{D2B4C4CE-8189-462D-B4F8-99E4C8509A11}" sibTransId="{82A80E05-AEA1-4D8D-ADD2-C28FDB932B91}"/>
    <dgm:cxn modelId="{00D6E94F-16D2-4B1C-8707-BE32924EE8DA}" srcId="{68026549-645F-4880-AE33-BC54CF36B51B}" destId="{EFC1D2A7-B4B2-48FE-A393-8B895B805222}" srcOrd="3" destOrd="0" parTransId="{0DFE79D1-8EE5-4282-A2E6-C87D6356944D}" sibTransId="{D76265BC-483C-4C11-A6F1-DA18DC2043D9}"/>
    <dgm:cxn modelId="{443CB592-3A39-4CEB-BDBA-68EBD2F588D7}" type="presOf" srcId="{CA1AF56C-DE50-427C-8B9D-EBD9F54A9D51}" destId="{60587112-548C-46AA-B6F4-A45C70A93B9B}" srcOrd="0" destOrd="0" presId="urn:microsoft.com/office/officeart/2005/8/layout/matrix3"/>
    <dgm:cxn modelId="{DAEA009D-A164-4DEB-AD95-5F4E05900772}" type="presOf" srcId="{003573A0-0052-470F-A619-DB2A2DD22B73}" destId="{396A60F9-53BA-4AD6-8766-79DA2E2ABCB9}" srcOrd="0" destOrd="0" presId="urn:microsoft.com/office/officeart/2005/8/layout/matrix3"/>
    <dgm:cxn modelId="{E224C6AF-9639-46F4-B4E3-74636967C6F2}" type="presOf" srcId="{F810BA5A-E0B3-4600-8CE4-78E73C13ED70}" destId="{2E4AE4DA-6EF4-4011-A413-53B7C111ED41}" srcOrd="0" destOrd="0" presId="urn:microsoft.com/office/officeart/2005/8/layout/matrix3"/>
    <dgm:cxn modelId="{67C4BCBD-31BB-4EBB-9652-4F1D8AAB59A5}" srcId="{68026549-645F-4880-AE33-BC54CF36B51B}" destId="{CA1AF56C-DE50-427C-8B9D-EBD9F54A9D51}" srcOrd="1" destOrd="0" parTransId="{99E4367E-28F1-41B1-950E-F7CACC93C1FD}" sibTransId="{275335E6-C5E1-49D8-BEF2-B3D7BCC6D433}"/>
    <dgm:cxn modelId="{33244838-4017-459F-AA44-3DC398CB72BA}" type="presParOf" srcId="{182AF720-0DEE-438F-A3D8-6EDDE477B7D6}" destId="{80C314BC-730F-4F92-85B2-DC151A0E1A72}" srcOrd="0" destOrd="0" presId="urn:microsoft.com/office/officeart/2005/8/layout/matrix3"/>
    <dgm:cxn modelId="{4DFD3A35-4B8D-4CB9-BA9C-67B98F669F2F}" type="presParOf" srcId="{182AF720-0DEE-438F-A3D8-6EDDE477B7D6}" destId="{2E4AE4DA-6EF4-4011-A413-53B7C111ED41}" srcOrd="1" destOrd="0" presId="urn:microsoft.com/office/officeart/2005/8/layout/matrix3"/>
    <dgm:cxn modelId="{4BC4A5D3-4F02-4376-9BFD-D781E4B46E29}" type="presParOf" srcId="{182AF720-0DEE-438F-A3D8-6EDDE477B7D6}" destId="{60587112-548C-46AA-B6F4-A45C70A93B9B}" srcOrd="2" destOrd="0" presId="urn:microsoft.com/office/officeart/2005/8/layout/matrix3"/>
    <dgm:cxn modelId="{10B849D7-A807-4B93-87F3-491EEA77B5A7}" type="presParOf" srcId="{182AF720-0DEE-438F-A3D8-6EDDE477B7D6}" destId="{396A60F9-53BA-4AD6-8766-79DA2E2ABCB9}" srcOrd="3" destOrd="0" presId="urn:microsoft.com/office/officeart/2005/8/layout/matrix3"/>
    <dgm:cxn modelId="{73416761-D9D0-4BC6-B0F9-9E078299318D}" type="presParOf" srcId="{182AF720-0DEE-438F-A3D8-6EDDE477B7D6}" destId="{0C247DA1-C9C4-41CA-A49C-ECAD46855A6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314BC-730F-4F92-85B2-DC151A0E1A72}">
      <dsp:nvSpPr>
        <dsp:cNvPr id="0" name=""/>
        <dsp:cNvSpPr/>
      </dsp:nvSpPr>
      <dsp:spPr>
        <a:xfrm>
          <a:off x="806298" y="0"/>
          <a:ext cx="3970750" cy="397075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AE4DA-6EF4-4011-A413-53B7C111ED41}">
      <dsp:nvSpPr>
        <dsp:cNvPr id="0" name=""/>
        <dsp:cNvSpPr/>
      </dsp:nvSpPr>
      <dsp:spPr>
        <a:xfrm>
          <a:off x="1183520" y="377221"/>
          <a:ext cx="1548592" cy="15485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RNA-seq</a:t>
          </a:r>
        </a:p>
      </dsp:txBody>
      <dsp:txXfrm>
        <a:off x="1259116" y="452817"/>
        <a:ext cx="1397400" cy="1397400"/>
      </dsp:txXfrm>
    </dsp:sp>
    <dsp:sp modelId="{60587112-548C-46AA-B6F4-A45C70A93B9B}">
      <dsp:nvSpPr>
        <dsp:cNvPr id="0" name=""/>
        <dsp:cNvSpPr/>
      </dsp:nvSpPr>
      <dsp:spPr>
        <a:xfrm>
          <a:off x="2851235" y="377221"/>
          <a:ext cx="1548592" cy="15485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ATAC-seq</a:t>
          </a:r>
        </a:p>
      </dsp:txBody>
      <dsp:txXfrm>
        <a:off x="2926831" y="452817"/>
        <a:ext cx="1397400" cy="1397400"/>
      </dsp:txXfrm>
    </dsp:sp>
    <dsp:sp modelId="{396A60F9-53BA-4AD6-8766-79DA2E2ABCB9}">
      <dsp:nvSpPr>
        <dsp:cNvPr id="0" name=""/>
        <dsp:cNvSpPr/>
      </dsp:nvSpPr>
      <dsp:spPr>
        <a:xfrm>
          <a:off x="1183520" y="2044936"/>
          <a:ext cx="1548592" cy="15485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CUT&amp;RUN</a:t>
          </a:r>
        </a:p>
      </dsp:txBody>
      <dsp:txXfrm>
        <a:off x="1259116" y="2120532"/>
        <a:ext cx="1397400" cy="1397400"/>
      </dsp:txXfrm>
    </dsp:sp>
    <dsp:sp modelId="{0C247DA1-C9C4-41CA-A49C-ECAD46855A66}">
      <dsp:nvSpPr>
        <dsp:cNvPr id="0" name=""/>
        <dsp:cNvSpPr/>
      </dsp:nvSpPr>
      <dsp:spPr>
        <a:xfrm>
          <a:off x="2851235" y="2044936"/>
          <a:ext cx="1548592" cy="15485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CRISPR Screens</a:t>
          </a:r>
        </a:p>
      </dsp:txBody>
      <dsp:txXfrm>
        <a:off x="2926831" y="2120532"/>
        <a:ext cx="1397400" cy="139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387E-2D93-4716-8CFC-C89958186F1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61C43-CE8D-4FCD-8A50-14F48CC6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37D177-EF6F-CD42-ACFD-0545645654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53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1C43-CE8D-4FCD-8A50-14F48CC68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BFA7-1EB4-D590-F4A3-9655D37E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35664-D05D-DBB3-579C-FD82EAD4D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1235E-F8A2-2194-AB51-A44641BB3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D266B-4E0B-805B-5624-E0DEE52EC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1C43-CE8D-4FCD-8A50-14F48CC68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6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587C-6615-4BF0-5A4C-E9491DB5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D7A84A-A667-D351-78E4-E95E13868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C6A4BA-1440-EEF9-C51B-5403BF925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0FCE9-2AB1-B1F3-A2EA-FB1F5CE27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1C43-CE8D-4FCD-8A50-14F48CC68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9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AB2CB-D228-CB1A-040A-8D8C7AEC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90B14-4151-C667-B6C5-7405B62F9E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E85FC-02E1-0CAA-95E4-5A8BA3233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3AB11-D210-1829-AA81-797A2708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1C43-CE8D-4FCD-8A50-14F48CC68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B950-25E2-9548-6347-D61097136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EFBFF-546C-900F-EAA0-DB95E44C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3A15-49E0-D429-D16E-76F0630F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F344-F031-A1FE-F596-F2C2454C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4E7B-CFA6-A943-C3CE-BBC5C48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F2EA-A49E-67BE-C6C0-A19FCC4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A4B2-0B54-EB01-F897-AF79A904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9E00-C77A-5A17-8683-8978DA5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C1F0-BE0F-89AE-D30A-34AEDF41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BD3FC-0CB1-AB0C-5185-1EF2B148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1CF7-0165-32E2-121E-7CF7774C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A82C-A080-414B-900C-BB2772E1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C103-ED18-B200-D274-845C8701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170B-9FD5-F9AF-31A4-1D85747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3F10-C7EA-5400-CDB3-9F817D0D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72-F7A3-C95A-A524-5519230B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FB20-5CB7-6B28-2ACE-60092DC8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BEC7F-EC58-F0AE-D481-6B64A59E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9401A-671D-749A-7F6D-2FB1A1A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41F0-2E5D-8A95-037A-6D8B980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E6706-3BC5-9A81-FE9E-537FDB36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3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F932-7915-048D-0A41-583A8D9D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7077-3692-0222-3EFD-54026880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547D-91A5-8DD3-C6C9-9734827D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F4377-0505-B36B-D731-C79C11FC8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B5E50-6F6A-AC9A-805D-F31C7DF5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308BA-FD5B-BBAC-C504-C245CAC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83568-DC8B-6715-5530-2CAB5596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364F4-70F6-D7F4-F09B-F31133D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F5FB-BCF4-0B1A-5462-E8CF5F7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B1D6B-06A9-4248-7AFE-7CF46404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F581-2666-E763-3E92-CE8DF26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683E1-4B51-D1EF-CCD6-431826CA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BCDAC-5F11-82FE-9173-54E8FB53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CAC4D-9352-108C-4389-1C0297C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DE91-817D-C3B4-3CA8-091CCFFE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7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C4C8-5593-32E0-8B57-43F50D7F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4278-F180-7B4D-D39D-80F37CE5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22C5-B7E0-6F7F-5DFC-3DCAE4239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6CF9-CBB7-9428-38EB-754EA334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8C64-BD74-8C62-9D69-48384B38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734A3-2B54-BFB0-764C-51DED73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4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7E4A-ABE8-4619-C7DA-AEE4A5BE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73EE3-44D5-3077-0E96-F28166CD9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B2D2-1F60-A7BA-3141-51FE5981A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E4CAC-5DDE-9CBA-16BE-92123ECC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B20B0-A583-0285-F93B-8B1B053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560C-087B-EBE5-F377-BBDDB202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6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C315-9D70-3545-3C82-4BB32EA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7752-1D78-AD86-C5C4-0D91C271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59D3-F6B9-C350-4D80-6C62F4E2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F5CB-FD54-8E34-6568-1718F8BB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2D6A-83B3-941E-4291-3EC213D2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7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7FF01-70A3-CF3D-3E71-E9B0E9AF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330DB-9B46-ED2D-2411-3ABC7E1F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67C0-CBD6-E63C-0745-D601E5E4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36F7F-8FD7-E404-FB3C-F1B2FD14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FE4F-5B27-0A8F-4C65-4AFDBA7E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4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2334A-5268-E722-A9E1-CEF255E1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34F5-2AA1-98D6-0141-6BB82642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0A25-FA7F-FEB2-2673-7506175B9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C45BD-4FD9-3146-ADB6-FBD2CC004D8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96E4-46FC-D307-F80F-8FE27CCF7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DD8B-C0D6-6975-6EFF-0139D3D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5FA13-53C7-CF48-B7B4-05479C9C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BAF4-1C04-314A-925E-6EE1A03CC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>
            <a:extLst>
              <a:ext uri="{FF2B5EF4-FFF2-40B4-BE49-F238E27FC236}">
                <a16:creationId xmlns:a16="http://schemas.microsoft.com/office/drawing/2014/main" id="{C6406734-6761-4B93-1D9B-3722F0011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28" y="-63381"/>
            <a:ext cx="12304678" cy="692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45D7B9-6D04-4B87-A0D2-88D9811F030C}"/>
              </a:ext>
            </a:extLst>
          </p:cNvPr>
          <p:cNvSpPr/>
          <p:nvPr/>
        </p:nvSpPr>
        <p:spPr>
          <a:xfrm>
            <a:off x="-51428" y="4752622"/>
            <a:ext cx="12356106" cy="1740943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AC64A7E-E6BF-F7E2-3B5C-B5A571E060F4}"/>
              </a:ext>
            </a:extLst>
          </p:cNvPr>
          <p:cNvGrpSpPr/>
          <p:nvPr/>
        </p:nvGrpSpPr>
        <p:grpSpPr>
          <a:xfrm>
            <a:off x="9180301" y="5581356"/>
            <a:ext cx="2325899" cy="408805"/>
            <a:chOff x="0" y="0"/>
            <a:chExt cx="918874" cy="16150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55C92A2-A0BD-4CAF-912D-05672477D807}"/>
                </a:ext>
              </a:extLst>
            </p:cNvPr>
            <p:cNvSpPr/>
            <p:nvPr/>
          </p:nvSpPr>
          <p:spPr>
            <a:xfrm>
              <a:off x="0" y="0"/>
              <a:ext cx="918874" cy="161503"/>
            </a:xfrm>
            <a:custGeom>
              <a:avLst/>
              <a:gdLst/>
              <a:ahLst/>
              <a:cxnLst/>
              <a:rect l="l" t="t" r="r" b="b"/>
              <a:pathLst>
                <a:path w="918874" h="161503">
                  <a:moveTo>
                    <a:pt x="0" y="0"/>
                  </a:moveTo>
                  <a:lnTo>
                    <a:pt x="918874" y="0"/>
                  </a:lnTo>
                  <a:lnTo>
                    <a:pt x="918874" y="161503"/>
                  </a:lnTo>
                  <a:lnTo>
                    <a:pt x="0" y="16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CF19B81-AD51-CA02-B621-FB275EBAB6A9}"/>
                </a:ext>
              </a:extLst>
            </p:cNvPr>
            <p:cNvSpPr txBox="1"/>
            <p:nvPr/>
          </p:nvSpPr>
          <p:spPr>
            <a:xfrm>
              <a:off x="0" y="-47625"/>
              <a:ext cx="918874" cy="2091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9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FCBEDAE-3FC7-5CA7-6DF0-ED75BD59F4B7}"/>
              </a:ext>
            </a:extLst>
          </p:cNvPr>
          <p:cNvSpPr/>
          <p:nvPr/>
        </p:nvSpPr>
        <p:spPr>
          <a:xfrm>
            <a:off x="0" y="4752622"/>
            <a:ext cx="12192000" cy="2105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B351CC1-F1F2-5EAC-5E37-3064489837AA}"/>
              </a:ext>
            </a:extLst>
          </p:cNvPr>
          <p:cNvSpPr/>
          <p:nvPr/>
        </p:nvSpPr>
        <p:spPr>
          <a:xfrm>
            <a:off x="685800" y="5458984"/>
            <a:ext cx="1082040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8D732EC-02C7-CB25-F59A-2B37C2951AB3}"/>
              </a:ext>
            </a:extLst>
          </p:cNvPr>
          <p:cNvSpPr/>
          <p:nvPr/>
        </p:nvSpPr>
        <p:spPr>
          <a:xfrm>
            <a:off x="9298246" y="5664392"/>
            <a:ext cx="231810" cy="242733"/>
          </a:xfrm>
          <a:custGeom>
            <a:avLst/>
            <a:gdLst/>
            <a:ahLst/>
            <a:cxnLst/>
            <a:rect l="l" t="t" r="r" b="b"/>
            <a:pathLst>
              <a:path w="347715" h="364100">
                <a:moveTo>
                  <a:pt x="0" y="0"/>
                </a:moveTo>
                <a:lnTo>
                  <a:pt x="347716" y="0"/>
                </a:lnTo>
                <a:lnTo>
                  <a:pt x="347716" y="364100"/>
                </a:lnTo>
                <a:lnTo>
                  <a:pt x="0" y="364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D6B0788-0A58-EFE4-B873-14AD6F0A14B3}"/>
              </a:ext>
            </a:extLst>
          </p:cNvPr>
          <p:cNvSpPr txBox="1"/>
          <p:nvPr/>
        </p:nvSpPr>
        <p:spPr>
          <a:xfrm>
            <a:off x="685800" y="4652401"/>
            <a:ext cx="11506200" cy="663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6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5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Intro to CRISPR Screen Analysis using  "</a:t>
            </a:r>
            <a:r>
              <a:rPr kumimoji="0" lang="en-US" sz="3000" b="1" i="1" u="none" strike="noStrike" kern="1200" cap="none" spc="5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MAGeCKFlute</a:t>
            </a:r>
            <a:r>
              <a:rPr kumimoji="0" lang="en-US" sz="3000" b="1" i="0" u="none" strike="noStrike" kern="1200" cap="none" spc="5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" R package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1F1C-2F05-FFCF-43CA-9F3CD298C248}"/>
              </a:ext>
            </a:extLst>
          </p:cNvPr>
          <p:cNvSpPr/>
          <p:nvPr/>
        </p:nvSpPr>
        <p:spPr>
          <a:xfrm>
            <a:off x="-112889" y="4515556"/>
            <a:ext cx="12304889" cy="2342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C3CB75C-D29B-5119-F0AA-9D8215BE825E}"/>
              </a:ext>
            </a:extLst>
          </p:cNvPr>
          <p:cNvGrpSpPr/>
          <p:nvPr/>
        </p:nvGrpSpPr>
        <p:grpSpPr>
          <a:xfrm>
            <a:off x="685800" y="5651841"/>
            <a:ext cx="3999561" cy="684818"/>
            <a:chOff x="0" y="9525"/>
            <a:chExt cx="7999123" cy="1369636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7A724E00-38E3-51B9-2E5B-A9EE1EABA3DD}"/>
                </a:ext>
              </a:extLst>
            </p:cNvPr>
            <p:cNvSpPr txBox="1"/>
            <p:nvPr/>
          </p:nvSpPr>
          <p:spPr>
            <a:xfrm>
              <a:off x="0" y="737959"/>
              <a:ext cx="7999123" cy="64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51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2" b="0" i="0" u="none" strike="noStrike" kern="1200" cap="none" spc="22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 Medium" panose="00000600000000000000" pitchFamily="2" charset="0"/>
                  <a:ea typeface="TT Interphases"/>
                  <a:cs typeface="TT Interphases"/>
                  <a:sym typeface="TT Interphases"/>
                </a:rPr>
                <a:t>Yale School of Medicine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DC8D0027-6CE6-3A3E-0827-F5D4841CB5AB}"/>
                </a:ext>
              </a:extLst>
            </p:cNvPr>
            <p:cNvSpPr txBox="1"/>
            <p:nvPr/>
          </p:nvSpPr>
          <p:spPr>
            <a:xfrm>
              <a:off x="0" y="9525"/>
              <a:ext cx="7999123" cy="589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30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 Medium" panose="00000600000000000000" pitchFamily="2" charset="0"/>
                  <a:ea typeface="Pragmatica Bold"/>
                  <a:cs typeface="Pragmatica Bold"/>
                  <a:sym typeface="Pragmatica Bold"/>
                </a:rPr>
                <a:t>B.S. Juan Martinez-Villalobos</a:t>
              </a: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61D319A3-6C88-039B-3571-09E993068407}"/>
              </a:ext>
            </a:extLst>
          </p:cNvPr>
          <p:cNvSpPr txBox="1"/>
          <p:nvPr/>
        </p:nvSpPr>
        <p:spPr>
          <a:xfrm>
            <a:off x="9476256" y="5671577"/>
            <a:ext cx="1976144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19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Medium" panose="00000600000000000000" pitchFamily="2" charset="0"/>
                <a:ea typeface="TT Interphases"/>
                <a:cs typeface="TT Interphases"/>
                <a:sym typeface="TT Interphases"/>
              </a:rPr>
              <a:t>February 20,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6A8F8-8DE0-E37A-2AC0-DA048968C926}"/>
              </a:ext>
            </a:extLst>
          </p:cNvPr>
          <p:cNvSpPr txBox="1"/>
          <p:nvPr/>
        </p:nvSpPr>
        <p:spPr>
          <a:xfrm>
            <a:off x="8831950" y="5990161"/>
            <a:ext cx="302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600" b="1" i="0" u="none" strike="noStrike" kern="1200" cap="none" spc="5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Peer-to-Peer Teaching 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B5B48B-253C-D413-CC1D-978F8A3AEA3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0021749" y="167913"/>
            <a:ext cx="1484451" cy="15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561A-541B-9D55-763B-AF724EA5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A68C3CA-D10B-66B0-C68F-F15DB69239C6}"/>
              </a:ext>
            </a:extLst>
          </p:cNvPr>
          <p:cNvGrpSpPr/>
          <p:nvPr/>
        </p:nvGrpSpPr>
        <p:grpSpPr>
          <a:xfrm>
            <a:off x="4742120" y="950574"/>
            <a:ext cx="7150724" cy="2334886"/>
            <a:chOff x="4742120" y="950574"/>
            <a:chExt cx="7150724" cy="233488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E5BAC0-8503-C590-B8E3-94DF96F90C12}"/>
                </a:ext>
              </a:extLst>
            </p:cNvPr>
            <p:cNvCxnSpPr/>
            <p:nvPr/>
          </p:nvCxnSpPr>
          <p:spPr>
            <a:xfrm>
              <a:off x="4742120" y="3285460"/>
              <a:ext cx="457200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06E536-54A7-9281-5D89-2C424B1AF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45" t="11834" r="11517" b="8154"/>
            <a:stretch/>
          </p:blipFill>
          <p:spPr>
            <a:xfrm>
              <a:off x="4742120" y="1535250"/>
              <a:ext cx="2243470" cy="16267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BC9593-F053-1DAB-30E8-97260AF6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45" t="11834" r="11517" b="8154"/>
            <a:stretch/>
          </p:blipFill>
          <p:spPr>
            <a:xfrm>
              <a:off x="7147901" y="1535251"/>
              <a:ext cx="2243470" cy="162678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2AA40A-7C05-8E12-1748-2BF7D82E4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446" r="11087" b="8329"/>
            <a:stretch/>
          </p:blipFill>
          <p:spPr>
            <a:xfrm>
              <a:off x="9553682" y="950574"/>
              <a:ext cx="2339162" cy="214234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C8F5E6-46FD-2D05-D2B0-3D37515B1DF5}"/>
                </a:ext>
              </a:extLst>
            </p:cNvPr>
            <p:cNvCxnSpPr>
              <a:cxnSpLocks/>
            </p:cNvCxnSpPr>
            <p:nvPr/>
          </p:nvCxnSpPr>
          <p:spPr>
            <a:xfrm>
              <a:off x="9553682" y="3278371"/>
              <a:ext cx="233916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74DD0B-8EF2-F0AB-0AAE-7653E024F133}"/>
                </a:ext>
              </a:extLst>
            </p:cNvPr>
            <p:cNvSpPr txBox="1"/>
            <p:nvPr/>
          </p:nvSpPr>
          <p:spPr>
            <a:xfrm>
              <a:off x="5532553" y="1122635"/>
              <a:ext cx="662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erriweather" panose="00000500000000000000" pitchFamily="2" charset="0"/>
                </a:rPr>
                <a:t>2D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5AC4EB-5B00-58D6-41C5-3B9EAF8104CB}"/>
                </a:ext>
              </a:extLst>
            </p:cNvPr>
            <p:cNvSpPr txBox="1"/>
            <p:nvPr/>
          </p:nvSpPr>
          <p:spPr>
            <a:xfrm>
              <a:off x="7934710" y="1122635"/>
              <a:ext cx="662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erriweather" panose="00000500000000000000" pitchFamily="2" charset="0"/>
                </a:rPr>
                <a:t>2D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9401B7-9014-1D55-FE29-A499C627486C}"/>
                </a:ext>
              </a:extLst>
            </p:cNvPr>
            <p:cNvSpPr txBox="1"/>
            <p:nvPr/>
          </p:nvSpPr>
          <p:spPr>
            <a:xfrm>
              <a:off x="9748307" y="1120054"/>
              <a:ext cx="662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erriweather" panose="00000500000000000000" pitchFamily="2" charset="0"/>
                </a:rPr>
                <a:t>3D</a:t>
              </a:r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43F815-7259-8EE9-EFF6-BAAD66805BAA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8D075-BF3B-249F-6A87-C3B01E47448A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DDF42-104B-0345-5BE3-35AF1E116A78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DE9C7-B17F-EE22-5908-0631D919A499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7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FA281-F066-34B3-A969-37C0D23DF556}"/>
              </a:ext>
            </a:extLst>
          </p:cNvPr>
          <p:cNvSpPr txBox="1"/>
          <p:nvPr/>
        </p:nvSpPr>
        <p:spPr>
          <a:xfrm>
            <a:off x="-194842" y="264652"/>
            <a:ext cx="12386842" cy="42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609630">
              <a:lnSpc>
                <a:spcPts val="2301"/>
              </a:lnSpc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Dual function of </a:t>
            </a:r>
            <a:r>
              <a:rPr lang="en-US" sz="4200" b="1" i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MEN1: Experimental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A0DF4-66D1-A673-E786-6B9A5916D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58" y="873382"/>
            <a:ext cx="4274289" cy="545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E11389-DD82-40EE-3344-7094FB38F143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 flipV="1">
            <a:off x="6096000" y="5987219"/>
            <a:ext cx="4752369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7491B0-7E92-3793-D999-7E8D994E45CB}"/>
              </a:ext>
            </a:extLst>
          </p:cNvPr>
          <p:cNvSpPr txBox="1"/>
          <p:nvPr/>
        </p:nvSpPr>
        <p:spPr>
          <a:xfrm>
            <a:off x="4701365" y="3368480"/>
            <a:ext cx="2243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D0 </a:t>
            </a:r>
            <a:r>
              <a:rPr lang="en-US" sz="1400" dirty="0">
                <a:latin typeface="Merriweather" panose="00000500000000000000" pitchFamily="2" charset="0"/>
              </a:rPr>
              <a:t>(R1 – R2)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9DBEE6-CD3B-51E9-FF23-E27B8E94B4E2}"/>
              </a:ext>
            </a:extLst>
          </p:cNvPr>
          <p:cNvSpPr txBox="1"/>
          <p:nvPr/>
        </p:nvSpPr>
        <p:spPr>
          <a:xfrm>
            <a:off x="7147900" y="3387874"/>
            <a:ext cx="2243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D21 </a:t>
            </a:r>
            <a:r>
              <a:rPr lang="en-US" sz="1400" dirty="0">
                <a:latin typeface="Merriweather" panose="00000500000000000000" pitchFamily="2" charset="0"/>
              </a:rPr>
              <a:t>(R1 – R2)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67813-D0C5-AB2A-2A54-0AFD4E585E37}"/>
              </a:ext>
            </a:extLst>
          </p:cNvPr>
          <p:cNvSpPr txBox="1"/>
          <p:nvPr/>
        </p:nvSpPr>
        <p:spPr>
          <a:xfrm>
            <a:off x="9594435" y="3368480"/>
            <a:ext cx="2243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D21 </a:t>
            </a:r>
            <a:r>
              <a:rPr lang="en-US" sz="1400" dirty="0">
                <a:latin typeface="Merriweather" panose="00000500000000000000" pitchFamily="2" charset="0"/>
              </a:rPr>
              <a:t>(R1 – R5)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13198-179A-8AD4-EBE7-6060113075F8}"/>
              </a:ext>
            </a:extLst>
          </p:cNvPr>
          <p:cNvSpPr txBox="1"/>
          <p:nvPr/>
        </p:nvSpPr>
        <p:spPr>
          <a:xfrm>
            <a:off x="4742120" y="3754066"/>
            <a:ext cx="2103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 days with </a:t>
            </a:r>
          </a:p>
          <a:p>
            <a:pPr algn="ctr"/>
            <a:r>
              <a:rPr lang="en-US" sz="1400" dirty="0"/>
              <a:t>puromycin selection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017E24-E485-995E-D8EC-7FA911932B12}"/>
              </a:ext>
            </a:extLst>
          </p:cNvPr>
          <p:cNvSpPr txBox="1"/>
          <p:nvPr/>
        </p:nvSpPr>
        <p:spPr>
          <a:xfrm>
            <a:off x="9576395" y="3784161"/>
            <a:ext cx="2339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Subcutaneous</a:t>
            </a:r>
          </a:p>
          <a:p>
            <a:pPr algn="ctr"/>
            <a:r>
              <a:rPr lang="en-US" sz="1400" dirty="0"/>
              <a:t> injection (TC)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62BD79-D3CE-91EC-FF2C-653C7BA6A766}"/>
              </a:ext>
            </a:extLst>
          </p:cNvPr>
          <p:cNvSpPr txBox="1"/>
          <p:nvPr/>
        </p:nvSpPr>
        <p:spPr>
          <a:xfrm>
            <a:off x="7214362" y="3757631"/>
            <a:ext cx="2103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Transduced </a:t>
            </a:r>
          </a:p>
          <a:p>
            <a:pPr algn="ctr"/>
            <a:r>
              <a:rPr lang="en-US" sz="1400" dirty="0"/>
              <a:t>cells (TC)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0A6632-7AA3-0DD9-9F19-150998D7B515}"/>
              </a:ext>
            </a:extLst>
          </p:cNvPr>
          <p:cNvCxnSpPr/>
          <p:nvPr/>
        </p:nvCxnSpPr>
        <p:spPr>
          <a:xfrm flipH="1">
            <a:off x="6882224" y="3064648"/>
            <a:ext cx="186613" cy="401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28CEB7-E98B-932C-3774-769913E56690}"/>
              </a:ext>
            </a:extLst>
          </p:cNvPr>
          <p:cNvCxnSpPr/>
          <p:nvPr/>
        </p:nvCxnSpPr>
        <p:spPr>
          <a:xfrm flipH="1">
            <a:off x="6983755" y="3078853"/>
            <a:ext cx="186613" cy="401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F84A58-3922-2262-D5DA-454723FE95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32152" y="3071259"/>
            <a:ext cx="26530" cy="2472242"/>
          </a:xfrm>
          <a:prstGeom prst="bentConnector3">
            <a:avLst>
              <a:gd name="adj1" fmla="val -86166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F67B0B3-C416-4DB9-21FF-1C8E73B640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92729" y="3086591"/>
            <a:ext cx="26530" cy="2479965"/>
          </a:xfrm>
          <a:prstGeom prst="bentConnector3">
            <a:avLst>
              <a:gd name="adj1" fmla="val 96166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755840-3E8B-7FD4-5441-261F60167D20}"/>
              </a:ext>
            </a:extLst>
          </p:cNvPr>
          <p:cNvSpPr/>
          <p:nvPr/>
        </p:nvSpPr>
        <p:spPr>
          <a:xfrm>
            <a:off x="6653624" y="4378012"/>
            <a:ext cx="457200" cy="381754"/>
          </a:xfrm>
          <a:prstGeom prst="roundRect">
            <a:avLst/>
          </a:prstGeom>
          <a:solidFill>
            <a:srgbClr val="10253F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884AD3-6C80-951D-1501-D47F3260F61F}"/>
              </a:ext>
            </a:extLst>
          </p:cNvPr>
          <p:cNvSpPr/>
          <p:nvPr/>
        </p:nvSpPr>
        <p:spPr>
          <a:xfrm>
            <a:off x="9325082" y="4375952"/>
            <a:ext cx="457200" cy="381754"/>
          </a:xfrm>
          <a:prstGeom prst="roundRect">
            <a:avLst/>
          </a:prstGeom>
          <a:solidFill>
            <a:srgbClr val="10253F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E7698C3-4943-8860-3853-7D8BD45D4147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 flipH="1" flipV="1">
            <a:off x="8730146" y="2459459"/>
            <a:ext cx="452385" cy="4148230"/>
          </a:xfrm>
          <a:prstGeom prst="bentConnector4">
            <a:avLst>
              <a:gd name="adj1" fmla="val -50532"/>
              <a:gd name="adj2" fmla="val 9978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38ABE9E-0C3F-5B55-E490-65B1D0F169DC}"/>
              </a:ext>
            </a:extLst>
          </p:cNvPr>
          <p:cNvSpPr/>
          <p:nvPr/>
        </p:nvSpPr>
        <p:spPr>
          <a:xfrm>
            <a:off x="7942270" y="4837154"/>
            <a:ext cx="457200" cy="381754"/>
          </a:xfrm>
          <a:prstGeom prst="roundRect">
            <a:avLst/>
          </a:prstGeom>
          <a:solidFill>
            <a:srgbClr val="10253F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2F47106-4E58-F7C5-F6D0-852A64651D68}"/>
              </a:ext>
            </a:extLst>
          </p:cNvPr>
          <p:cNvSpPr/>
          <p:nvPr/>
        </p:nvSpPr>
        <p:spPr>
          <a:xfrm>
            <a:off x="4787125" y="5638797"/>
            <a:ext cx="1308875" cy="696849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rriweather" panose="00000500000000000000" pitchFamily="2" charset="0"/>
              </a:rPr>
              <a:t>Epi-Drug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6FC0F8-7737-587A-5426-0225C4846DBF}"/>
              </a:ext>
            </a:extLst>
          </p:cNvPr>
          <p:cNvSpPr/>
          <p:nvPr/>
        </p:nvSpPr>
        <p:spPr>
          <a:xfrm>
            <a:off x="6640130" y="5638797"/>
            <a:ext cx="949390" cy="696849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rriweather" panose="00000500000000000000" pitchFamily="2" charset="0"/>
              </a:rPr>
              <a:t>12,472 </a:t>
            </a:r>
          </a:p>
          <a:p>
            <a:pPr algn="ctr"/>
            <a:r>
              <a:rPr lang="en-US" sz="1400" dirty="0">
                <a:latin typeface="Merriweather" panose="00000500000000000000" pitchFamily="2" charset="0"/>
              </a:rPr>
              <a:t>sgRNAs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0CE041-1369-FCF7-05F6-C648EE9A384F}"/>
              </a:ext>
            </a:extLst>
          </p:cNvPr>
          <p:cNvSpPr txBox="1"/>
          <p:nvPr/>
        </p:nvSpPr>
        <p:spPr>
          <a:xfrm>
            <a:off x="4787125" y="5329934"/>
            <a:ext cx="1308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Merriweather" panose="00000500000000000000" pitchFamily="2" charset="0"/>
              </a:rPr>
              <a:t>Library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493FC7D-AA79-0EBD-4D1A-65AE94A5B3BF}"/>
              </a:ext>
            </a:extLst>
          </p:cNvPr>
          <p:cNvSpPr/>
          <p:nvPr/>
        </p:nvSpPr>
        <p:spPr>
          <a:xfrm>
            <a:off x="7693999" y="5638795"/>
            <a:ext cx="1490641" cy="696849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rriweather" panose="00000500000000000000" pitchFamily="2" charset="0"/>
              </a:rPr>
              <a:t>317 epigenetic regulators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8D312D-5A17-3330-4F94-DBC0A09A8D0D}"/>
              </a:ext>
            </a:extLst>
          </p:cNvPr>
          <p:cNvSpPr/>
          <p:nvPr/>
        </p:nvSpPr>
        <p:spPr>
          <a:xfrm>
            <a:off x="9286489" y="5628433"/>
            <a:ext cx="1490641" cy="696849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rriweather" panose="00000500000000000000" pitchFamily="2" charset="0"/>
              </a:rPr>
              <a:t>657 Drug Bank targets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560043-3EA6-E6E1-46EB-553238031031}"/>
              </a:ext>
            </a:extLst>
          </p:cNvPr>
          <p:cNvSpPr/>
          <p:nvPr/>
        </p:nvSpPr>
        <p:spPr>
          <a:xfrm>
            <a:off x="10848369" y="5638794"/>
            <a:ext cx="1226674" cy="696849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rriweather" panose="00000500000000000000" pitchFamily="2" charset="0"/>
              </a:rPr>
              <a:t>10 sgRNA</a:t>
            </a:r>
          </a:p>
          <a:p>
            <a:pPr algn="ctr"/>
            <a:r>
              <a:rPr lang="en-US" sz="1400" dirty="0">
                <a:latin typeface="Merriweather" panose="00000500000000000000" pitchFamily="2" charset="0"/>
              </a:rPr>
              <a:t> per gene</a:t>
            </a:r>
          </a:p>
        </p:txBody>
      </p:sp>
    </p:spTree>
    <p:extLst>
      <p:ext uri="{BB962C8B-B14F-4D97-AF65-F5344CB8AC3E}">
        <p14:creationId xmlns:p14="http://schemas.microsoft.com/office/powerpoint/2010/main" val="2064263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6" grpId="0"/>
      <p:bldP spid="38" grpId="0"/>
      <p:bldP spid="42" grpId="0"/>
      <p:bldP spid="28" grpId="0" animBg="1"/>
      <p:bldP spid="30" grpId="0" animBg="1"/>
      <p:bldP spid="41" grpId="0" animBg="1"/>
      <p:bldP spid="43" grpId="0" animBg="1"/>
      <p:bldP spid="46" grpId="0" animBg="1"/>
      <p:bldP spid="52" grpId="0"/>
      <p:bldP spid="54" grpId="0" animBg="1"/>
      <p:bldP spid="58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D1E78-C6DF-7BBA-351D-84D86D1FCA2F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2593D-0A13-71C3-2A22-D553BF84502D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65B80-9661-9A47-F74E-A3ABB12A04AC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FED2A-C0A1-173E-2D16-29784EFDE90C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9006DC-D806-0C24-7CC5-7E91980D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" y="1152348"/>
            <a:ext cx="6929120" cy="4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0B83D-41D3-1788-2ED1-9C333F64D9BA}"/>
              </a:ext>
            </a:extLst>
          </p:cNvPr>
          <p:cNvSpPr txBox="1"/>
          <p:nvPr/>
        </p:nvSpPr>
        <p:spPr>
          <a:xfrm>
            <a:off x="-194842" y="264652"/>
            <a:ext cx="12386842" cy="42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609630">
              <a:lnSpc>
                <a:spcPts val="2301"/>
              </a:lnSpc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CRISPR Screen – Key concepts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7C162-4D7A-FD48-AD97-733A5E66C406}"/>
              </a:ext>
            </a:extLst>
          </p:cNvPr>
          <p:cNvSpPr/>
          <p:nvPr/>
        </p:nvSpPr>
        <p:spPr>
          <a:xfrm>
            <a:off x="2987040" y="2702560"/>
            <a:ext cx="2133600" cy="3556000"/>
          </a:xfrm>
          <a:prstGeom prst="rect">
            <a:avLst/>
          </a:prstGeom>
          <a:noFill/>
          <a:ln>
            <a:solidFill>
              <a:srgbClr val="4F62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602FD-C3E8-45D5-7F3A-5DFA2F492168}"/>
              </a:ext>
            </a:extLst>
          </p:cNvPr>
          <p:cNvSpPr/>
          <p:nvPr/>
        </p:nvSpPr>
        <p:spPr>
          <a:xfrm>
            <a:off x="6807200" y="2702560"/>
            <a:ext cx="2133600" cy="3556000"/>
          </a:xfrm>
          <a:prstGeom prst="rect">
            <a:avLst/>
          </a:prstGeom>
          <a:noFill/>
          <a:ln>
            <a:solidFill>
              <a:srgbClr val="2159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ACA2-A297-1914-8285-A3CB96976B24}"/>
              </a:ext>
            </a:extLst>
          </p:cNvPr>
          <p:cNvSpPr txBox="1"/>
          <p:nvPr/>
        </p:nvSpPr>
        <p:spPr>
          <a:xfrm rot="16200000">
            <a:off x="1039763" y="4311283"/>
            <a:ext cx="355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rriweather" panose="00000500000000000000" pitchFamily="2" charset="0"/>
              </a:rPr>
              <a:t>Interested in cells that </a:t>
            </a:r>
            <a:r>
              <a:rPr lang="en-US" sz="1600" b="1" dirty="0">
                <a:solidFill>
                  <a:srgbClr val="4F6228"/>
                </a:solidFill>
                <a:latin typeface="Merriweather" panose="00000500000000000000" pitchFamily="2" charset="0"/>
              </a:rPr>
              <a:t>survive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C10CE-86D5-930F-B30C-117C065CEC1E}"/>
              </a:ext>
            </a:extLst>
          </p:cNvPr>
          <p:cNvSpPr txBox="1"/>
          <p:nvPr/>
        </p:nvSpPr>
        <p:spPr>
          <a:xfrm rot="5400000">
            <a:off x="7332077" y="4311283"/>
            <a:ext cx="355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rriweather" panose="00000500000000000000" pitchFamily="2" charset="0"/>
              </a:rPr>
              <a:t>Interested in cells that </a:t>
            </a:r>
            <a:r>
              <a:rPr lang="en-US" sz="1600" b="1" dirty="0">
                <a:solidFill>
                  <a:srgbClr val="215968"/>
                </a:solidFill>
                <a:latin typeface="Merriweather" panose="00000500000000000000" pitchFamily="2" charset="0"/>
              </a:rPr>
              <a:t>die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98346-650E-A25E-4FFB-D61391285985}"/>
              </a:ext>
            </a:extLst>
          </p:cNvPr>
          <p:cNvSpPr/>
          <p:nvPr/>
        </p:nvSpPr>
        <p:spPr>
          <a:xfrm>
            <a:off x="1150769" y="2726386"/>
            <a:ext cx="1308875" cy="4402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rriweather" panose="00000500000000000000" pitchFamily="2" charset="0"/>
              </a:rPr>
              <a:t>Useful for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58241D-9F11-D5FD-B29B-CC56966807EE}"/>
              </a:ext>
            </a:extLst>
          </p:cNvPr>
          <p:cNvSpPr/>
          <p:nvPr/>
        </p:nvSpPr>
        <p:spPr>
          <a:xfrm>
            <a:off x="1150768" y="3298698"/>
            <a:ext cx="1308875" cy="14573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Merriweather" panose="00000500000000000000" pitchFamily="2" charset="0"/>
              </a:rPr>
              <a:t>Identifying genes required for cancer cell survival</a:t>
            </a:r>
            <a:endParaRPr lang="en-US" sz="14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A371C3-AB03-4CDB-D51F-3823739010EC}"/>
              </a:ext>
            </a:extLst>
          </p:cNvPr>
          <p:cNvSpPr/>
          <p:nvPr/>
        </p:nvSpPr>
        <p:spPr>
          <a:xfrm>
            <a:off x="1150768" y="4888047"/>
            <a:ext cx="1308875" cy="12971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Merriweather" panose="00000500000000000000" pitchFamily="2" charset="0"/>
              </a:rPr>
              <a:t>Finding genes that confer drug resistance</a:t>
            </a:r>
            <a:endParaRPr lang="en-US" sz="14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0C5008-DDB6-760E-4753-DBA5FCDA5962}"/>
              </a:ext>
            </a:extLst>
          </p:cNvPr>
          <p:cNvSpPr/>
          <p:nvPr/>
        </p:nvSpPr>
        <p:spPr>
          <a:xfrm>
            <a:off x="9600260" y="2726386"/>
            <a:ext cx="1308875" cy="44028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rriweather" panose="00000500000000000000" pitchFamily="2" charset="0"/>
              </a:rPr>
              <a:t>Useful for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B04DC01-94ED-A362-E41C-759801C06485}"/>
              </a:ext>
            </a:extLst>
          </p:cNvPr>
          <p:cNvSpPr/>
          <p:nvPr/>
        </p:nvSpPr>
        <p:spPr>
          <a:xfrm>
            <a:off x="9600259" y="3298698"/>
            <a:ext cx="1308875" cy="145732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rriweather" panose="00000500000000000000" pitchFamily="2" charset="0"/>
              </a:rPr>
              <a:t>Identifying tumor suppressor genes</a:t>
            </a:r>
            <a:endParaRPr lang="en-US" sz="14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389E11-52CE-85F9-882A-1173E400B9AD}"/>
              </a:ext>
            </a:extLst>
          </p:cNvPr>
          <p:cNvSpPr/>
          <p:nvPr/>
        </p:nvSpPr>
        <p:spPr>
          <a:xfrm>
            <a:off x="9600259" y="4888047"/>
            <a:ext cx="1308875" cy="129712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rriweather" panose="00000500000000000000" pitchFamily="2" charset="0"/>
              </a:rPr>
              <a:t>Finding genes that enhance metastasis</a:t>
            </a:r>
            <a:endParaRPr lang="en-US" sz="14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FB29DF3-71B7-C1CD-AFAF-7B04EEF9F001}"/>
              </a:ext>
            </a:extLst>
          </p:cNvPr>
          <p:cNvCxnSpPr>
            <a:stCxn id="16" idx="1"/>
            <a:endCxn id="14" idx="1"/>
          </p:cNvCxnSpPr>
          <p:nvPr/>
        </p:nvCxnSpPr>
        <p:spPr>
          <a:xfrm rot="10800000">
            <a:off x="1150768" y="4027359"/>
            <a:ext cx="12700" cy="1509252"/>
          </a:xfrm>
          <a:prstGeom prst="bentConnector3">
            <a:avLst>
              <a:gd name="adj1" fmla="val 1800000"/>
            </a:avLst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9F3C82-3054-8238-6307-C6F2E393A050}"/>
              </a:ext>
            </a:extLst>
          </p:cNvPr>
          <p:cNvSpPr txBox="1"/>
          <p:nvPr/>
        </p:nvSpPr>
        <p:spPr>
          <a:xfrm rot="16200000">
            <a:off x="-129029" y="4636076"/>
            <a:ext cx="1733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rriweather" panose="00000500000000000000" pitchFamily="2" charset="0"/>
              </a:rPr>
              <a:t>Chemotherapy</a:t>
            </a:r>
            <a:endParaRPr lang="en-US" sz="1600" b="1" dirty="0">
              <a:latin typeface="Merriweather" panose="00000500000000000000" pitchFamily="2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5C47A6B-6E22-B5DB-35C2-D4B2137C67E8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>
            <a:off x="10909134" y="4027359"/>
            <a:ext cx="12700" cy="1509252"/>
          </a:xfrm>
          <a:prstGeom prst="bentConnector3">
            <a:avLst>
              <a:gd name="adj1" fmla="val 180000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B22338-FEA0-E099-A447-E6EBD1BA1FB0}"/>
              </a:ext>
            </a:extLst>
          </p:cNvPr>
          <p:cNvSpPr txBox="1"/>
          <p:nvPr/>
        </p:nvSpPr>
        <p:spPr>
          <a:xfrm rot="5400000">
            <a:off x="10448116" y="4616956"/>
            <a:ext cx="1733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rriweather" panose="00000500000000000000" pitchFamily="2" charset="0"/>
              </a:rPr>
              <a:t>Growth in 3D</a:t>
            </a:r>
            <a:endParaRPr lang="en-US" sz="1600" b="1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7A85F-5FB1-B603-4794-BF6B0A30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F819C-4F8B-CC38-2B07-6C3CA33ABB7F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17E29-C85E-720E-D3C0-86339247D238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34F6B-987F-71BB-EDBA-0C1FBCF3A315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C6970-ED08-46CA-A3A7-74D892D3A969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9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F1AD3-9774-3BA3-788A-E2DB760B7513}"/>
              </a:ext>
            </a:extLst>
          </p:cNvPr>
          <p:cNvSpPr txBox="1"/>
          <p:nvPr/>
        </p:nvSpPr>
        <p:spPr>
          <a:xfrm>
            <a:off x="-194842" y="264652"/>
            <a:ext cx="12386842" cy="42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609630">
              <a:lnSpc>
                <a:spcPts val="2301"/>
              </a:lnSpc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CRISPR Screen – NGS analysis</a:t>
            </a:r>
          </a:p>
        </p:txBody>
      </p:sp>
      <p:pic>
        <p:nvPicPr>
          <p:cNvPr id="2050" name="Picture 2" descr="Fig. 5">
            <a:extLst>
              <a:ext uri="{FF2B5EF4-FFF2-40B4-BE49-F238E27FC236}">
                <a16:creationId xmlns:a16="http://schemas.microsoft.com/office/drawing/2014/main" id="{D0DE7286-A1A9-7AC2-D6F1-88755851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7" y="1230862"/>
            <a:ext cx="11666685" cy="43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8F6B2B-791A-6C9E-465F-716B25C836D2}"/>
              </a:ext>
            </a:extLst>
          </p:cNvPr>
          <p:cNvSpPr txBox="1"/>
          <p:nvPr/>
        </p:nvSpPr>
        <p:spPr>
          <a:xfrm>
            <a:off x="8276603" y="6573239"/>
            <a:ext cx="35228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Barlow  "/>
              </a:rPr>
              <a:t>Bock, C.,0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 </a:t>
            </a:r>
            <a:r>
              <a:rPr lang="en-US" sz="1100" i="1" dirty="0">
                <a:solidFill>
                  <a:schemeClr val="bg1"/>
                </a:solidFill>
                <a:effectLst/>
                <a:latin typeface="Barlow  "/>
              </a:rPr>
              <a:t>Nat Rev Methods Primers </a:t>
            </a:r>
            <a:r>
              <a:rPr lang="en-US" sz="1100" dirty="0">
                <a:solidFill>
                  <a:schemeClr val="bg1"/>
                </a:solidFill>
                <a:latin typeface="Barlow  "/>
              </a:rPr>
              <a:t>(2022)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 </a:t>
            </a:r>
            <a:endParaRPr lang="en-US" sz="1100" dirty="0">
              <a:solidFill>
                <a:schemeClr val="bg1"/>
              </a:solidFill>
              <a:latin typeface="Barlow  "/>
            </a:endParaRPr>
          </a:p>
        </p:txBody>
      </p:sp>
    </p:spTree>
    <p:extLst>
      <p:ext uri="{BB962C8B-B14F-4D97-AF65-F5344CB8AC3E}">
        <p14:creationId xmlns:p14="http://schemas.microsoft.com/office/powerpoint/2010/main" val="179822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260181F-D5A6-4F13-2B64-245055F2B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6863" r="36327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57789-F1F8-F108-8262-6C27444F3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  <a:sym typeface="Arial"/>
              </a:rPr>
              <a:t>Peer-to-Peer Teaching</a:t>
            </a:r>
            <a:br>
              <a:rPr lang="en-US" sz="5000">
                <a:solidFill>
                  <a:schemeClr val="bg1"/>
                </a:solidFill>
                <a:sym typeface="Arial"/>
              </a:rPr>
            </a:br>
            <a:r>
              <a:rPr lang="en-US" sz="5000">
                <a:solidFill>
                  <a:schemeClr val="bg1"/>
                </a:solidFill>
                <a:sym typeface="Arial"/>
              </a:rPr>
              <a:t>Spring 2025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0C1E-AD8C-BC77-96DD-52A2B6CE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>
                <a:solidFill>
                  <a:schemeClr val="bg1"/>
                </a:solidFill>
                <a:sym typeface="Arial"/>
              </a:rPr>
              <a:t>Cushing/Harvey Medical Library, Yale University</a:t>
            </a:r>
          </a:p>
          <a:p>
            <a:pPr algn="l"/>
            <a:r>
              <a:rPr lang="en-US" sz="1900">
                <a:solidFill>
                  <a:schemeClr val="bg1"/>
                </a:solidFill>
                <a:sym typeface="Arial"/>
              </a:rPr>
              <a:t>Bioinformatics Support Hub</a:t>
            </a:r>
          </a:p>
          <a:p>
            <a:pPr algn="l"/>
            <a:r>
              <a:rPr lang="en-US" sz="1900">
                <a:solidFill>
                  <a:schemeClr val="bg1"/>
                </a:solidFill>
                <a:sym typeface="Arial"/>
              </a:rPr>
              <a:t>Sofia Fertuzinhos, PhD and Rolando Garcia-Milian, MLIS</a:t>
            </a:r>
            <a:br>
              <a:rPr lang="en-US" sz="1900">
                <a:solidFill>
                  <a:schemeClr val="bg1"/>
                </a:solidFill>
                <a:sym typeface="Arial"/>
              </a:rPr>
            </a:br>
            <a:endParaRPr lang="en-US" sz="190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ECAB4B-FB6C-AF5C-AB6D-B92E5F488508}"/>
              </a:ext>
            </a:extLst>
          </p:cNvPr>
          <p:cNvSpPr txBox="1"/>
          <p:nvPr/>
        </p:nvSpPr>
        <p:spPr>
          <a:xfrm>
            <a:off x="6907026" y="5600700"/>
            <a:ext cx="492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82000">
                      <a:srgbClr val="5D6861">
                        <a:lumMod val="27000"/>
                        <a:lumOff val="73000"/>
                      </a:srgbClr>
                    </a:gs>
                    <a:gs pos="100000">
                      <a:srgbClr val="707E76">
                        <a:lumMod val="33000"/>
                        <a:lumOff val="67000"/>
                      </a:srgbClr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adelle-sans"/>
                <a:ea typeface="+mn-ea"/>
                <a:cs typeface="+mn-cs"/>
              </a:rPr>
              <a:t>“Those having torches will pass them on to one another.”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2000">
                    <a:srgbClr val="5D6861">
                      <a:lumMod val="27000"/>
                      <a:lumOff val="73000"/>
                    </a:srgbClr>
                  </a:gs>
                  <a:gs pos="100000">
                    <a:srgbClr val="707E76">
                      <a:lumMod val="33000"/>
                      <a:lumOff val="67000"/>
                    </a:srgbClr>
                  </a:gs>
                </a:gsLst>
                <a:lin ang="0" scaled="1"/>
                <a:tileRect/>
              </a:gra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5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F984795-6FF9-7BFC-3802-C7FDE1DA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Submit your proposal!</a:t>
            </a:r>
          </a:p>
        </p:txBody>
      </p:sp>
      <p:pic>
        <p:nvPicPr>
          <p:cNvPr id="11" name="Content Placeholder 10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4C40AA7-EAC3-52BF-0382-1CBA5F387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307B3-7324-5A4D-17DA-C74224AA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26C2C-2DD9-76F9-3EC5-F030DECF5FF6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77C9C-21A0-A80C-A1D0-5C0040DBAE03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5311A-E734-02F6-9EAA-B9DDF6FD1EA6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7E3D3-B6B6-A7DF-68F8-9B266E78F9E0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A163-D46F-38C1-F8B0-787ED65615D2}"/>
              </a:ext>
            </a:extLst>
          </p:cNvPr>
          <p:cNvSpPr txBox="1"/>
          <p:nvPr/>
        </p:nvSpPr>
        <p:spPr>
          <a:xfrm>
            <a:off x="0" y="300240"/>
            <a:ext cx="12192000" cy="428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About me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891F8E2-61D4-B0BA-C5D2-B29E21D7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0" y="1002820"/>
            <a:ext cx="6470522" cy="4970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B280FC-8238-59C1-9504-7CB1EA571F67}"/>
              </a:ext>
            </a:extLst>
          </p:cNvPr>
          <p:cNvSpPr txBox="1"/>
          <p:nvPr/>
        </p:nvSpPr>
        <p:spPr>
          <a:xfrm>
            <a:off x="344582" y="5806002"/>
            <a:ext cx="5973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rlow Medium" panose="00000600000000000000" pitchFamily="2" charset="0"/>
              </a:rPr>
              <a:t>The Augert Lab</a:t>
            </a:r>
          </a:p>
          <a:p>
            <a:pPr algn="ctr"/>
            <a:r>
              <a:rPr lang="en-US" sz="1800" dirty="0">
                <a:latin typeface="Barlow Medium" panose="00000600000000000000" pitchFamily="2" charset="0"/>
              </a:rPr>
              <a:t>Yale Medicine – Department of Pathology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61200731-32D8-2048-C119-B2F6CA67E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9921"/>
              </p:ext>
            </p:extLst>
          </p:nvPr>
        </p:nvGraphicFramePr>
        <p:xfrm>
          <a:off x="6608652" y="2002421"/>
          <a:ext cx="5583348" cy="397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87CD67-261A-1A33-5F25-FD5B5E706547}"/>
              </a:ext>
            </a:extLst>
          </p:cNvPr>
          <p:cNvCxnSpPr>
            <a:cxnSpLocks/>
          </p:cNvCxnSpPr>
          <p:nvPr/>
        </p:nvCxnSpPr>
        <p:spPr>
          <a:xfrm>
            <a:off x="7083706" y="1586938"/>
            <a:ext cx="442152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F7EC782-7D27-866C-B783-F086597ABC71}"/>
              </a:ext>
            </a:extLst>
          </p:cNvPr>
          <p:cNvSpPr txBox="1"/>
          <p:nvPr/>
        </p:nvSpPr>
        <p:spPr>
          <a:xfrm>
            <a:off x="6317884" y="1186828"/>
            <a:ext cx="5973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arlow Medium" panose="00000600000000000000" pitchFamily="2" charset="0"/>
              </a:rPr>
              <a:t>Small Cell Lung Cancer (SCLC)</a:t>
            </a:r>
          </a:p>
        </p:txBody>
      </p:sp>
    </p:spTree>
    <p:extLst>
      <p:ext uri="{BB962C8B-B14F-4D97-AF65-F5344CB8AC3E}">
        <p14:creationId xmlns:p14="http://schemas.microsoft.com/office/powerpoint/2010/main" val="674942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D921-EB59-02C7-0135-3C495576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C32DF-2CD5-5A0C-054A-7AEFFCBA4F55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C2B74-213C-6630-B736-60EF772A586E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46160-B0C4-4D52-6098-4044E4D28906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9610DE-F7A0-806C-C047-9F33232CE5A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987237" y="2362355"/>
            <a:ext cx="4217526" cy="8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10580A-4338-E12E-E869-4F04044477DB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2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5DFD3-5FC0-2440-964C-F0ECEF482798}"/>
              </a:ext>
            </a:extLst>
          </p:cNvPr>
          <p:cNvSpPr txBox="1"/>
          <p:nvPr/>
        </p:nvSpPr>
        <p:spPr>
          <a:xfrm>
            <a:off x="-194842" y="264652"/>
            <a:ext cx="12386842" cy="428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Class structure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F34A4-20E7-D9A0-C690-9BA614CDEFF0}"/>
              </a:ext>
            </a:extLst>
          </p:cNvPr>
          <p:cNvSpPr/>
          <p:nvPr/>
        </p:nvSpPr>
        <p:spPr>
          <a:xfrm>
            <a:off x="1135282" y="1295709"/>
            <a:ext cx="2851955" cy="213329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CBDB46-67D5-A2E0-FFC3-492150440E03}"/>
              </a:ext>
            </a:extLst>
          </p:cNvPr>
          <p:cNvSpPr/>
          <p:nvPr/>
        </p:nvSpPr>
        <p:spPr>
          <a:xfrm>
            <a:off x="4670022" y="1295709"/>
            <a:ext cx="2851955" cy="213329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172325-12EF-6F5E-7B49-A6FD79BE410C}"/>
              </a:ext>
            </a:extLst>
          </p:cNvPr>
          <p:cNvSpPr/>
          <p:nvPr/>
        </p:nvSpPr>
        <p:spPr>
          <a:xfrm>
            <a:off x="8204763" y="1296575"/>
            <a:ext cx="2851955" cy="213329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CE2597-BA1A-B2B6-9C8D-CC3967E34CD4}"/>
              </a:ext>
            </a:extLst>
          </p:cNvPr>
          <p:cNvSpPr/>
          <p:nvPr/>
        </p:nvSpPr>
        <p:spPr>
          <a:xfrm>
            <a:off x="2908502" y="3839196"/>
            <a:ext cx="2851955" cy="213329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1EEAD5-E11D-2DA1-040B-F1D2AA5C754E}"/>
              </a:ext>
            </a:extLst>
          </p:cNvPr>
          <p:cNvSpPr/>
          <p:nvPr/>
        </p:nvSpPr>
        <p:spPr>
          <a:xfrm>
            <a:off x="6431545" y="3844661"/>
            <a:ext cx="2851955" cy="213329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22248-C149-B566-383A-5B87F8321457}"/>
              </a:ext>
            </a:extLst>
          </p:cNvPr>
          <p:cNvSpPr txBox="1"/>
          <p:nvPr/>
        </p:nvSpPr>
        <p:spPr>
          <a:xfrm>
            <a:off x="1183027" y="1636578"/>
            <a:ext cx="2660249" cy="156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CRISPR Screens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FFFFFF"/>
              </a:solidFill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Fundamentals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Importance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00F35-A01A-6609-7E92-E1AAC1F495BF}"/>
              </a:ext>
            </a:extLst>
          </p:cNvPr>
          <p:cNvSpPr txBox="1"/>
          <p:nvPr/>
        </p:nvSpPr>
        <p:spPr>
          <a:xfrm>
            <a:off x="4765874" y="1636578"/>
            <a:ext cx="2660249" cy="156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Step-by-step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FFFFFF"/>
              </a:solidFill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Common  analysis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 workflows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F04C4-3A61-1325-3DD5-11A519B87967}"/>
              </a:ext>
            </a:extLst>
          </p:cNvPr>
          <p:cNvSpPr txBox="1"/>
          <p:nvPr/>
        </p:nvSpPr>
        <p:spPr>
          <a:xfrm>
            <a:off x="8348724" y="1636578"/>
            <a:ext cx="2660249" cy="156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Hands-on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experience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FFFFFF"/>
              </a:solidFill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MAGeCK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5674F-7C89-D5D8-8513-D37D7F0FF9B9}"/>
              </a:ext>
            </a:extLst>
          </p:cNvPr>
          <p:cNvSpPr txBox="1"/>
          <p:nvPr/>
        </p:nvSpPr>
        <p:spPr>
          <a:xfrm>
            <a:off x="3004354" y="4122293"/>
            <a:ext cx="2660249" cy="156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Data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analysis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FFFFFF"/>
              </a:solidFill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CRISPR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datasets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014AF-765C-530C-E26C-D8DB95411E64}"/>
              </a:ext>
            </a:extLst>
          </p:cNvPr>
          <p:cNvSpPr txBox="1"/>
          <p:nvPr/>
        </p:nvSpPr>
        <p:spPr>
          <a:xfrm>
            <a:off x="6527397" y="4122293"/>
            <a:ext cx="2660249" cy="156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Best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practices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FFFFFF"/>
              </a:solidFill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Documenting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analysis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3FBC39-18A1-1397-A5B7-1A9FBC3FB81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760457" y="4905842"/>
            <a:ext cx="671088" cy="546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5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21DE0-6120-A7B5-D919-50767151A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7" name="Connector: Elbow 7176">
            <a:extLst>
              <a:ext uri="{FF2B5EF4-FFF2-40B4-BE49-F238E27FC236}">
                <a16:creationId xmlns:a16="http://schemas.microsoft.com/office/drawing/2014/main" id="{24CDED50-3165-BA0C-72B7-F63303318A57}"/>
              </a:ext>
            </a:extLst>
          </p:cNvPr>
          <p:cNvCxnSpPr>
            <a:stCxn id="7175" idx="3"/>
          </p:cNvCxnSpPr>
          <p:nvPr/>
        </p:nvCxnSpPr>
        <p:spPr>
          <a:xfrm>
            <a:off x="2305405" y="2720419"/>
            <a:ext cx="1752798" cy="1801448"/>
          </a:xfrm>
          <a:prstGeom prst="bentConnector2">
            <a:avLst/>
          </a:prstGeom>
          <a:ln w="19050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86" name="Picture 7185">
            <a:extLst>
              <a:ext uri="{FF2B5EF4-FFF2-40B4-BE49-F238E27FC236}">
                <a16:creationId xmlns:a16="http://schemas.microsoft.com/office/drawing/2014/main" id="{8597C63A-5A9B-4B56-3400-480171D0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56" y="1054747"/>
            <a:ext cx="7030744" cy="49624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49F6FB-C385-F193-590B-A48F389EBC18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6FDDF3-A24E-33F7-390B-B7804F1279DE}"/>
              </a:ext>
            </a:extLst>
          </p:cNvPr>
          <p:cNvSpPr/>
          <p:nvPr/>
        </p:nvSpPr>
        <p:spPr>
          <a:xfrm>
            <a:off x="363794" y="957307"/>
            <a:ext cx="6339342" cy="39774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83E0AE-AD48-9282-182E-9D807946870A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78760-1C74-0EE7-EBE9-5C143E589D66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3F580-287B-3F48-98AD-3B8DA12FEEE9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3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AAB1D-8565-86D6-A2CC-94E8CFA84B96}"/>
              </a:ext>
            </a:extLst>
          </p:cNvPr>
          <p:cNvSpPr txBox="1"/>
          <p:nvPr/>
        </p:nvSpPr>
        <p:spPr>
          <a:xfrm>
            <a:off x="-194842" y="264652"/>
            <a:ext cx="12386842" cy="72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CRISPR/Cas9 overview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5C8EE-6F1F-469C-3B05-AC8CC6A334D5}"/>
              </a:ext>
            </a:extLst>
          </p:cNvPr>
          <p:cNvSpPr txBox="1"/>
          <p:nvPr/>
        </p:nvSpPr>
        <p:spPr>
          <a:xfrm>
            <a:off x="8676628" y="6563323"/>
            <a:ext cx="30548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Kazemizadeh, H., et al. </a:t>
            </a:r>
            <a:r>
              <a:rPr lang="en-US" sz="1100" i="1" dirty="0">
                <a:solidFill>
                  <a:schemeClr val="bg1"/>
                </a:solidFill>
                <a:effectLst/>
                <a:latin typeface="Barlow  "/>
              </a:rPr>
              <a:t>Clin Transl Oncol </a:t>
            </a:r>
            <a:r>
              <a:rPr lang="en-US" sz="1100" i="0" dirty="0">
                <a:solidFill>
                  <a:schemeClr val="bg1"/>
                </a:solidFill>
                <a:effectLst/>
                <a:latin typeface="Barlow  "/>
              </a:rPr>
              <a:t> </a:t>
            </a:r>
            <a:r>
              <a:rPr lang="en-US" sz="1100" dirty="0">
                <a:solidFill>
                  <a:schemeClr val="bg1"/>
                </a:solidFill>
                <a:latin typeface="Barlow  "/>
              </a:rPr>
              <a:t>(2023)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 </a:t>
            </a:r>
            <a:endParaRPr lang="en-US" sz="1100" dirty="0">
              <a:solidFill>
                <a:schemeClr val="bg1"/>
              </a:solidFill>
              <a:latin typeface="Barlow  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9144E-D2E0-9756-2069-7BB7F4EDC65A}"/>
              </a:ext>
            </a:extLst>
          </p:cNvPr>
          <p:cNvSpPr txBox="1"/>
          <p:nvPr/>
        </p:nvSpPr>
        <p:spPr>
          <a:xfrm>
            <a:off x="110171" y="994833"/>
            <a:ext cx="659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erriweather" panose="00000500000000000000" pitchFamily="2" charset="0"/>
              </a:rPr>
              <a:t>A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daptive immunological mechanism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187" name="Group 7186">
            <a:extLst>
              <a:ext uri="{FF2B5EF4-FFF2-40B4-BE49-F238E27FC236}">
                <a16:creationId xmlns:a16="http://schemas.microsoft.com/office/drawing/2014/main" id="{C04F9ABE-D5DF-6531-3D19-38AE6484C77E}"/>
              </a:ext>
            </a:extLst>
          </p:cNvPr>
          <p:cNvGrpSpPr/>
          <p:nvPr/>
        </p:nvGrpSpPr>
        <p:grpSpPr>
          <a:xfrm>
            <a:off x="363794" y="1466823"/>
            <a:ext cx="2291671" cy="397742"/>
            <a:chOff x="5226729" y="957307"/>
            <a:chExt cx="2291671" cy="397742"/>
          </a:xfrm>
          <a:solidFill>
            <a:srgbClr val="3665AC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4C370B-FACC-5928-DBD2-C0DBF16136F6}"/>
                </a:ext>
              </a:extLst>
            </p:cNvPr>
            <p:cNvSpPr/>
            <p:nvPr/>
          </p:nvSpPr>
          <p:spPr>
            <a:xfrm>
              <a:off x="5226729" y="957307"/>
              <a:ext cx="2291671" cy="397742"/>
            </a:xfrm>
            <a:prstGeom prst="roundRect">
              <a:avLst/>
            </a:prstGeom>
            <a:grpFill/>
            <a:ln>
              <a:solidFill>
                <a:srgbClr val="3665A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404626-F854-122A-A584-81487C1C11ED}"/>
                </a:ext>
              </a:extLst>
            </p:cNvPr>
            <p:cNvSpPr txBox="1"/>
            <p:nvPr/>
          </p:nvSpPr>
          <p:spPr>
            <a:xfrm>
              <a:off x="5226729" y="994833"/>
              <a:ext cx="2291671" cy="338554"/>
            </a:xfrm>
            <a:prstGeom prst="rect">
              <a:avLst/>
            </a:prstGeom>
            <a:grpFill/>
            <a:ln>
              <a:solidFill>
                <a:srgbClr val="3665AC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Merriweather" panose="00000500000000000000" pitchFamily="2" charset="0"/>
                </a:rPr>
                <a:t>Cas9 endonuclease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2A54A4-46DC-AE43-2C9D-741343D41210}"/>
              </a:ext>
            </a:extLst>
          </p:cNvPr>
          <p:cNvSpPr/>
          <p:nvPr/>
        </p:nvSpPr>
        <p:spPr>
          <a:xfrm>
            <a:off x="2794075" y="1462822"/>
            <a:ext cx="3911977" cy="397742"/>
          </a:xfrm>
          <a:prstGeom prst="roundRect">
            <a:avLst/>
          </a:prstGeom>
          <a:solidFill>
            <a:srgbClr val="5B18B1"/>
          </a:solidFill>
          <a:ln>
            <a:solidFill>
              <a:srgbClr val="5B18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CE7DA7-3553-5036-F792-C561A7B79FC3}"/>
              </a:ext>
            </a:extLst>
          </p:cNvPr>
          <p:cNvSpPr txBox="1"/>
          <p:nvPr/>
        </p:nvSpPr>
        <p:spPr>
          <a:xfrm>
            <a:off x="2815577" y="1504349"/>
            <a:ext cx="3858158" cy="338554"/>
          </a:xfrm>
          <a:prstGeom prst="rect">
            <a:avLst/>
          </a:prstGeom>
          <a:solidFill>
            <a:srgbClr val="5B18B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erriweather" panose="00000500000000000000" pitchFamily="2" charset="0"/>
              </a:rPr>
              <a:t>S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ingle-stranded guide RNA (sgRNA)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D39C5A-1362-A14D-09C2-E7AC9846B76E}"/>
              </a:ext>
            </a:extLst>
          </p:cNvPr>
          <p:cNvSpPr/>
          <p:nvPr/>
        </p:nvSpPr>
        <p:spPr>
          <a:xfrm>
            <a:off x="363793" y="4144111"/>
            <a:ext cx="1941612" cy="39774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B929E7-F678-5456-BE2C-BE33D606F4CB}"/>
              </a:ext>
            </a:extLst>
          </p:cNvPr>
          <p:cNvSpPr txBox="1"/>
          <p:nvPr/>
        </p:nvSpPr>
        <p:spPr>
          <a:xfrm>
            <a:off x="363794" y="4152535"/>
            <a:ext cx="194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DNA strands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F360CF84-1F72-D310-6C9D-F383662C6875}"/>
              </a:ext>
            </a:extLst>
          </p:cNvPr>
          <p:cNvSpPr txBox="1"/>
          <p:nvPr/>
        </p:nvSpPr>
        <p:spPr>
          <a:xfrm>
            <a:off x="6449512" y="4931093"/>
            <a:ext cx="3501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" dirty="0">
                <a:latin typeface="Merriweather" panose="00000500000000000000" pitchFamily="2" charset="0"/>
              </a:rPr>
              <a:t>TTTGACGTGGACGCGCCCAG</a:t>
            </a:r>
          </a:p>
        </p:txBody>
      </p:sp>
      <p:sp>
        <p:nvSpPr>
          <p:cNvPr id="7190" name="TextBox 7189">
            <a:extLst>
              <a:ext uri="{FF2B5EF4-FFF2-40B4-BE49-F238E27FC236}">
                <a16:creationId xmlns:a16="http://schemas.microsoft.com/office/drawing/2014/main" id="{67782D53-6718-E107-336B-8C18C07888A3}"/>
              </a:ext>
            </a:extLst>
          </p:cNvPr>
          <p:cNvSpPr txBox="1"/>
          <p:nvPr/>
        </p:nvSpPr>
        <p:spPr>
          <a:xfrm>
            <a:off x="9005973" y="4929625"/>
            <a:ext cx="622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" dirty="0">
                <a:latin typeface="Merriweather" panose="00000500000000000000" pitchFamily="2" charset="0"/>
              </a:rPr>
              <a:t>NGG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8C8D3A-CFC0-C570-9C04-1E2034E4F14E}"/>
              </a:ext>
            </a:extLst>
          </p:cNvPr>
          <p:cNvGrpSpPr/>
          <p:nvPr/>
        </p:nvGrpSpPr>
        <p:grpSpPr>
          <a:xfrm>
            <a:off x="2240886" y="4877023"/>
            <a:ext cx="1133743" cy="321847"/>
            <a:chOff x="2215462" y="3725440"/>
            <a:chExt cx="1133743" cy="321847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2842904F-3A41-7F52-A295-522D0968DB29}"/>
                </a:ext>
              </a:extLst>
            </p:cNvPr>
            <p:cNvSpPr/>
            <p:nvPr/>
          </p:nvSpPr>
          <p:spPr>
            <a:xfrm>
              <a:off x="2215463" y="3725440"/>
              <a:ext cx="1133742" cy="321847"/>
            </a:xfrm>
            <a:prstGeom prst="round2Diag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12668E-DE14-3208-D4F1-D8893FC613FC}"/>
                </a:ext>
              </a:extLst>
            </p:cNvPr>
            <p:cNvSpPr txBox="1"/>
            <p:nvPr/>
          </p:nvSpPr>
          <p:spPr>
            <a:xfrm>
              <a:off x="2215462" y="3731221"/>
              <a:ext cx="11337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ffectLst/>
                  <a:latin typeface="Merriweather" panose="00000500000000000000" pitchFamily="2" charset="0"/>
                </a:rPr>
                <a:t>Cleaves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9F8729-9FEF-9F6E-03F7-AF8050DB60E7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1530330" y="4326137"/>
            <a:ext cx="514826" cy="90628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7216F9-7AA3-E67B-6AE9-B0641EC7C005}"/>
              </a:ext>
            </a:extLst>
          </p:cNvPr>
          <p:cNvCxnSpPr>
            <a:stCxn id="9" idx="3"/>
          </p:cNvCxnSpPr>
          <p:nvPr/>
        </p:nvCxnSpPr>
        <p:spPr>
          <a:xfrm flipV="1">
            <a:off x="3374629" y="4586364"/>
            <a:ext cx="683574" cy="45032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CDB73-4AF5-870F-898A-4566A57CF016}"/>
              </a:ext>
            </a:extLst>
          </p:cNvPr>
          <p:cNvGrpSpPr/>
          <p:nvPr/>
        </p:nvGrpSpPr>
        <p:grpSpPr>
          <a:xfrm>
            <a:off x="1141507" y="4768330"/>
            <a:ext cx="510545" cy="457200"/>
            <a:chOff x="6814964" y="3695901"/>
            <a:chExt cx="510545" cy="457200"/>
          </a:xfrm>
          <a:solidFill>
            <a:srgbClr val="C22AB1"/>
          </a:solidFill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F09EB5B-C650-5A5B-B383-785DD6761BEE}"/>
                </a:ext>
              </a:extLst>
            </p:cNvPr>
            <p:cNvSpPr/>
            <p:nvPr/>
          </p:nvSpPr>
          <p:spPr>
            <a:xfrm>
              <a:off x="6827520" y="3695901"/>
              <a:ext cx="457200" cy="457200"/>
            </a:xfrm>
            <a:prstGeom prst="flowChartConnector">
              <a:avLst/>
            </a:prstGeom>
            <a:grpFill/>
            <a:ln>
              <a:solidFill>
                <a:srgbClr val="C22A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676AB8-9765-6B3B-DE56-CECC51B80FE9}"/>
                </a:ext>
              </a:extLst>
            </p:cNvPr>
            <p:cNvSpPr txBox="1"/>
            <p:nvPr/>
          </p:nvSpPr>
          <p:spPr>
            <a:xfrm>
              <a:off x="6814964" y="3808460"/>
              <a:ext cx="51054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50" b="0" i="0" dirty="0">
                  <a:solidFill>
                    <a:schemeClr val="bg1"/>
                  </a:solidFill>
                  <a:effectLst/>
                  <a:latin typeface="Merriweather" panose="00000500000000000000" pitchFamily="2" charset="0"/>
                </a:rPr>
                <a:t>PAM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FD165B-7030-2F65-582E-5BD371389D96}"/>
              </a:ext>
            </a:extLst>
          </p:cNvPr>
          <p:cNvSpPr/>
          <p:nvPr/>
        </p:nvSpPr>
        <p:spPr>
          <a:xfrm>
            <a:off x="2708207" y="4138330"/>
            <a:ext cx="2291671" cy="397742"/>
          </a:xfrm>
          <a:prstGeom prst="roundRect">
            <a:avLst/>
          </a:prstGeom>
          <a:solidFill>
            <a:srgbClr val="3665AC"/>
          </a:solidFill>
          <a:ln>
            <a:solidFill>
              <a:srgbClr val="3665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E8FBD-A2A1-5621-7517-FE1D0ACB51EF}"/>
              </a:ext>
            </a:extLst>
          </p:cNvPr>
          <p:cNvSpPr txBox="1"/>
          <p:nvPr/>
        </p:nvSpPr>
        <p:spPr>
          <a:xfrm>
            <a:off x="2719590" y="4176998"/>
            <a:ext cx="2268901" cy="338554"/>
          </a:xfrm>
          <a:prstGeom prst="rect">
            <a:avLst/>
          </a:prstGeom>
          <a:solidFill>
            <a:srgbClr val="3665AC"/>
          </a:solidFill>
          <a:ln>
            <a:solidFill>
              <a:srgbClr val="3665A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Cas9 endonuclease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207" name="Straight Connector 7206">
            <a:extLst>
              <a:ext uri="{FF2B5EF4-FFF2-40B4-BE49-F238E27FC236}">
                <a16:creationId xmlns:a16="http://schemas.microsoft.com/office/drawing/2014/main" id="{78153BB9-5281-0B74-A7EF-6ECEE57E8CA9}"/>
              </a:ext>
            </a:extLst>
          </p:cNvPr>
          <p:cNvCxnSpPr>
            <a:stCxn id="63" idx="3"/>
            <a:endCxn id="7205" idx="1"/>
          </p:cNvCxnSpPr>
          <p:nvPr/>
        </p:nvCxnSpPr>
        <p:spPr>
          <a:xfrm>
            <a:off x="3086064" y="5956289"/>
            <a:ext cx="1363928" cy="484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8E1D33-1C03-3080-59F7-D79D2D36A783}"/>
              </a:ext>
            </a:extLst>
          </p:cNvPr>
          <p:cNvGrpSpPr/>
          <p:nvPr/>
        </p:nvGrpSpPr>
        <p:grpSpPr>
          <a:xfrm>
            <a:off x="3290161" y="3637238"/>
            <a:ext cx="1127760" cy="397742"/>
            <a:chOff x="6543040" y="3742001"/>
            <a:chExt cx="4013200" cy="397742"/>
          </a:xfrm>
          <a:solidFill>
            <a:srgbClr val="5B18B1"/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FCB23F3-9E52-A712-B66F-F09C140417FE}"/>
                </a:ext>
              </a:extLst>
            </p:cNvPr>
            <p:cNvSpPr/>
            <p:nvPr/>
          </p:nvSpPr>
          <p:spPr>
            <a:xfrm>
              <a:off x="6543040" y="3742001"/>
              <a:ext cx="4013200" cy="397742"/>
            </a:xfrm>
            <a:prstGeom prst="roundRect">
              <a:avLst/>
            </a:prstGeom>
            <a:grpFill/>
            <a:ln>
              <a:solidFill>
                <a:srgbClr val="5B18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E8045D-E401-0019-6BFF-A90B9349AB0C}"/>
                </a:ext>
              </a:extLst>
            </p:cNvPr>
            <p:cNvSpPr txBox="1"/>
            <p:nvPr/>
          </p:nvSpPr>
          <p:spPr>
            <a:xfrm>
              <a:off x="6644263" y="3783528"/>
              <a:ext cx="3909060" cy="338554"/>
            </a:xfrm>
            <a:prstGeom prst="rect">
              <a:avLst/>
            </a:prstGeom>
            <a:grpFill/>
            <a:ln>
              <a:solidFill>
                <a:srgbClr val="5B18B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erriweather" panose="00000500000000000000" pitchFamily="2" charset="0"/>
                </a:rPr>
                <a:t>sgRNA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5FA55B7-E312-51B1-DBC3-2127C8E1AC42}"/>
              </a:ext>
            </a:extLst>
          </p:cNvPr>
          <p:cNvSpPr/>
          <p:nvPr/>
        </p:nvSpPr>
        <p:spPr>
          <a:xfrm>
            <a:off x="363792" y="5675670"/>
            <a:ext cx="2722273" cy="570937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9EA079-2856-C3AB-E84B-0D7103A53AA5}"/>
              </a:ext>
            </a:extLst>
          </p:cNvPr>
          <p:cNvSpPr txBox="1"/>
          <p:nvPr/>
        </p:nvSpPr>
        <p:spPr>
          <a:xfrm>
            <a:off x="363792" y="5679290"/>
            <a:ext cx="27222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Non-homologous </a:t>
            </a:r>
          </a:p>
          <a:p>
            <a:pPr algn="ctr"/>
            <a:r>
              <a:rPr lang="en-US" sz="1500" b="0" i="0" dirty="0">
                <a:solidFill>
                  <a:schemeClr val="bg1"/>
                </a:solidFill>
                <a:effectLst/>
                <a:latin typeface="Merriweather" panose="00000500000000000000" pitchFamily="2" charset="0"/>
              </a:rPr>
              <a:t>end joining (NHEJ) </a:t>
            </a:r>
            <a:endParaRPr lang="en-US" sz="15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cxnSp>
        <p:nvCxnSpPr>
          <p:cNvPr id="7169" name="Connector: Elbow 7168">
            <a:extLst>
              <a:ext uri="{FF2B5EF4-FFF2-40B4-BE49-F238E27FC236}">
                <a16:creationId xmlns:a16="http://schemas.microsoft.com/office/drawing/2014/main" id="{ACA96A37-C27F-C4D5-5E94-58C4292CEA81}"/>
              </a:ext>
            </a:extLst>
          </p:cNvPr>
          <p:cNvCxnSpPr>
            <a:cxnSpLocks/>
            <a:stCxn id="45" idx="1"/>
            <a:endCxn id="63" idx="1"/>
          </p:cNvCxnSpPr>
          <p:nvPr/>
        </p:nvCxnSpPr>
        <p:spPr>
          <a:xfrm rot="10800000" flipV="1">
            <a:off x="363792" y="4337201"/>
            <a:ext cx="2" cy="1619088"/>
          </a:xfrm>
          <a:prstGeom prst="bentConnector3">
            <a:avLst>
              <a:gd name="adj1" fmla="val 1143010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75" name="Rectangle: Rounded Corners 7174">
            <a:extLst>
              <a:ext uri="{FF2B5EF4-FFF2-40B4-BE49-F238E27FC236}">
                <a16:creationId xmlns:a16="http://schemas.microsoft.com/office/drawing/2014/main" id="{54598596-B453-56EE-B2B3-0263C558C8A8}"/>
              </a:ext>
            </a:extLst>
          </p:cNvPr>
          <p:cNvSpPr/>
          <p:nvPr/>
        </p:nvSpPr>
        <p:spPr>
          <a:xfrm>
            <a:off x="363793" y="2454149"/>
            <a:ext cx="1941612" cy="5325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TP53</a:t>
            </a:r>
          </a:p>
        </p:txBody>
      </p:sp>
      <p:sp>
        <p:nvSpPr>
          <p:cNvPr id="7204" name="Rectangle: Rounded Corners 7203">
            <a:extLst>
              <a:ext uri="{FF2B5EF4-FFF2-40B4-BE49-F238E27FC236}">
                <a16:creationId xmlns:a16="http://schemas.microsoft.com/office/drawing/2014/main" id="{AE25AA11-5EF1-2E27-9DA4-D1A11E4B4AA0}"/>
              </a:ext>
            </a:extLst>
          </p:cNvPr>
          <p:cNvSpPr/>
          <p:nvPr/>
        </p:nvSpPr>
        <p:spPr>
          <a:xfrm>
            <a:off x="3354075" y="5743543"/>
            <a:ext cx="828866" cy="435189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Indel</a:t>
            </a:r>
          </a:p>
        </p:txBody>
      </p:sp>
      <p:sp>
        <p:nvSpPr>
          <p:cNvPr id="7205" name="Rectangle: Rounded Corners 7204">
            <a:extLst>
              <a:ext uri="{FF2B5EF4-FFF2-40B4-BE49-F238E27FC236}">
                <a16:creationId xmlns:a16="http://schemas.microsoft.com/office/drawing/2014/main" id="{D3223039-1ABC-ABE8-04A8-1AB82603267D}"/>
              </a:ext>
            </a:extLst>
          </p:cNvPr>
          <p:cNvSpPr/>
          <p:nvPr/>
        </p:nvSpPr>
        <p:spPr>
          <a:xfrm>
            <a:off x="4449992" y="5743543"/>
            <a:ext cx="538499" cy="435189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</a:t>
            </a:r>
          </a:p>
        </p:txBody>
      </p:sp>
    </p:spTree>
    <p:extLst>
      <p:ext uri="{BB962C8B-B14F-4D97-AF65-F5344CB8AC3E}">
        <p14:creationId xmlns:p14="http://schemas.microsoft.com/office/powerpoint/2010/main" val="1662872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7189" grpId="0"/>
      <p:bldP spid="7190" grpId="0"/>
      <p:bldP spid="31" grpId="0" animBg="1"/>
      <p:bldP spid="32" grpId="0" animBg="1"/>
      <p:bldP spid="57" grpId="0" animBg="1"/>
      <p:bldP spid="63" grpId="0"/>
      <p:bldP spid="7175" grpId="0" animBg="1"/>
      <p:bldP spid="7204" grpId="0" animBg="1"/>
      <p:bldP spid="7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013C9-99A6-7BFB-1E25-B8B980950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5E9C1B-338F-BE47-C472-6177E542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56" y="1054747"/>
            <a:ext cx="7030744" cy="49624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823396-8866-2711-EF29-6DDBBA76AE1A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AF07D9-65E0-5D41-E93E-854A36A94906}"/>
              </a:ext>
            </a:extLst>
          </p:cNvPr>
          <p:cNvSpPr/>
          <p:nvPr/>
        </p:nvSpPr>
        <p:spPr>
          <a:xfrm>
            <a:off x="363794" y="957307"/>
            <a:ext cx="6339342" cy="39774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7E381-2D88-C8F7-8274-34537518897D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C9DD4-31F6-911D-5308-9599981DFC8B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6DCE8-DFB5-7AA6-745D-04172758B5C1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78FC2-BFE7-BC6A-D055-EA88EBBE406C}"/>
              </a:ext>
            </a:extLst>
          </p:cNvPr>
          <p:cNvSpPr txBox="1"/>
          <p:nvPr/>
        </p:nvSpPr>
        <p:spPr>
          <a:xfrm>
            <a:off x="-194842" y="264652"/>
            <a:ext cx="12386842" cy="72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609630">
              <a:lnSpc>
                <a:spcPts val="2301"/>
              </a:lnSpc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CRISPR/Cas9 overview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5426F-5EF1-865D-E824-3C92B0F88913}"/>
              </a:ext>
            </a:extLst>
          </p:cNvPr>
          <p:cNvSpPr txBox="1"/>
          <p:nvPr/>
        </p:nvSpPr>
        <p:spPr>
          <a:xfrm>
            <a:off x="110171" y="994833"/>
            <a:ext cx="659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erriweather" panose="00000500000000000000" pitchFamily="2" charset="0"/>
              </a:rPr>
              <a:t>A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daptive immunological mechanism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187" name="Group 7186">
            <a:extLst>
              <a:ext uri="{FF2B5EF4-FFF2-40B4-BE49-F238E27FC236}">
                <a16:creationId xmlns:a16="http://schemas.microsoft.com/office/drawing/2014/main" id="{73AD8143-140D-E226-798C-8533F949BB7E}"/>
              </a:ext>
            </a:extLst>
          </p:cNvPr>
          <p:cNvGrpSpPr/>
          <p:nvPr/>
        </p:nvGrpSpPr>
        <p:grpSpPr>
          <a:xfrm>
            <a:off x="363794" y="1466823"/>
            <a:ext cx="2291671" cy="397742"/>
            <a:chOff x="5226729" y="957307"/>
            <a:chExt cx="2291671" cy="397742"/>
          </a:xfrm>
          <a:solidFill>
            <a:srgbClr val="3665AC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E71885-7E32-BD24-3AC3-C96A3A3F6C87}"/>
                </a:ext>
              </a:extLst>
            </p:cNvPr>
            <p:cNvSpPr/>
            <p:nvPr/>
          </p:nvSpPr>
          <p:spPr>
            <a:xfrm>
              <a:off x="5226729" y="957307"/>
              <a:ext cx="2291671" cy="397742"/>
            </a:xfrm>
            <a:prstGeom prst="roundRect">
              <a:avLst/>
            </a:prstGeom>
            <a:grpFill/>
            <a:ln>
              <a:solidFill>
                <a:srgbClr val="3665A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74D012-FC43-824C-D528-3C229376D046}"/>
                </a:ext>
              </a:extLst>
            </p:cNvPr>
            <p:cNvSpPr txBox="1"/>
            <p:nvPr/>
          </p:nvSpPr>
          <p:spPr>
            <a:xfrm>
              <a:off x="5226729" y="994833"/>
              <a:ext cx="2291671" cy="338554"/>
            </a:xfrm>
            <a:prstGeom prst="rect">
              <a:avLst/>
            </a:prstGeom>
            <a:grpFill/>
            <a:ln>
              <a:solidFill>
                <a:srgbClr val="3665AC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Merriweather" panose="00000500000000000000" pitchFamily="2" charset="0"/>
                </a:rPr>
                <a:t>Cas9 endonuclease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C8BA0B-6861-542F-BFE3-D13D43B106F1}"/>
              </a:ext>
            </a:extLst>
          </p:cNvPr>
          <p:cNvSpPr/>
          <p:nvPr/>
        </p:nvSpPr>
        <p:spPr>
          <a:xfrm>
            <a:off x="2794075" y="1462822"/>
            <a:ext cx="3911977" cy="397742"/>
          </a:xfrm>
          <a:prstGeom prst="roundRect">
            <a:avLst/>
          </a:prstGeom>
          <a:solidFill>
            <a:srgbClr val="5B18B1"/>
          </a:solidFill>
          <a:ln>
            <a:solidFill>
              <a:srgbClr val="5B18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FBD04-B476-4817-5282-8212AF4ED524}"/>
              </a:ext>
            </a:extLst>
          </p:cNvPr>
          <p:cNvSpPr txBox="1"/>
          <p:nvPr/>
        </p:nvSpPr>
        <p:spPr>
          <a:xfrm>
            <a:off x="2815577" y="1504349"/>
            <a:ext cx="3858158" cy="338554"/>
          </a:xfrm>
          <a:prstGeom prst="rect">
            <a:avLst/>
          </a:prstGeom>
          <a:solidFill>
            <a:srgbClr val="5B18B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erriweather" panose="00000500000000000000" pitchFamily="2" charset="0"/>
              </a:rPr>
              <a:t>S</a:t>
            </a:r>
            <a:r>
              <a:rPr 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Merriweather" panose="00000500000000000000" pitchFamily="2" charset="0"/>
              </a:rPr>
              <a:t>ingle-stranded guide RNA (sgRNA)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5545C-9636-896B-4483-16AC131CA5DF}"/>
              </a:ext>
            </a:extLst>
          </p:cNvPr>
          <p:cNvSpPr txBox="1"/>
          <p:nvPr/>
        </p:nvSpPr>
        <p:spPr>
          <a:xfrm>
            <a:off x="9174540" y="6575748"/>
            <a:ext cx="26184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Tu, Y. S., et al. </a:t>
            </a:r>
            <a:r>
              <a:rPr lang="en-US" sz="1100" i="1" dirty="0">
                <a:solidFill>
                  <a:schemeClr val="bg1"/>
                </a:solidFill>
                <a:effectLst/>
                <a:latin typeface="Barlow  "/>
              </a:rPr>
              <a:t>Neoplasia  </a:t>
            </a:r>
            <a:r>
              <a:rPr lang="en-US" sz="1100" dirty="0">
                <a:solidFill>
                  <a:schemeClr val="bg1"/>
                </a:solidFill>
                <a:latin typeface="Barlow  "/>
              </a:rPr>
              <a:t>(2017)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 </a:t>
            </a:r>
            <a:endParaRPr lang="en-US" sz="1100" dirty="0">
              <a:solidFill>
                <a:schemeClr val="bg1"/>
              </a:solidFill>
              <a:latin typeface="Barlow  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FB35A-A79B-514D-9531-31BA9A678E3D}"/>
              </a:ext>
            </a:extLst>
          </p:cNvPr>
          <p:cNvSpPr txBox="1"/>
          <p:nvPr/>
        </p:nvSpPr>
        <p:spPr>
          <a:xfrm>
            <a:off x="6449512" y="4931093"/>
            <a:ext cx="3501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" dirty="0">
                <a:latin typeface="Merriweather" panose="00000500000000000000" pitchFamily="2" charset="0"/>
              </a:rPr>
              <a:t>TTTGACGTGGACGCGCCCAG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90478-B329-A729-C6AC-333768449653}"/>
              </a:ext>
            </a:extLst>
          </p:cNvPr>
          <p:cNvSpPr txBox="1"/>
          <p:nvPr/>
        </p:nvSpPr>
        <p:spPr>
          <a:xfrm>
            <a:off x="9005973" y="4929625"/>
            <a:ext cx="622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" dirty="0">
                <a:latin typeface="Merriweather" panose="00000500000000000000" pitchFamily="2" charset="0"/>
              </a:rPr>
              <a:t>NGG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7D6F32-3636-440C-D6D3-C55140678D9F}"/>
              </a:ext>
            </a:extLst>
          </p:cNvPr>
          <p:cNvSpPr txBox="1"/>
          <p:nvPr/>
        </p:nvSpPr>
        <p:spPr>
          <a:xfrm>
            <a:off x="415101" y="2082876"/>
            <a:ext cx="44807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TP53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CCTTGGTTCAAGTAATTCTCCTGCCTCAGACTCCAGAGTAGCTGGGATTACAGGCGCCCGCCACCACGCCCAGCTAATTTTTTGTATTTTTAATAGAGATGGGGTTTCATCATGTTGGCCAGGCTGGTCTCGAACTCCTGACCTCAGGTGATCCACCTGCCTCAGCCTCCCAAAGTGCTGGGATTACAGGAGTCAGCCACCGCACCCAGCCCCAACTAATTTTTGTATTTGAGTAGAGACAGGGTTTTACCATGTTGGCCAGGCTGGTCTAAAACTCTTCACCTCAGGTGATCCACCCATCTCAGCCTCCCAAAGTGTTGGGATTAC</a:t>
            </a:r>
            <a:r>
              <a:rPr lang="en-US" sz="1400" b="1" dirty="0">
                <a:solidFill>
                  <a:srgbClr val="5B18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AGGCGTGAGCCACCGTGCCT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CCCTGGATTTCACTCTTGCCCACCCATAAACCATTCACTCTTCTGTTTTAAAACTCTCTTGGCCGGGCGCAGTGGCTCATGCCTGTAATCCCAGCACTTTGGGAGGCCAAGGTGGGCAGATCACAAGGTCAGGAGTTCGAGACCAGCCTGGCCAATATGATGAACCCCCCATCTCTACTAAAAAAATACAAAAAAATTAGCCGGGTGTGGTGGCACATGCCTGTAATCCCAGCTACTCGGAAGGTTGAGGCAGGAGAATCACTTAAACCTGGGAGGCGGAGGTTGCGGTGAGCTGAGATGGTGCCACTGCACTCCAGCCTGGACAACAGAGCAAGACTCTGTCTCAAAC</a:t>
            </a:r>
          </a:p>
          <a:p>
            <a:pPr algn="just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0A17A5D6-CAC8-E96B-D049-99C1A4FCC29D}"/>
              </a:ext>
            </a:extLst>
          </p:cNvPr>
          <p:cNvSpPr/>
          <p:nvPr/>
        </p:nvSpPr>
        <p:spPr>
          <a:xfrm>
            <a:off x="2974031" y="3500676"/>
            <a:ext cx="1118867" cy="374877"/>
          </a:xfrm>
          <a:prstGeom prst="round2Diag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1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333D437-A345-E594-C9A3-BFFE1DBE6A8C}"/>
              </a:ext>
            </a:extLst>
          </p:cNvPr>
          <p:cNvCxnSpPr>
            <a:endCxn id="34" idx="2"/>
          </p:cNvCxnSpPr>
          <p:nvPr/>
        </p:nvCxnSpPr>
        <p:spPr>
          <a:xfrm flipV="1">
            <a:off x="2451370" y="3688115"/>
            <a:ext cx="522661" cy="348864"/>
          </a:xfrm>
          <a:prstGeom prst="bentConnector3">
            <a:avLst>
              <a:gd name="adj1" fmla="val -211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2558EF1-4759-ACFA-8C2E-DDF40AC3D272}"/>
              </a:ext>
            </a:extLst>
          </p:cNvPr>
          <p:cNvSpPr/>
          <p:nvPr/>
        </p:nvSpPr>
        <p:spPr>
          <a:xfrm>
            <a:off x="496111" y="4283478"/>
            <a:ext cx="4342615" cy="188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5" descr="ONC201 acts in a TP53-independent manner. (A) Western blot analysis... |  Download Scientific Diagram">
            <a:extLst>
              <a:ext uri="{FF2B5EF4-FFF2-40B4-BE49-F238E27FC236}">
                <a16:creationId xmlns:a16="http://schemas.microsoft.com/office/drawing/2014/main" id="{A7640B85-56DF-A2F1-8154-CBFA96BFF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01" b="59928"/>
          <a:stretch/>
        </p:blipFill>
        <p:spPr bwMode="auto">
          <a:xfrm>
            <a:off x="409387" y="4469096"/>
            <a:ext cx="4342616" cy="164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81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B09DF-B19B-7FCB-D5CD-329241F5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BBE7E9-413B-23E8-B52C-A2ED0770B93D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3C772-F4B5-62CF-DDBA-EA00E2C24709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07F9F-DCB9-4402-3D25-CED6AB52AF7F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209F9-7ED3-FC3B-2C99-AA312FA8DE78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DB804-877F-2185-DA13-06592CD7BC21}"/>
              </a:ext>
            </a:extLst>
          </p:cNvPr>
          <p:cNvSpPr txBox="1"/>
          <p:nvPr/>
        </p:nvSpPr>
        <p:spPr>
          <a:xfrm>
            <a:off x="-194842" y="264652"/>
            <a:ext cx="12386842" cy="72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CRISPR Screen: Dual function of </a:t>
            </a:r>
            <a:r>
              <a:rPr lang="en-US" sz="4200" b="1" i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MEN1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00CC4-4813-D237-75FC-11DC7B72B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" y="873382"/>
            <a:ext cx="4274289" cy="545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F37C45-E855-846B-EE04-7790F204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62" y="1772214"/>
            <a:ext cx="6328082" cy="39764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EB3617-0FF1-A544-659C-428FEDE47A89}"/>
              </a:ext>
            </a:extLst>
          </p:cNvPr>
          <p:cNvSpPr txBox="1"/>
          <p:nvPr/>
        </p:nvSpPr>
        <p:spPr>
          <a:xfrm>
            <a:off x="9191846" y="6575748"/>
            <a:ext cx="26184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Su, P., et al. </a:t>
            </a:r>
            <a:r>
              <a:rPr lang="en-US" sz="1100" i="1" dirty="0">
                <a:solidFill>
                  <a:schemeClr val="bg1"/>
                </a:solidFill>
                <a:effectLst/>
                <a:latin typeface="Barlow  "/>
              </a:rPr>
              <a:t>Nat Genet  </a:t>
            </a:r>
            <a:r>
              <a:rPr lang="en-US" sz="1100" dirty="0">
                <a:solidFill>
                  <a:schemeClr val="bg1"/>
                </a:solidFill>
                <a:latin typeface="Barlow  "/>
              </a:rPr>
              <a:t>(2024)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 </a:t>
            </a:r>
            <a:endParaRPr lang="en-US" sz="1100" dirty="0">
              <a:solidFill>
                <a:schemeClr val="bg1"/>
              </a:solidFill>
              <a:latin typeface="Barlow  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0D47B-86EA-9FE2-65AD-14A4E08B71E6}"/>
              </a:ext>
            </a:extLst>
          </p:cNvPr>
          <p:cNvSpPr txBox="1"/>
          <p:nvPr/>
        </p:nvSpPr>
        <p:spPr>
          <a:xfrm>
            <a:off x="5177468" y="1002773"/>
            <a:ext cx="6198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MEN1</a:t>
            </a:r>
            <a:endParaRPr 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66F33F-D035-91C6-8386-EAD63D095108}"/>
              </a:ext>
            </a:extLst>
          </p:cNvPr>
          <p:cNvSpPr txBox="1"/>
          <p:nvPr/>
        </p:nvSpPr>
        <p:spPr>
          <a:xfrm>
            <a:off x="6488159" y="1146345"/>
            <a:ext cx="51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rriweather" panose="00000500000000000000" pitchFamily="2" charset="0"/>
              </a:rPr>
              <a:t>Protein-coding gene known for its role as tumor-suppressor.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 gene consists of 10 exons and express 2.8 kb transcript</a:t>
            </a:r>
            <a:endParaRPr lang="en-US" sz="1200" dirty="0">
              <a:latin typeface="Merriweather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09DBD-9328-C1F2-83C7-3ED70AE2393C}"/>
              </a:ext>
            </a:extLst>
          </p:cNvPr>
          <p:cNvSpPr txBox="1"/>
          <p:nvPr/>
        </p:nvSpPr>
        <p:spPr>
          <a:xfrm>
            <a:off x="6152118" y="5679792"/>
            <a:ext cx="522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Figure 1C. Xenograft tumor growth curve in immunodeficient mice inoculated with control (sgCtrl) or MEN1 knockout (sgMEN1-1, sgMEN1-2) A549 cells.</a:t>
            </a:r>
          </a:p>
          <a:p>
            <a:pPr algn="just"/>
            <a:r>
              <a:rPr lang="en-US" sz="750" b="1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Note</a:t>
            </a:r>
            <a:r>
              <a:rPr lang="en-US" sz="750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: A549 (Lung cancer cell line) – Xenograft (Human tumor) – Immunodeficient (Defective T/B/NK)</a:t>
            </a:r>
            <a:endParaRPr lang="en-US" sz="750" dirty="0">
              <a:latin typeface="Merriweather" panose="000005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B4EEB91-09C5-88EC-DAB8-E77ED690E9EE}"/>
              </a:ext>
            </a:extLst>
          </p:cNvPr>
          <p:cNvSpPr/>
          <p:nvPr/>
        </p:nvSpPr>
        <p:spPr>
          <a:xfrm>
            <a:off x="2775098" y="2717245"/>
            <a:ext cx="6198780" cy="1423509"/>
          </a:xfrm>
          <a:prstGeom prst="roundRect">
            <a:avLst/>
          </a:prstGeom>
          <a:solidFill>
            <a:srgbClr val="10253F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8C526C-E6A3-8B89-4ECD-7C922EC277DD}"/>
              </a:ext>
            </a:extLst>
          </p:cNvPr>
          <p:cNvSpPr txBox="1"/>
          <p:nvPr/>
        </p:nvSpPr>
        <p:spPr>
          <a:xfrm>
            <a:off x="2936360" y="2688835"/>
            <a:ext cx="61987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How did they authors identify </a:t>
            </a:r>
            <a:r>
              <a:rPr lang="en-US" sz="4200" b="1" i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MEN1</a:t>
            </a: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?</a:t>
            </a:r>
            <a:endParaRPr lang="en-US" sz="4200" b="1" i="1" dirty="0">
              <a:solidFill>
                <a:srgbClr val="FFFFFF"/>
              </a:solidFill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</p:spTree>
    <p:extLst>
      <p:ext uri="{BB962C8B-B14F-4D97-AF65-F5344CB8AC3E}">
        <p14:creationId xmlns:p14="http://schemas.microsoft.com/office/powerpoint/2010/main" val="224660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86A07-31C0-E9E0-388A-269A4894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5A2A8B-833B-019F-4F55-D49E43203C13}"/>
              </a:ext>
            </a:extLst>
          </p:cNvPr>
          <p:cNvSpPr/>
          <p:nvPr/>
        </p:nvSpPr>
        <p:spPr>
          <a:xfrm>
            <a:off x="0" y="-1"/>
            <a:ext cx="12192000" cy="7292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3D4DF5-1F97-F803-7E4B-8176178A6B79}"/>
              </a:ext>
            </a:extLst>
          </p:cNvPr>
          <p:cNvSpPr/>
          <p:nvPr/>
        </p:nvSpPr>
        <p:spPr>
          <a:xfrm>
            <a:off x="0" y="6526696"/>
            <a:ext cx="12192000" cy="331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7399-8A5D-DB43-EAF2-E1EB6B5E81E9}"/>
              </a:ext>
            </a:extLst>
          </p:cNvPr>
          <p:cNvSpPr txBox="1"/>
          <p:nvPr/>
        </p:nvSpPr>
        <p:spPr>
          <a:xfrm>
            <a:off x="0" y="6512491"/>
            <a:ext cx="1891862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The Augert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12769-0654-D8A2-1E27-B1B068EA9F44}"/>
              </a:ext>
            </a:extLst>
          </p:cNvPr>
          <p:cNvSpPr txBox="1"/>
          <p:nvPr/>
        </p:nvSpPr>
        <p:spPr>
          <a:xfrm>
            <a:off x="11593689" y="6526696"/>
            <a:ext cx="598311" cy="35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5B0E0-6350-1C32-E954-2E5378EBC1A6}"/>
              </a:ext>
            </a:extLst>
          </p:cNvPr>
          <p:cNvSpPr txBox="1"/>
          <p:nvPr/>
        </p:nvSpPr>
        <p:spPr>
          <a:xfrm>
            <a:off x="-194842" y="264652"/>
            <a:ext cx="12386842" cy="72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>
                <a:solidFill>
                  <a:srgbClr val="FFFFFF"/>
                </a:solidFill>
                <a:latin typeface="Barlow Medium" panose="00000600000000000000" pitchFamily="2" charset="0"/>
                <a:ea typeface="Pragmatica Bold"/>
                <a:cs typeface="Pragmatica Bold"/>
                <a:sym typeface="Pragmatica Bold"/>
              </a:rPr>
              <a:t>Introduction to CRISPR Screens</a:t>
            </a:r>
          </a:p>
          <a:p>
            <a:pPr marL="0" marR="0" lvl="0" indent="0" algn="ctr" defTabSz="609630" rtl="0" eaLnBrk="1" fontAlgn="auto" latinLnBrk="0" hangingPunct="1">
              <a:lnSpc>
                <a:spcPts val="23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Medium" panose="00000600000000000000" pitchFamily="2" charset="0"/>
              <a:ea typeface="Pragmatica Bold"/>
              <a:cs typeface="Pragmatica Bold"/>
              <a:sym typeface="Pragmatica 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C0D7DA-E8D2-035F-516F-7391C0514C91}"/>
              </a:ext>
            </a:extLst>
          </p:cNvPr>
          <p:cNvSpPr txBox="1"/>
          <p:nvPr/>
        </p:nvSpPr>
        <p:spPr>
          <a:xfrm>
            <a:off x="7697165" y="6573240"/>
            <a:ext cx="4102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Barlow  "/>
              </a:rPr>
              <a:t>Chulanov, V., 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et al. </a:t>
            </a:r>
            <a:r>
              <a:rPr lang="en-US" sz="1100" i="1" dirty="0">
                <a:solidFill>
                  <a:schemeClr val="bg1"/>
                </a:solidFill>
                <a:effectLst/>
                <a:latin typeface="Barlow  "/>
              </a:rPr>
              <a:t>Viruses </a:t>
            </a:r>
            <a:r>
              <a:rPr lang="en-US" sz="1100" dirty="0">
                <a:solidFill>
                  <a:schemeClr val="bg1"/>
                </a:solidFill>
                <a:latin typeface="Barlow  "/>
              </a:rPr>
              <a:t>(2021)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Barlow  "/>
              </a:rPr>
              <a:t> </a:t>
            </a:r>
            <a:endParaRPr lang="en-US" sz="1100" dirty="0">
              <a:solidFill>
                <a:schemeClr val="bg1"/>
              </a:solidFill>
              <a:latin typeface="Barlow  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C8EA27-5386-16FC-AEC1-9280013B92D0}"/>
              </a:ext>
            </a:extLst>
          </p:cNvPr>
          <p:cNvSpPr/>
          <p:nvPr/>
        </p:nvSpPr>
        <p:spPr>
          <a:xfrm>
            <a:off x="3253563" y="1163522"/>
            <a:ext cx="3317358" cy="231740"/>
          </a:xfrm>
          <a:prstGeom prst="rect">
            <a:avLst/>
          </a:prstGeom>
          <a:solidFill>
            <a:srgbClr val="FDFD96"/>
          </a:solidFill>
          <a:ln>
            <a:solidFill>
              <a:srgbClr val="FDFD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04B59A-C2AE-1565-76C9-F48011CD7A5C}"/>
              </a:ext>
            </a:extLst>
          </p:cNvPr>
          <p:cNvSpPr/>
          <p:nvPr/>
        </p:nvSpPr>
        <p:spPr>
          <a:xfrm>
            <a:off x="500063" y="1435232"/>
            <a:ext cx="1627101" cy="231740"/>
          </a:xfrm>
          <a:prstGeom prst="rect">
            <a:avLst/>
          </a:prstGeom>
          <a:solidFill>
            <a:srgbClr val="FDFD96"/>
          </a:solidFill>
          <a:ln>
            <a:solidFill>
              <a:srgbClr val="FDFD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F6A785-7F65-133F-37FA-094D8C4616E7}"/>
              </a:ext>
            </a:extLst>
          </p:cNvPr>
          <p:cNvSpPr/>
          <p:nvPr/>
        </p:nvSpPr>
        <p:spPr>
          <a:xfrm>
            <a:off x="7312410" y="1415140"/>
            <a:ext cx="3131001" cy="202512"/>
          </a:xfrm>
          <a:prstGeom prst="rect">
            <a:avLst/>
          </a:prstGeom>
          <a:solidFill>
            <a:srgbClr val="FDFD96"/>
          </a:solidFill>
          <a:ln>
            <a:solidFill>
              <a:srgbClr val="FDFD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34F464-93A3-6A60-E0A2-50542BE62A08}"/>
              </a:ext>
            </a:extLst>
          </p:cNvPr>
          <p:cNvSpPr/>
          <p:nvPr/>
        </p:nvSpPr>
        <p:spPr>
          <a:xfrm>
            <a:off x="3369226" y="1715474"/>
            <a:ext cx="3965669" cy="231740"/>
          </a:xfrm>
          <a:prstGeom prst="rect">
            <a:avLst/>
          </a:prstGeom>
          <a:solidFill>
            <a:srgbClr val="FDFD96"/>
          </a:solidFill>
          <a:ln>
            <a:solidFill>
              <a:srgbClr val="FDFD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4" name="Picture 7183">
            <a:extLst>
              <a:ext uri="{FF2B5EF4-FFF2-40B4-BE49-F238E27FC236}">
                <a16:creationId xmlns:a16="http://schemas.microsoft.com/office/drawing/2014/main" id="{1BF80B39-41BD-860F-EC3F-85FC089A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7" y="2277492"/>
            <a:ext cx="11600026" cy="2981869"/>
          </a:xfrm>
          <a:prstGeom prst="rect">
            <a:avLst/>
          </a:prstGeom>
        </p:spPr>
      </p:pic>
      <p:sp>
        <p:nvSpPr>
          <p:cNvPr id="7185" name="TextBox 7184">
            <a:extLst>
              <a:ext uri="{FF2B5EF4-FFF2-40B4-BE49-F238E27FC236}">
                <a16:creationId xmlns:a16="http://schemas.microsoft.com/office/drawing/2014/main" id="{8A84AF8A-F6C3-1A2E-FDF2-6BA03F405533}"/>
              </a:ext>
            </a:extLst>
          </p:cNvPr>
          <p:cNvSpPr txBox="1"/>
          <p:nvPr/>
        </p:nvSpPr>
        <p:spPr>
          <a:xfrm>
            <a:off x="500063" y="5133017"/>
            <a:ext cx="189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Selection of genes and gRNA design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D804BF2-1315-B5CE-C71E-C34EE79D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49" y="1086391"/>
            <a:ext cx="113939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rriweather" panose="00000500000000000000" pitchFamily="2" charset="0"/>
              </a:rPr>
              <a:t>A CRISPR screen is a high-throughput technique that uses CRISPR-Cas genome editing to systematically perturb genes across many cells, followed by selection and measurement to identify genes involved in specific biological processes or phenotypes.</a:t>
            </a:r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963737B1-B703-D054-9E33-18672BD0D024}"/>
              </a:ext>
            </a:extLst>
          </p:cNvPr>
          <p:cNvSpPr txBox="1"/>
          <p:nvPr/>
        </p:nvSpPr>
        <p:spPr>
          <a:xfrm>
            <a:off x="2307632" y="5133017"/>
            <a:ext cx="189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Oligo </a:t>
            </a:r>
          </a:p>
          <a:p>
            <a:pPr algn="ctr"/>
            <a:r>
              <a:rPr lang="en-US" dirty="0">
                <a:latin typeface="Merriweather" panose="00000500000000000000" pitchFamily="2" charset="0"/>
              </a:rPr>
              <a:t>array synthesis</a:t>
            </a:r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B27F082D-5A2B-9828-1286-4107CB47069C}"/>
              </a:ext>
            </a:extLst>
          </p:cNvPr>
          <p:cNvSpPr txBox="1"/>
          <p:nvPr/>
        </p:nvSpPr>
        <p:spPr>
          <a:xfrm>
            <a:off x="4115201" y="5155569"/>
            <a:ext cx="189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Plasmid</a:t>
            </a:r>
          </a:p>
          <a:p>
            <a:pPr algn="ctr"/>
            <a:r>
              <a:rPr lang="en-US" dirty="0">
                <a:latin typeface="Merriweather" panose="00000500000000000000" pitchFamily="2" charset="0"/>
              </a:rPr>
              <a:t>cloning and amplification</a:t>
            </a:r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26BD1F74-1291-BC8E-9D39-C88C3EE7BDF8}"/>
              </a:ext>
            </a:extLst>
          </p:cNvPr>
          <p:cNvSpPr txBox="1"/>
          <p:nvPr/>
        </p:nvSpPr>
        <p:spPr>
          <a:xfrm>
            <a:off x="5922770" y="5147830"/>
            <a:ext cx="189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Lentivirus packaging and infection</a:t>
            </a:r>
          </a:p>
        </p:txBody>
      </p:sp>
      <p:sp>
        <p:nvSpPr>
          <p:cNvPr id="7190" name="TextBox 7189">
            <a:extLst>
              <a:ext uri="{FF2B5EF4-FFF2-40B4-BE49-F238E27FC236}">
                <a16:creationId xmlns:a16="http://schemas.microsoft.com/office/drawing/2014/main" id="{386DFD65-834A-2349-2D23-CE5E716448A4}"/>
              </a:ext>
            </a:extLst>
          </p:cNvPr>
          <p:cNvSpPr txBox="1"/>
          <p:nvPr/>
        </p:nvSpPr>
        <p:spPr>
          <a:xfrm>
            <a:off x="7931979" y="5118429"/>
            <a:ext cx="189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Genome editing in Cas9-exp.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E7E060FA-BD18-63C7-8849-86FF7ACC1860}"/>
              </a:ext>
            </a:extLst>
          </p:cNvPr>
          <p:cNvSpPr txBox="1"/>
          <p:nvPr/>
        </p:nvSpPr>
        <p:spPr>
          <a:xfrm>
            <a:off x="9823841" y="5147830"/>
            <a:ext cx="189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rriweather" panose="00000500000000000000" pitchFamily="2" charset="0"/>
              </a:rPr>
              <a:t>Sequencing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00735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7185" grpId="0"/>
      <p:bldP spid="7186" grpId="0"/>
      <p:bldP spid="7188" grpId="0"/>
      <p:bldP spid="7189" grpId="0"/>
      <p:bldP spid="7190" grpId="0"/>
      <p:bldP spid="719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539</Words>
  <Application>Microsoft Office PowerPoint</Application>
  <PresentationFormat>Widescreen</PresentationFormat>
  <Paragraphs>148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adelle-sans</vt:lpstr>
      <vt:lpstr>Aptos</vt:lpstr>
      <vt:lpstr>Aptos Display</vt:lpstr>
      <vt:lpstr>Arial</vt:lpstr>
      <vt:lpstr>Barlow  </vt:lpstr>
      <vt:lpstr>Barlow Medium</vt:lpstr>
      <vt:lpstr>Calibri</vt:lpstr>
      <vt:lpstr>Courier New</vt:lpstr>
      <vt:lpstr>Merriweather</vt:lpstr>
      <vt:lpstr>1_Office Theme</vt:lpstr>
      <vt:lpstr>Office Theme</vt:lpstr>
      <vt:lpstr>PowerPoint Presentation</vt:lpstr>
      <vt:lpstr>Peer-to-Peer Teaching Spring 2025</vt:lpstr>
      <vt:lpstr>Submit your proposal!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Martinez</dc:creator>
  <cp:lastModifiedBy>Martinez Villalobos, Juan</cp:lastModifiedBy>
  <cp:revision>1</cp:revision>
  <dcterms:created xsi:type="dcterms:W3CDTF">2025-02-16T19:22:03Z</dcterms:created>
  <dcterms:modified xsi:type="dcterms:W3CDTF">2025-02-20T07:47:52Z</dcterms:modified>
</cp:coreProperties>
</file>