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1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1A2-03AB-4C23-8845-D1370E565F2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528-7C99-4836-B3E7-3991ACEB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1A2-03AB-4C23-8845-D1370E565F2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528-7C99-4836-B3E7-3991ACEB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1A2-03AB-4C23-8845-D1370E565F2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528-7C99-4836-B3E7-3991ACEB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1A2-03AB-4C23-8845-D1370E565F2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528-7C99-4836-B3E7-3991ACEB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4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1A2-03AB-4C23-8845-D1370E565F2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528-7C99-4836-B3E7-3991ACEB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1A2-03AB-4C23-8845-D1370E565F2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528-7C99-4836-B3E7-3991ACEB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1A2-03AB-4C23-8845-D1370E565F2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528-7C99-4836-B3E7-3991ACEB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3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1A2-03AB-4C23-8845-D1370E565F2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528-7C99-4836-B3E7-3991ACEB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1A2-03AB-4C23-8845-D1370E565F2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528-7C99-4836-B3E7-3991ACEB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8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1A2-03AB-4C23-8845-D1370E565F2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528-7C99-4836-B3E7-3991ACEB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3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31A2-03AB-4C23-8845-D1370E565F2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528-7C99-4836-B3E7-3991ACEB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3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31A2-03AB-4C23-8845-D1370E565F2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1528-7C99-4836-B3E7-3991ACEB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7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076589"/>
            <a:ext cx="5044877" cy="27358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4800600"/>
            <a:ext cx="87751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Revature Housing Inventory Forecast</a:t>
            </a:r>
            <a:endParaRPr lang="en-US" sz="4400" b="1" cap="none" spc="0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33063"/>
            <a:ext cx="5437098" cy="15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4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Baker</dc:creator>
  <cp:lastModifiedBy>Samuel Baker</cp:lastModifiedBy>
  <cp:revision>3</cp:revision>
  <dcterms:created xsi:type="dcterms:W3CDTF">2018-01-31T20:03:58Z</dcterms:created>
  <dcterms:modified xsi:type="dcterms:W3CDTF">2018-01-31T20:34:18Z</dcterms:modified>
</cp:coreProperties>
</file>