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1" r:id="rId6"/>
    <p:sldId id="264" r:id="rId7"/>
    <p:sldId id="266" r:id="rId8"/>
    <p:sldId id="267" r:id="rId9"/>
    <p:sldId id="274" r:id="rId10"/>
    <p:sldId id="268" r:id="rId11"/>
    <p:sldId id="269" r:id="rId12"/>
    <p:sldId id="270" r:id="rId13"/>
    <p:sldId id="271" r:id="rId14"/>
    <p:sldId id="272" r:id="rId15"/>
    <p:sldId id="262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stuff\study\Masters of Parallel Systems and Mobile Technologies\diploma_project\grading_ecosystem\docs\tech\resources\sofia_university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9" y="5486400"/>
            <a:ext cx="1117599" cy="12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nfmi/grading_eco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Интегриране на състезателните оценяващи системи за </a:t>
            </a:r>
            <a:br>
              <a:rPr lang="ru-RU" dirty="0"/>
            </a:br>
            <a:r>
              <a:rPr lang="ru-RU" dirty="0"/>
              <a:t>нуждите на процеса на обучение по програмиране </a:t>
            </a:r>
            <a:br>
              <a:rPr lang="ru-RU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7239000" cy="2590800"/>
          </a:xfrm>
        </p:spPr>
        <p:txBody>
          <a:bodyPr/>
          <a:lstStyle/>
          <a:p>
            <a:pPr algn="l"/>
            <a:endParaRPr lang="bg-BG" dirty="0" smtClean="0"/>
          </a:p>
          <a:p>
            <a:pPr algn="l"/>
            <a:r>
              <a:rPr lang="bg-BG" dirty="0" smtClean="0"/>
              <a:t>д-р Георги Георгиев</a:t>
            </a:r>
          </a:p>
          <a:p>
            <a:pPr algn="l"/>
            <a:r>
              <a:rPr lang="bg-BG" dirty="0" smtClean="0"/>
              <a:t>Мартин Тошев</a:t>
            </a:r>
          </a:p>
          <a:p>
            <a:pPr algn="l"/>
            <a:r>
              <a:rPr lang="bg-BG" dirty="0" smtClean="0"/>
              <a:t>Орлин Тенчев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77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Разширения на съществуващите системи: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bg-BG" dirty="0" smtClean="0"/>
              <a:t>	- </a:t>
            </a:r>
            <a:r>
              <a:rPr lang="en-US" dirty="0" smtClean="0"/>
              <a:t>Spoj0 - REST</a:t>
            </a:r>
            <a:r>
              <a:rPr lang="bg-BG" dirty="0" smtClean="0"/>
              <a:t>-базирани уеб услуги на </a:t>
            </a:r>
            <a:r>
              <a:rPr lang="en-US" dirty="0" smtClean="0"/>
              <a:t>	Perl </a:t>
            </a:r>
            <a:r>
              <a:rPr lang="bg-BG" dirty="0" smtClean="0"/>
              <a:t>с уеб</a:t>
            </a:r>
            <a:r>
              <a:rPr lang="en-US" dirty="0" smtClean="0"/>
              <a:t> </a:t>
            </a:r>
            <a:r>
              <a:rPr lang="bg-BG" dirty="0" smtClean="0"/>
              <a:t>платформата </a:t>
            </a:r>
            <a:r>
              <a:rPr lang="en-US" dirty="0" smtClean="0"/>
              <a:t>Dancer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bg-BG" dirty="0"/>
              <a:t>	- </a:t>
            </a:r>
            <a:r>
              <a:rPr lang="en-US" dirty="0" err="1" smtClean="0"/>
              <a:t>Maycamp</a:t>
            </a:r>
            <a:r>
              <a:rPr lang="en-US" dirty="0" smtClean="0"/>
              <a:t> </a:t>
            </a:r>
            <a:r>
              <a:rPr lang="en-US" dirty="0"/>
              <a:t>- REST</a:t>
            </a:r>
            <a:r>
              <a:rPr lang="bg-BG" dirty="0"/>
              <a:t>-базирани уеб услуги на </a:t>
            </a:r>
            <a:r>
              <a:rPr lang="en-US" dirty="0" smtClean="0"/>
              <a:t>	Rails </a:t>
            </a:r>
            <a:r>
              <a:rPr lang="bg-BG" dirty="0"/>
              <a:t>с </a:t>
            </a:r>
            <a:r>
              <a:rPr lang="bg-BG" dirty="0" smtClean="0"/>
              <a:t>библиотеката </a:t>
            </a:r>
            <a:r>
              <a:rPr lang="en-US" dirty="0" err="1" smtClean="0"/>
              <a:t>ActiveResource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87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Административен интерфейс: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881313"/>
            <a:ext cx="3829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5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</a:t>
            </a:r>
            <a:r>
              <a:rPr lang="bg-BG" dirty="0" smtClean="0"/>
              <a:t>азширение за средата </a:t>
            </a:r>
            <a:r>
              <a:rPr lang="en-US" dirty="0" smtClean="0"/>
              <a:t>Eclipse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19400"/>
            <a:ext cx="29241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Бъдеща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Подобрения по отношения на сигурността и тестването на системата</a:t>
            </a:r>
            <a:endParaRPr lang="en-US" dirty="0" smtClean="0"/>
          </a:p>
          <a:p>
            <a:r>
              <a:rPr lang="bg-BG" dirty="0" smtClean="0"/>
              <a:t>Поддръжка на повече състезателни системи</a:t>
            </a:r>
            <a:endParaRPr lang="bg-BG" dirty="0"/>
          </a:p>
          <a:p>
            <a:r>
              <a:rPr lang="bg-BG" dirty="0"/>
              <a:t>Комуникация между потребителите на </a:t>
            </a:r>
            <a:r>
              <a:rPr lang="bg-BG" dirty="0" smtClean="0"/>
              <a:t>системата</a:t>
            </a:r>
          </a:p>
          <a:p>
            <a:r>
              <a:rPr lang="bg-BG" dirty="0" smtClean="0"/>
              <a:t>Нови функционалности към отделните компоненти от системата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предстои 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Инсталация на системата на</a:t>
            </a:r>
            <a:r>
              <a:rPr lang="en-US" dirty="0" smtClean="0"/>
              <a:t> </a:t>
            </a:r>
            <a:r>
              <a:rPr lang="en-US" b="1" dirty="0" smtClean="0"/>
              <a:t>judge.openfmi.net</a:t>
            </a:r>
            <a:r>
              <a:rPr lang="en-US" dirty="0" smtClean="0"/>
              <a:t> </a:t>
            </a:r>
            <a:r>
              <a:rPr lang="bg-BG" dirty="0" smtClean="0"/>
              <a:t>сървъра</a:t>
            </a:r>
          </a:p>
          <a:p>
            <a:endParaRPr lang="bg-BG" dirty="0"/>
          </a:p>
          <a:p>
            <a:r>
              <a:rPr lang="bg-BG" dirty="0" smtClean="0"/>
              <a:t>Информационен портал за системата (ориентиран към разработчици, асистенти и студенти)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25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Благодаря </a:t>
            </a:r>
            <a:r>
              <a:rPr lang="bg-BG" dirty="0" smtClean="0"/>
              <a:t>за вниманието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		      </a:t>
            </a:r>
            <a:r>
              <a:rPr lang="bg-BG" sz="5400" dirty="0" smtClean="0"/>
              <a:t>Въпроси ?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24511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Полезни връзки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/>
              <a:t>Хранилище на системата: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github.com/martinfmi/grading_ecosystem</a:t>
            </a:r>
            <a:endParaRPr lang="bg-BG" sz="2800" dirty="0" smtClean="0"/>
          </a:p>
          <a:p>
            <a:pPr marL="0" indent="0">
              <a:buNone/>
            </a:pP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4453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sz="3000" dirty="0" smtClean="0"/>
              <a:t>Проблемна област</a:t>
            </a:r>
          </a:p>
          <a:p>
            <a:endParaRPr lang="bg-BG" sz="3000" dirty="0" smtClean="0"/>
          </a:p>
          <a:p>
            <a:r>
              <a:rPr lang="bg-BG" sz="3000" dirty="0" smtClean="0"/>
              <a:t>Реализация на проекта</a:t>
            </a:r>
            <a:endParaRPr lang="bg-BG" sz="3000" dirty="0"/>
          </a:p>
          <a:p>
            <a:endParaRPr lang="bg-BG" sz="3000" dirty="0" smtClean="0"/>
          </a:p>
          <a:p>
            <a:r>
              <a:rPr lang="bg-BG" sz="3000" dirty="0" smtClean="0"/>
              <a:t>Бъдеща работа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0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Проблемна област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Липса на средства за лесно администриране на съществуващите системи (</a:t>
            </a:r>
            <a:r>
              <a:rPr lang="en-US" sz="3000" dirty="0" smtClean="0"/>
              <a:t>spoj0 </a:t>
            </a:r>
            <a:r>
              <a:rPr lang="bg-BG" sz="3000" dirty="0" smtClean="0"/>
              <a:t>и </a:t>
            </a:r>
            <a:r>
              <a:rPr lang="en-US" sz="3000" dirty="0" err="1" smtClean="0"/>
              <a:t>maycamp</a:t>
            </a:r>
            <a:r>
              <a:rPr lang="en-US" sz="3000" dirty="0" smtClean="0"/>
              <a:t>)</a:t>
            </a:r>
          </a:p>
          <a:p>
            <a:endParaRPr lang="en-US" sz="3000" dirty="0"/>
          </a:p>
          <a:p>
            <a:r>
              <a:rPr lang="bg-BG" sz="3000" dirty="0" smtClean="0"/>
              <a:t>Липса на общ формат за представяне на задачите и съответно - на тяхната преизползваемост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17886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Проблемна област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Трудно презиползване на задачи от други системи (основно поради липса на достъп до тестовете на задачите)</a:t>
            </a:r>
          </a:p>
          <a:p>
            <a:endParaRPr lang="bg-BG" sz="3000" dirty="0"/>
          </a:p>
          <a:p>
            <a:r>
              <a:rPr lang="bg-BG" sz="3000" dirty="0" smtClean="0"/>
              <a:t>Липса на категоризация на задачите</a:t>
            </a:r>
            <a:endParaRPr lang="en-US" sz="3000" dirty="0" smtClean="0"/>
          </a:p>
          <a:p>
            <a:endParaRPr lang="en-US" sz="3000" dirty="0"/>
          </a:p>
          <a:p>
            <a:r>
              <a:rPr lang="bg-BG" sz="3000" dirty="0" smtClean="0"/>
              <a:t>Липса на интеграция със среди за разработка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8142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Реализация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Подход за справяне с посочените проблеми е реализацията на разпределена система, която предоставя:</a:t>
            </a:r>
          </a:p>
          <a:p>
            <a:pPr lvl="1"/>
            <a:r>
              <a:rPr lang="bg-BG" sz="2600" dirty="0" smtClean="0"/>
              <a:t>централно хранилище за задачите и статиите</a:t>
            </a:r>
          </a:p>
          <a:p>
            <a:pPr lvl="1"/>
            <a:r>
              <a:rPr lang="bg-BG" sz="2600" dirty="0"/>
              <a:t>п</a:t>
            </a:r>
            <a:r>
              <a:rPr lang="bg-BG" sz="2600" dirty="0" smtClean="0"/>
              <a:t>риложен сървър за интеграция на състезателни системи</a:t>
            </a:r>
          </a:p>
          <a:p>
            <a:pPr lvl="1"/>
            <a:r>
              <a:rPr lang="bg-BG" sz="2600" dirty="0" smtClean="0"/>
              <a:t>разширения на системите </a:t>
            </a:r>
            <a:r>
              <a:rPr lang="en-US" sz="2600" dirty="0" smtClean="0"/>
              <a:t>spoj0 </a:t>
            </a:r>
            <a:r>
              <a:rPr lang="bg-BG" sz="2600" dirty="0" smtClean="0"/>
              <a:t>и </a:t>
            </a:r>
            <a:r>
              <a:rPr lang="en-US" sz="2600" dirty="0" err="1" smtClean="0"/>
              <a:t>maycamp</a:t>
            </a:r>
            <a:r>
              <a:rPr lang="en-US" sz="2600" dirty="0" smtClean="0"/>
              <a:t> </a:t>
            </a:r>
            <a:endParaRPr lang="bg-BG" sz="2600" dirty="0"/>
          </a:p>
          <a:p>
            <a:pPr lvl="1"/>
            <a:r>
              <a:rPr lang="bg-BG" sz="2600" dirty="0"/>
              <a:t>к</a:t>
            </a:r>
            <a:r>
              <a:rPr lang="bg-BG" sz="2600" dirty="0" smtClean="0"/>
              <a:t>лиенти за работа със системата (административен интерфейс и разширение за</a:t>
            </a:r>
            <a:r>
              <a:rPr lang="en-US" sz="2600" dirty="0" smtClean="0"/>
              <a:t> </a:t>
            </a:r>
            <a:r>
              <a:rPr lang="bg-BG" sz="2600" dirty="0" smtClean="0"/>
              <a:t>средата Еклипс)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86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Архитектура: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73914"/>
            <a:ext cx="6457950" cy="445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7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Хранилище: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78346"/>
              </p:ext>
            </p:extLst>
          </p:nvPr>
        </p:nvGraphicFramePr>
        <p:xfrm>
          <a:off x="1524000" y="2667000"/>
          <a:ext cx="522922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3" imgW="5231527" imgH="1588829" progId="Visio.Drawing.11">
                  <p:embed/>
                </p:oleObj>
              </mc:Choice>
              <mc:Fallback>
                <p:oleObj name="Visio" r:id="rId3" imgW="5231527" imgH="15888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5229225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1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Приложен сървър: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438400"/>
            <a:ext cx="51530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8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Приложение към приложния сървър:</a:t>
            </a:r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676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0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242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Visio</vt:lpstr>
      <vt:lpstr>Интегриране на състезателните оценяващи системи за  нуждите на процеса на обучение по програмиране  </vt:lpstr>
      <vt:lpstr>Теми</vt:lpstr>
      <vt:lpstr>Проблемна област</vt:lpstr>
      <vt:lpstr>Проблемна област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Реализация на проекта</vt:lpstr>
      <vt:lpstr>Бъдеща работа</vt:lpstr>
      <vt:lpstr>Какво предстои ?</vt:lpstr>
      <vt:lpstr>Благодаря за вниманието</vt:lpstr>
      <vt:lpstr>Полезни връзки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 Toshev</cp:lastModifiedBy>
  <cp:revision>128</cp:revision>
  <dcterms:created xsi:type="dcterms:W3CDTF">2006-08-16T00:00:00Z</dcterms:created>
  <dcterms:modified xsi:type="dcterms:W3CDTF">2014-01-30T21:56:05Z</dcterms:modified>
</cp:coreProperties>
</file>