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776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Agenda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results</a:t>
            </a:r>
          </a:p>
          <a:p>
            <a:r>
              <a:rPr lang="en-US" dirty="0" smtClean="0"/>
              <a:t>Code metrics</a:t>
            </a:r>
          </a:p>
          <a:p>
            <a:r>
              <a:rPr lang="en-US" dirty="0" smtClean="0"/>
              <a:t>Universities and schools </a:t>
            </a:r>
            <a:r>
              <a:rPr lang="en-US" dirty="0" err="1" smtClean="0"/>
              <a:t>involed</a:t>
            </a:r>
            <a:endParaRPr lang="en-US" dirty="0" smtClean="0"/>
          </a:p>
          <a:p>
            <a:r>
              <a:rPr lang="en-US" smtClean="0"/>
              <a:t>Portal overview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690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Agenda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</dc:creator>
  <cp:lastModifiedBy>Martin</cp:lastModifiedBy>
  <cp:revision>3</cp:revision>
  <dcterms:created xsi:type="dcterms:W3CDTF">2006-08-16T00:00:00Z</dcterms:created>
  <dcterms:modified xsi:type="dcterms:W3CDTF">2013-06-01T09:14:03Z</dcterms:modified>
</cp:coreProperties>
</file>