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9A4"/>
    <a:srgbClr val="BAB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9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1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2072-058D-46DD-B15B-FC22373C6C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769-0E8B-4863-8C96-531AEE51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Website Design</a:t>
            </a:r>
            <a:endParaRPr lang="en-US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96122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www.foodgawker.com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Prepared by: Martin Genesis E. Gamban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22"/>
            <a:ext cx="12192000" cy="6255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0213" y="15164"/>
            <a:ext cx="588264" cy="63081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783717" y="93499"/>
            <a:ext cx="396240" cy="92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5969" y="10222"/>
            <a:ext cx="226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food</a:t>
            </a:r>
            <a:r>
              <a:rPr 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gawker</a:t>
            </a:r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783717" y="258865"/>
            <a:ext cx="396240" cy="92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69104" y="0"/>
            <a:ext cx="0" cy="62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24296" y="-2922"/>
            <a:ext cx="0" cy="62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80504" y="22693"/>
            <a:ext cx="0" cy="62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39176" y="-2922"/>
            <a:ext cx="0" cy="62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77096" y="0"/>
            <a:ext cx="0" cy="62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09656" y="10222"/>
            <a:ext cx="0" cy="62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5464" y="166589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latest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5840" y="168578"/>
            <a:ext cx="9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ll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2584" y="15209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022" y="138324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age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21367" y="151780"/>
            <a:ext cx="119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categories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63656" y="153349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favorites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7" y="1839526"/>
            <a:ext cx="2635385" cy="26163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71951" y="4406771"/>
            <a:ext cx="2640203" cy="1428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50" y="4455860"/>
            <a:ext cx="24878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#830827                       </a:t>
            </a:r>
            <a:r>
              <a:rPr lang="en-US" sz="1000" dirty="0" smtClean="0"/>
              <a:t>contentednesscoolking      </a:t>
            </a:r>
          </a:p>
          <a:p>
            <a:r>
              <a:rPr lang="en-US" sz="1400" dirty="0" smtClean="0"/>
              <a:t>This </a:t>
            </a:r>
            <a:r>
              <a:rPr lang="en-US" sz="1400" dirty="0"/>
              <a:t>Cuban Picadillo is super easy to make and is packed with flavor! Hearty, filling and a must make for everyone!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10" y="1788535"/>
            <a:ext cx="2635385" cy="26353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03" y="1765035"/>
            <a:ext cx="2635385" cy="26417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99" y="1765035"/>
            <a:ext cx="2629035" cy="2622685"/>
          </a:xfrm>
          <a:prstGeom prst="rect">
            <a:avLst/>
          </a:prstGeom>
        </p:spPr>
      </p:pic>
      <p:sp>
        <p:nvSpPr>
          <p:cNvPr id="32" name="Heart 31"/>
          <p:cNvSpPr/>
          <p:nvPr/>
        </p:nvSpPr>
        <p:spPr>
          <a:xfrm>
            <a:off x="687705" y="5566275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79957" y="5563856"/>
            <a:ext cx="197231" cy="189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art 33"/>
          <p:cNvSpPr/>
          <p:nvPr/>
        </p:nvSpPr>
        <p:spPr>
          <a:xfrm>
            <a:off x="2816048" y="5551215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45310" y="4387720"/>
            <a:ext cx="2635385" cy="1447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24918" y="4360656"/>
            <a:ext cx="2622169" cy="1473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71999" y="4361688"/>
            <a:ext cx="2629035" cy="1470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49390" y="4480905"/>
            <a:ext cx="2433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#830826 </a:t>
            </a:r>
            <a:r>
              <a:rPr lang="en-US" sz="1000" dirty="0" smtClean="0"/>
              <a:t>                          savorandsavvy.com</a:t>
            </a:r>
            <a:endParaRPr lang="en-US" sz="1000" dirty="0" smtClean="0">
              <a:solidFill>
                <a:srgbClr val="00B0F0"/>
              </a:solidFill>
            </a:endParaRPr>
          </a:p>
          <a:p>
            <a:r>
              <a:rPr lang="en-US" sz="1400" dirty="0" smtClean="0"/>
              <a:t>Cauliflower </a:t>
            </a:r>
            <a:r>
              <a:rPr lang="en-US" sz="1400" dirty="0"/>
              <a:t>Fried Rice recipe that's a quick and easy vegetarian dinner!</a:t>
            </a:r>
          </a:p>
        </p:txBody>
      </p:sp>
      <p:sp>
        <p:nvSpPr>
          <p:cNvPr id="39" name="Heart 38"/>
          <p:cNvSpPr/>
          <p:nvPr/>
        </p:nvSpPr>
        <p:spPr>
          <a:xfrm>
            <a:off x="3568700" y="5540352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art 39"/>
          <p:cNvSpPr/>
          <p:nvPr/>
        </p:nvSpPr>
        <p:spPr>
          <a:xfrm>
            <a:off x="5669280" y="5551215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44275" y="5524896"/>
            <a:ext cx="197231" cy="189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33247" y="5536047"/>
            <a:ext cx="197231" cy="189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824084" y="5544972"/>
            <a:ext cx="197231" cy="189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art 43"/>
          <p:cNvSpPr/>
          <p:nvPr/>
        </p:nvSpPr>
        <p:spPr>
          <a:xfrm>
            <a:off x="6439101" y="5551215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art 44"/>
          <p:cNvSpPr/>
          <p:nvPr/>
        </p:nvSpPr>
        <p:spPr>
          <a:xfrm>
            <a:off x="8566304" y="5563856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art 45"/>
          <p:cNvSpPr/>
          <p:nvPr/>
        </p:nvSpPr>
        <p:spPr>
          <a:xfrm>
            <a:off x="9298235" y="5541055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art 46"/>
          <p:cNvSpPr/>
          <p:nvPr/>
        </p:nvSpPr>
        <p:spPr>
          <a:xfrm>
            <a:off x="11354816" y="5551734"/>
            <a:ext cx="198120" cy="18670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02955" y="4678086"/>
            <a:ext cx="224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Spinach Basil Pesto Sauce is such an amazing recipe that you can use for a variety of dishes. Made in just 10 minutes.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427099" y="4480906"/>
            <a:ext cx="233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#830825          </a:t>
            </a:r>
            <a:r>
              <a:rPr lang="en-US" sz="1000" dirty="0" smtClean="0"/>
              <a:t>                        </a:t>
            </a:r>
            <a:r>
              <a:rPr lang="en-US" sz="1000" dirty="0" err="1" smtClean="0"/>
              <a:t>jernejkitchen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3113" y="4705391"/>
            <a:ext cx="2486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Kartoffel-Kohlrabi Gratin mit Tomaten ist eine tolle Abwechslung zum normalen Kartoffelgratin. In German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186801" y="4478199"/>
            <a:ext cx="240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#830824                     </a:t>
            </a:r>
            <a:r>
              <a:rPr lang="en-US" sz="1000" dirty="0" err="1" smtClean="0"/>
              <a:t>feelgoodfoodandmore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1423" y="5565474"/>
            <a:ext cx="233494" cy="2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85410" y="5516184"/>
            <a:ext cx="23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392517" y="5496999"/>
            <a:ext cx="27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66253" y="5485644"/>
            <a:ext cx="2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51580" y="5476719"/>
            <a:ext cx="19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623701" y="5485644"/>
            <a:ext cx="29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160478" y="5482344"/>
            <a:ext cx="28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485321" y="5488193"/>
            <a:ext cx="243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039181" y="5485644"/>
            <a:ext cx="36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3" name="Flowchart: Terminator 62"/>
          <p:cNvSpPr/>
          <p:nvPr/>
        </p:nvSpPr>
        <p:spPr>
          <a:xfrm>
            <a:off x="783717" y="434047"/>
            <a:ext cx="396240" cy="92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Britannic Bold</vt:lpstr>
      <vt:lpstr>Calibri</vt:lpstr>
      <vt:lpstr>Calibri Light</vt:lpstr>
      <vt:lpstr>Office Theme</vt:lpstr>
      <vt:lpstr>Website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</dc:title>
  <dc:creator>Martin Gamban</dc:creator>
  <cp:lastModifiedBy>Martin Gamban</cp:lastModifiedBy>
  <cp:revision>11</cp:revision>
  <dcterms:created xsi:type="dcterms:W3CDTF">2019-07-25T12:45:08Z</dcterms:created>
  <dcterms:modified xsi:type="dcterms:W3CDTF">2019-07-25T14:07:12Z</dcterms:modified>
</cp:coreProperties>
</file>