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B026"/>
    <a:srgbClr val="BFBFBF"/>
    <a:srgbClr val="FFFFFF"/>
    <a:srgbClr val="F2F2F2"/>
    <a:srgbClr val="A7F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0ACB-A6C5-4742-B623-6C3D5B5E7E6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D95A-308B-44E8-9707-EC83D8BE2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4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0ACB-A6C5-4742-B623-6C3D5B5E7E6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D95A-308B-44E8-9707-EC83D8BE2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0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0ACB-A6C5-4742-B623-6C3D5B5E7E6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D95A-308B-44E8-9707-EC83D8BE2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4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0ACB-A6C5-4742-B623-6C3D5B5E7E6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D95A-308B-44E8-9707-EC83D8BE2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0ACB-A6C5-4742-B623-6C3D5B5E7E6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D95A-308B-44E8-9707-EC83D8BE2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9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0ACB-A6C5-4742-B623-6C3D5B5E7E6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D95A-308B-44E8-9707-EC83D8BE2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5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0ACB-A6C5-4742-B623-6C3D5B5E7E6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D95A-308B-44E8-9707-EC83D8BE2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6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0ACB-A6C5-4742-B623-6C3D5B5E7E6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D95A-308B-44E8-9707-EC83D8BE2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5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0ACB-A6C5-4742-B623-6C3D5B5E7E6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D95A-308B-44E8-9707-EC83D8BE2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1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0ACB-A6C5-4742-B623-6C3D5B5E7E6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D95A-308B-44E8-9707-EC83D8BE2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4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0ACB-A6C5-4742-B623-6C3D5B5E7E6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D95A-308B-44E8-9707-EC83D8BE2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7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60ACB-A6C5-4742-B623-6C3D5B5E7E6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CD95A-308B-44E8-9707-EC83D8BE2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3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0" y="0"/>
            <a:ext cx="12710444" cy="6858000"/>
            <a:chOff x="0" y="0"/>
            <a:chExt cx="12710444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886968"/>
              <a:ext cx="12192000" cy="640080"/>
            </a:xfrm>
            <a:prstGeom prst="rect">
              <a:avLst/>
            </a:prstGeom>
            <a:solidFill>
              <a:srgbClr val="26B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1682496"/>
              <a:ext cx="12192000" cy="51755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2296" y="1847088"/>
              <a:ext cx="3438144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latin typeface="Copperplate Gothic Light" panose="020E0507020206020404" pitchFamily="34" charset="0"/>
                </a:rPr>
                <a:t>Categories</a:t>
              </a:r>
              <a:endParaRPr lang="en-US" dirty="0">
                <a:latin typeface="Copperplate Gothic Light" panose="020E05070202060204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-240" t="32528" r="1" b="31376"/>
            <a:stretch/>
          </p:blipFill>
          <p:spPr>
            <a:xfrm>
              <a:off x="0" y="22017"/>
              <a:ext cx="2468880" cy="84293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82296" y="2235708"/>
              <a:ext cx="3438144" cy="393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latin typeface="Copperplate Gothic Light" panose="020E0507020206020404" pitchFamily="34" charset="0"/>
                </a:rPr>
                <a:t>accessories</a:t>
              </a:r>
              <a:endParaRPr lang="en-US" dirty="0">
                <a:solidFill>
                  <a:schemeClr val="tx1"/>
                </a:solidFill>
                <a:latin typeface="Copperplate Gothic Light" panose="020E05070202060204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2296" y="2619756"/>
              <a:ext cx="3438144" cy="393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pperplate Gothic Light" panose="020E0507020206020404" pitchFamily="34" charset="0"/>
                </a:rPr>
                <a:t>C</a:t>
              </a:r>
              <a:r>
                <a:rPr lang="en-US" dirty="0" smtClean="0">
                  <a:solidFill>
                    <a:schemeClr val="tx1"/>
                  </a:solidFill>
                  <a:latin typeface="Copperplate Gothic Light" panose="020E0507020206020404" pitchFamily="34" charset="0"/>
                </a:rPr>
                <a:t>omputers</a:t>
              </a:r>
              <a:endParaRPr lang="en-US" dirty="0">
                <a:solidFill>
                  <a:schemeClr val="tx1"/>
                </a:solidFill>
                <a:latin typeface="Copperplate Gothic Light" panose="020E05070202060204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2296" y="3008376"/>
              <a:ext cx="3438144" cy="393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latin typeface="Copperplate Gothic Light" panose="020E0507020206020404" pitchFamily="34" charset="0"/>
                </a:rPr>
                <a:t>laptops</a:t>
              </a:r>
              <a:endParaRPr lang="en-US" dirty="0">
                <a:solidFill>
                  <a:schemeClr val="tx1"/>
                </a:solidFill>
                <a:latin typeface="Copperplate Gothic Light" panose="020E05070202060204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2296" y="3399282"/>
              <a:ext cx="3438144" cy="393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latin typeface="Copperplate Gothic Light" panose="020E0507020206020404" pitchFamily="34" charset="0"/>
                </a:rPr>
                <a:t>Monitors</a:t>
              </a:r>
              <a:endParaRPr lang="en-US" dirty="0">
                <a:solidFill>
                  <a:schemeClr val="tx1"/>
                </a:solidFill>
                <a:latin typeface="Copperplate Gothic Light" panose="020E05070202060204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2296" y="3787902"/>
              <a:ext cx="3438144" cy="393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latin typeface="Copperplate Gothic Light" panose="020E0507020206020404" pitchFamily="34" charset="0"/>
                </a:rPr>
                <a:t>New arrivals</a:t>
              </a:r>
              <a:endParaRPr lang="en-US" dirty="0">
                <a:solidFill>
                  <a:schemeClr val="tx1"/>
                </a:solidFill>
                <a:latin typeface="Copperplate Gothic Light" panose="020E05070202060204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2296" y="4153662"/>
              <a:ext cx="3438144" cy="393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latin typeface="Copperplate Gothic Light" panose="020E0507020206020404" pitchFamily="34" charset="0"/>
                </a:rPr>
                <a:t>Parts for pcs &amp; laptops</a:t>
              </a:r>
              <a:endParaRPr lang="en-US" dirty="0">
                <a:solidFill>
                  <a:schemeClr val="tx1"/>
                </a:solidFill>
                <a:latin typeface="Copperplate Gothic Light" panose="020E05070202060204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296" y="4542282"/>
              <a:ext cx="3438144" cy="393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latin typeface="Copperplate Gothic Light" panose="020E0507020206020404" pitchFamily="34" charset="0"/>
                </a:rPr>
                <a:t>Printers</a:t>
              </a:r>
              <a:endParaRPr lang="en-US" dirty="0">
                <a:solidFill>
                  <a:schemeClr val="tx1"/>
                </a:solidFill>
                <a:latin typeface="Copperplate Gothic Light" panose="020E05070202060204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2296" y="4935474"/>
              <a:ext cx="3438144" cy="393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pperplate Gothic Light" panose="020E0507020206020404" pitchFamily="34" charset="0"/>
                </a:rPr>
                <a:t>N</a:t>
              </a:r>
              <a:r>
                <a:rPr lang="en-US" dirty="0" smtClean="0">
                  <a:solidFill>
                    <a:schemeClr val="tx1"/>
                  </a:solidFill>
                  <a:latin typeface="Copperplate Gothic Light" panose="020E0507020206020404" pitchFamily="34" charset="0"/>
                </a:rPr>
                <a:t>etworking</a:t>
              </a:r>
              <a:endParaRPr lang="en-US" dirty="0">
                <a:solidFill>
                  <a:schemeClr val="tx1"/>
                </a:solidFill>
                <a:latin typeface="Copperplate Gothic Light" panose="020E05070202060204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2296" y="5328666"/>
              <a:ext cx="3438144" cy="393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latin typeface="Copperplate Gothic Light" panose="020E0507020206020404" pitchFamily="34" charset="0"/>
                </a:rPr>
                <a:t>Speakers</a:t>
              </a:r>
              <a:endParaRPr lang="en-US" dirty="0">
                <a:solidFill>
                  <a:schemeClr val="tx1"/>
                </a:solidFill>
                <a:latin typeface="Copperplate Gothic Light" panose="020E05070202060204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2296" y="5717286"/>
              <a:ext cx="3438144" cy="393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pperplate Gothic Light" panose="020E0507020206020404" pitchFamily="34" charset="0"/>
                </a:rPr>
                <a:t>T</a:t>
              </a:r>
              <a:r>
                <a:rPr lang="en-US" dirty="0" smtClean="0">
                  <a:solidFill>
                    <a:schemeClr val="tx1"/>
                  </a:solidFill>
                  <a:latin typeface="Copperplate Gothic Light" panose="020E0507020206020404" pitchFamily="34" charset="0"/>
                </a:rPr>
                <a:t>ablets</a:t>
              </a:r>
              <a:endParaRPr lang="en-US" dirty="0">
                <a:solidFill>
                  <a:schemeClr val="tx1"/>
                </a:solidFill>
                <a:latin typeface="Copperplate Gothic Light" panose="020E05070202060204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296" y="6069330"/>
              <a:ext cx="3438144" cy="393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latin typeface="Copperplate Gothic Light" panose="020E0507020206020404" pitchFamily="34" charset="0"/>
                </a:rPr>
                <a:t>Telecom</a:t>
              </a:r>
              <a:endParaRPr lang="en-US" dirty="0">
                <a:solidFill>
                  <a:schemeClr val="tx1"/>
                </a:solidFill>
                <a:latin typeface="Copperplate Gothic Light" panose="020E05070202060204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2296" y="6448806"/>
              <a:ext cx="3438144" cy="393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latin typeface="Copperplate Gothic Light" panose="020E0507020206020404" pitchFamily="34" charset="0"/>
                </a:rPr>
                <a:t>Cables and wires</a:t>
              </a:r>
              <a:endParaRPr lang="en-US" dirty="0">
                <a:solidFill>
                  <a:schemeClr val="tx1"/>
                </a:solidFill>
                <a:latin typeface="Copperplate Gothic Light" panose="020E05070202060204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50564" y="1764792"/>
              <a:ext cx="8374380" cy="4709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26B026"/>
                  </a:solidFill>
                  <a:latin typeface="Copperplate Gothic Light" panose="020E0507020206020404" pitchFamily="34" charset="0"/>
                </a:rPr>
                <a:t>Laptops and Computers</a:t>
              </a:r>
              <a:endParaRPr lang="en-US" dirty="0">
                <a:solidFill>
                  <a:srgbClr val="26B026"/>
                </a:solidFill>
                <a:latin typeface="Copperplate Gothic Light" panose="020E0507020206020404" pitchFamily="34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0" y="1682496"/>
              <a:ext cx="1219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3750564" y="2432304"/>
              <a:ext cx="2695956" cy="421538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89776" y="2432304"/>
              <a:ext cx="2695956" cy="421538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428988" y="2418588"/>
              <a:ext cx="2695956" cy="421538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60114" y="219457"/>
              <a:ext cx="5468874" cy="5029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6B0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0569" y="2523820"/>
              <a:ext cx="2615946" cy="2212772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3750564" y="6087618"/>
              <a:ext cx="2714244" cy="564642"/>
            </a:xfrm>
            <a:prstGeom prst="rect">
              <a:avLst/>
            </a:prstGeom>
            <a:solidFill>
              <a:srgbClr val="26B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pperplate Gothic Light" panose="020E0507020206020404" pitchFamily="34" charset="0"/>
                </a:rPr>
                <a:t>Laptops</a:t>
              </a:r>
              <a:endParaRPr lang="en-US" dirty="0">
                <a:solidFill>
                  <a:schemeClr val="bg1"/>
                </a:solidFill>
                <a:latin typeface="Copperplate Gothic Light" panose="020E0507020206020404" pitchFamily="34" charset="0"/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1414" y="2546604"/>
              <a:ext cx="2392680" cy="2189988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04711" y="2447162"/>
              <a:ext cx="2544509" cy="2488311"/>
            </a:xfrm>
            <a:prstGeom prst="rect">
              <a:avLst/>
            </a:prstGeom>
          </p:spPr>
        </p:pic>
        <p:sp>
          <p:nvSpPr>
            <p:cNvPr id="46" name="Rectangle 45"/>
            <p:cNvSpPr/>
            <p:nvPr/>
          </p:nvSpPr>
          <p:spPr>
            <a:xfrm>
              <a:off x="3750564" y="4873752"/>
              <a:ext cx="2705100" cy="1213866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589776" y="4887468"/>
              <a:ext cx="2705100" cy="1213866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580632" y="6095619"/>
              <a:ext cx="2714244" cy="564642"/>
            </a:xfrm>
            <a:prstGeom prst="rect">
              <a:avLst/>
            </a:prstGeom>
            <a:solidFill>
              <a:srgbClr val="26B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pperplate Gothic Light" panose="020E0507020206020404" pitchFamily="34" charset="0"/>
                </a:rPr>
                <a:t>Computers</a:t>
              </a:r>
              <a:endParaRPr lang="en-US" dirty="0">
                <a:latin typeface="Copperplate Gothic Light" panose="020E05070202060204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428988" y="6088761"/>
              <a:ext cx="2714244" cy="564642"/>
            </a:xfrm>
            <a:prstGeom prst="rect">
              <a:avLst/>
            </a:prstGeom>
            <a:solidFill>
              <a:srgbClr val="26B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pperplate Gothic Light" panose="020E0507020206020404" pitchFamily="34" charset="0"/>
                </a:rPr>
                <a:t>Monitors</a:t>
              </a:r>
              <a:endParaRPr lang="en-US" dirty="0">
                <a:latin typeface="Copperplate Gothic Light" panose="020E05070202060204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428988" y="4872609"/>
              <a:ext cx="2705100" cy="1213866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37160" y="1011599"/>
              <a:ext cx="2194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opperplate Gothic Light" panose="020E0507020206020404" pitchFamily="34" charset="0"/>
                </a:rPr>
                <a:t>Laptops</a:t>
              </a:r>
              <a:endParaRPr lang="en-US" dirty="0">
                <a:solidFill>
                  <a:schemeClr val="bg1"/>
                </a:solidFill>
                <a:latin typeface="Copperplate Gothic Light" panose="020E05070202060204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41338" y="1014198"/>
              <a:ext cx="2194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opperplate Gothic Light" panose="020E0507020206020404" pitchFamily="34" charset="0"/>
                </a:rPr>
                <a:t>Computers</a:t>
              </a:r>
              <a:endParaRPr lang="en-US" dirty="0">
                <a:solidFill>
                  <a:schemeClr val="bg1"/>
                </a:solidFill>
                <a:latin typeface="Copperplate Gothic Light" panose="020E05070202060204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79613" y="1016484"/>
              <a:ext cx="2194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opperplate Gothic Light" panose="020E0507020206020404" pitchFamily="34" charset="0"/>
                </a:rPr>
                <a:t>Monitors</a:t>
              </a:r>
              <a:endParaRPr lang="en-US" dirty="0">
                <a:solidFill>
                  <a:schemeClr val="bg1"/>
                </a:solidFill>
                <a:latin typeface="Copperplate Gothic Light" panose="020E05070202060204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39006" y="1009767"/>
              <a:ext cx="2194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opperplate Gothic Light" panose="020E0507020206020404" pitchFamily="34" charset="0"/>
                </a:rPr>
                <a:t>Parts</a:t>
              </a:r>
              <a:endParaRPr lang="en-US" dirty="0">
                <a:solidFill>
                  <a:schemeClr val="bg1"/>
                </a:solidFill>
                <a:latin typeface="Copperplate Gothic Light" panose="020E05070202060204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244486" y="1016484"/>
              <a:ext cx="2194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opperplate Gothic Light" panose="020E0507020206020404" pitchFamily="34" charset="0"/>
                </a:rPr>
                <a:t>Locations</a:t>
              </a:r>
              <a:endParaRPr lang="en-US" dirty="0">
                <a:solidFill>
                  <a:schemeClr val="bg1"/>
                </a:solidFill>
                <a:latin typeface="Copperplate Gothic Light" panose="020E05070202060204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012763" y="1026268"/>
              <a:ext cx="2194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opperplate Gothic Light" panose="020E0507020206020404" pitchFamily="34" charset="0"/>
                </a:rPr>
                <a:t>Email Us</a:t>
              </a:r>
              <a:endParaRPr lang="en-US" dirty="0">
                <a:solidFill>
                  <a:schemeClr val="bg1"/>
                </a:solidFill>
                <a:latin typeface="Copperplate Gothic Light" panose="020E05070202060204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504711" y="997694"/>
              <a:ext cx="2194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opperplate Gothic Light" panose="020E0507020206020404" pitchFamily="34" charset="0"/>
                </a:rPr>
                <a:t>News</a:t>
              </a:r>
              <a:endParaRPr lang="en-US" dirty="0">
                <a:solidFill>
                  <a:schemeClr val="bg1"/>
                </a:solidFill>
                <a:latin typeface="Copperplate Gothic Light" panose="020E05070202060204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515884" y="1003897"/>
              <a:ext cx="2194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opperplate Gothic Light" panose="020E0507020206020404" pitchFamily="34" charset="0"/>
                </a:rPr>
                <a:t>Contact Us</a:t>
              </a:r>
              <a:endParaRPr lang="en-US" dirty="0">
                <a:solidFill>
                  <a:schemeClr val="bg1"/>
                </a:solidFill>
                <a:latin typeface="Copperplate Gothic Light" panose="020E0507020206020404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7047" y="209858"/>
              <a:ext cx="474441" cy="497060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2830311" y="238951"/>
              <a:ext cx="1811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opperplate Gothic Light" panose="020E0507020206020404" pitchFamily="34" charset="0"/>
                </a:rPr>
                <a:t>Call Us</a:t>
              </a:r>
            </a:p>
            <a:p>
              <a:r>
                <a:rPr lang="en-US" sz="1200" dirty="0" smtClean="0">
                  <a:latin typeface="Copperplate Gothic Light" panose="020E0507020206020404" pitchFamily="34" charset="0"/>
                </a:rPr>
                <a:t>8-6536-789</a:t>
              </a:r>
              <a:endParaRPr lang="en-US" sz="1200" dirty="0">
                <a:latin typeface="Copperplate Gothic Light" panose="020E0507020206020404" pitchFamily="34" charset="0"/>
              </a:endParaRP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66482" y="271433"/>
              <a:ext cx="444068" cy="443514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647853" y="220454"/>
              <a:ext cx="475868" cy="475868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0123721" y="259786"/>
              <a:ext cx="16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pperplate Gothic Light" panose="020E0507020206020404" pitchFamily="34" charset="0"/>
                </a:rPr>
                <a:t>View Cart</a:t>
              </a:r>
              <a:endParaRPr lang="en-US" sz="1600" dirty="0">
                <a:latin typeface="Copperplate Gothic Light" panose="020E05070202060204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03620" y="4907843"/>
              <a:ext cx="22677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pperplate Gothic Light" panose="020E0507020206020404" pitchFamily="34" charset="0"/>
                </a:rPr>
                <a:t>Acer Laptops</a:t>
              </a:r>
            </a:p>
            <a:p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90569" y="5347595"/>
              <a:ext cx="2602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Discount Electronics has the lowest laptop prices.</a:t>
              </a:r>
              <a:endParaRPr lang="en-US" sz="16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642832" y="4962906"/>
              <a:ext cx="22677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pperplate Gothic Light" panose="020E0507020206020404" pitchFamily="34" charset="0"/>
                </a:rPr>
                <a:t>HP Computers</a:t>
              </a:r>
            </a:p>
            <a:p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42832" y="5345812"/>
              <a:ext cx="2602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Order Computers for low prices.</a:t>
              </a:r>
              <a:endParaRPr lang="en-US" sz="16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504711" y="4962906"/>
              <a:ext cx="2267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pperplate Gothic Light" panose="020E0507020206020404" pitchFamily="34" charset="0"/>
                </a:rPr>
                <a:t>Dell Monitor</a:t>
              </a:r>
              <a:endParaRPr lang="en-US" dirty="0">
                <a:latin typeface="Copperplate Gothic Light" panose="020E05070202060204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484662" y="5286071"/>
              <a:ext cx="26028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Build up your personal computers with high quality monitors.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103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71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Copperplate Gothic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Gamban</dc:creator>
  <cp:lastModifiedBy>Martin Gamban</cp:lastModifiedBy>
  <cp:revision>10</cp:revision>
  <dcterms:created xsi:type="dcterms:W3CDTF">2021-04-25T12:06:44Z</dcterms:created>
  <dcterms:modified xsi:type="dcterms:W3CDTF">2021-04-25T13:34:22Z</dcterms:modified>
</cp:coreProperties>
</file>