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FFFFF"/>
    <a:srgbClr val="1E1E1E"/>
    <a:srgbClr val="A1A1A1"/>
    <a:srgbClr val="F57071"/>
    <a:srgbClr val="EDF1F1"/>
    <a:srgbClr val="5EE0EE"/>
    <a:srgbClr val="343434"/>
    <a:srgbClr val="2A2A2A"/>
    <a:srgbClr val="292B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A8894E-AF2A-4FE8-8F1B-0AFF58098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DABFB6D-3246-400C-8EA5-0ED7696BF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6B35A4-A558-4E1F-BC49-5C8733A8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2F1E-4BFA-46E1-B70B-75EA3360CA07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11C2C8-45BB-42C3-97EC-340130E3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6D0165-DAF3-474D-BC88-30A8B5EF9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62CE-1AFE-4874-8153-EC4AB6AC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3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45DBFC-9DB0-44CC-9CB8-05552436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BE99C2E-82D0-43DC-959B-16FA8E929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61BEE3-BAE4-4B5C-9F25-000B26E4A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2F1E-4BFA-46E1-B70B-75EA3360CA07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26E00B-C76C-4271-99B5-2E2ABE487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E7FA0C-A23E-40C0-BD83-CC505652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62CE-1AFE-4874-8153-EC4AB6AC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3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D09AD03-D412-41B6-B150-F413958DA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AE0BFA8-F203-45B3-9FE6-ABD8FDA32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905A5A-6144-40FB-B410-F7BFF181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2F1E-4BFA-46E1-B70B-75EA3360CA07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ADD795-228A-4F32-9E65-FF3E959A4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BEC7B4-5088-4FFF-B371-9A7889AE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62CE-1AFE-4874-8153-EC4AB6AC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4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60557B-6FA8-4EA2-8AB5-17257D6E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79A2A1-0BA8-4ADB-8929-E65659FAC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D98E26-C5B1-4755-B9F4-5B6E5B94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2F1E-4BFA-46E1-B70B-75EA3360CA07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F35F3E-B500-4C1F-A1F3-43F88069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0AED10-BDD0-4BF0-A68C-EFF87574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62CE-1AFE-4874-8153-EC4AB6AC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1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6408AD-72F0-4FA3-8B3F-819E181B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05DBEC0-D037-47C3-9FFA-36419BC0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D3C4B1-A8A8-42E5-8964-A627B460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2F1E-4BFA-46E1-B70B-75EA3360CA07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DACE31-8E00-40E4-BA04-684A31C8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190114-64F4-4D27-BA64-313263C7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62CE-1AFE-4874-8153-EC4AB6AC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35A039-94BC-48F8-A998-3A586846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FDC707-8B6B-43DA-B17A-6810E7E59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67FF0D7-AA74-4644-959C-0EBF71E0D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ADCB05E-ABB3-42FE-BFEF-95EBEDDF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2F1E-4BFA-46E1-B70B-75EA3360CA07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173418B-34A2-4114-8511-6849C6C44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8743019-82F0-4176-B67F-D9A4DA68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62CE-1AFE-4874-8153-EC4AB6AC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5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D9220C-626E-4849-B0D0-5268F77B4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0579683-BE62-4044-8326-6D281ACB9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2A9A2D-1965-48FC-9413-F676DFEEE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D8E64B3-062F-4D95-A11C-E5F3E7712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314763-2716-4A7C-A57B-EF8720E7D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4FC8EAA-2811-4A80-8768-606FA9CD8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2F1E-4BFA-46E1-B70B-75EA3360CA07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EEF5A1F-E832-42F5-977F-2FD4C773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CA304BC-C669-4900-BFF5-ACC7657D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62CE-1AFE-4874-8153-EC4AB6AC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2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D0B425-2A69-4005-A66F-8C2B41FE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7F5BB88-623F-4CFC-95A6-FF3CC1E5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2F1E-4BFA-46E1-B70B-75EA3360CA07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F16F0E0-E7F6-4C3E-B6FE-A991121B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061D3D7-2D74-443B-ADC6-220225E2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62CE-1AFE-4874-8153-EC4AB6AC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5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29369C9-2C57-4A5A-9AE5-F165C288F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2F1E-4BFA-46E1-B70B-75EA3360CA07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1974DFD-F497-4625-BC2D-DEEFACB5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A6958D-D2C3-4AFF-A8D3-28ECBF78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62CE-1AFE-4874-8153-EC4AB6AC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0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A8C7EB-4A36-4C20-80A8-E6CA20CB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4632FE-9F22-47ED-A420-9EFA6CDC9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61685E2-C95E-494E-AB3B-C5698DC73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7BDA1C0-3CA3-45DC-84E6-926B239F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2F1E-4BFA-46E1-B70B-75EA3360CA07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B610AD8-1367-4317-8C12-C2A93060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94BBA4-0AD2-4ED1-94CC-8272C3E6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62CE-1AFE-4874-8153-EC4AB6AC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5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19444-BD81-4882-99C6-FACBDAFFF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04B365C-2571-496B-8914-D046839B5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0D3D2F1-7A89-4718-8706-ECAAAF8E6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FC80E07-378E-4BE0-B469-7B47549E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2F1E-4BFA-46E1-B70B-75EA3360CA07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5B69925-9CA2-4086-9A7B-A3C0AF39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B8960EE-458D-4118-BAC0-5379FE1B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62CE-1AFE-4874-8153-EC4AB6AC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9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E6C4F0B-5640-4C19-A91A-08775E775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F47B2A4-5BF8-4C09-8C5F-549AF57D4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A0D5D2-2B5C-4737-AEC4-12C92C202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02F1E-4BFA-46E1-B70B-75EA3360CA07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0281AA-17B9-4E9B-AC57-C0C590443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AF9F7-31EA-4CBA-967E-7A6DB4CCC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162CE-1AFE-4874-8153-EC4AB6AC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5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>
            <a:extLst>
              <a:ext uri="{FF2B5EF4-FFF2-40B4-BE49-F238E27FC236}">
                <a16:creationId xmlns:a16="http://schemas.microsoft.com/office/drawing/2014/main" xmlns="" id="{4B7084BF-D906-44D0-99E4-D202C941622D}"/>
              </a:ext>
            </a:extLst>
          </p:cNvPr>
          <p:cNvGrpSpPr/>
          <p:nvPr/>
        </p:nvGrpSpPr>
        <p:grpSpPr>
          <a:xfrm>
            <a:off x="8355887" y="144571"/>
            <a:ext cx="3005511" cy="3375296"/>
            <a:chOff x="4348155" y="668535"/>
            <a:chExt cx="4870561" cy="5294718"/>
          </a:xfrm>
        </p:grpSpPr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xmlns="" id="{6F130130-644B-4DEB-B371-6A771DF936FE}"/>
                </a:ext>
              </a:extLst>
            </p:cNvPr>
            <p:cNvSpPr/>
            <p:nvPr/>
          </p:nvSpPr>
          <p:spPr>
            <a:xfrm>
              <a:off x="4634499" y="937613"/>
              <a:ext cx="3495675" cy="4794649"/>
            </a:xfrm>
            <a:prstGeom prst="roundRect">
              <a:avLst>
                <a:gd name="adj" fmla="val 3806"/>
              </a:avLst>
            </a:prstGeom>
            <a:solidFill>
              <a:srgbClr val="00B0F0"/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xmlns="" id="{2930134F-6C8E-450C-87BE-2A0D8E603435}"/>
                </a:ext>
              </a:extLst>
            </p:cNvPr>
            <p:cNvSpPr/>
            <p:nvPr/>
          </p:nvSpPr>
          <p:spPr>
            <a:xfrm>
              <a:off x="4348155" y="937615"/>
              <a:ext cx="3495675" cy="4794649"/>
            </a:xfrm>
            <a:prstGeom prst="roundRect">
              <a:avLst>
                <a:gd name="adj" fmla="val 3806"/>
              </a:avLst>
            </a:prstGeom>
            <a:solidFill>
              <a:srgbClr val="00B0F0"/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xmlns="" id="{9CE74774-372F-4721-86AD-3E5855B2F4C7}"/>
                </a:ext>
              </a:extLst>
            </p:cNvPr>
            <p:cNvSpPr/>
            <p:nvPr/>
          </p:nvSpPr>
          <p:spPr>
            <a:xfrm>
              <a:off x="4634499" y="1240629"/>
              <a:ext cx="2922986" cy="418861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xmlns="" id="{EC94DBD7-EAFF-4D11-AF82-81191778B5D5}"/>
                </a:ext>
              </a:extLst>
            </p:cNvPr>
            <p:cNvSpPr/>
            <p:nvPr/>
          </p:nvSpPr>
          <p:spPr>
            <a:xfrm>
              <a:off x="5221771" y="668535"/>
              <a:ext cx="1748445" cy="726281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xmlns="" id="{32DA0037-8A93-40AA-868C-757ACDA18432}"/>
                </a:ext>
              </a:extLst>
            </p:cNvPr>
            <p:cNvSpPr/>
            <p:nvPr/>
          </p:nvSpPr>
          <p:spPr>
            <a:xfrm>
              <a:off x="4898072" y="1838325"/>
              <a:ext cx="647402" cy="63817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xmlns="" id="{E1367BF5-5BDD-4468-8141-B565EC64824B}"/>
                </a:ext>
              </a:extLst>
            </p:cNvPr>
            <p:cNvSpPr/>
            <p:nvPr/>
          </p:nvSpPr>
          <p:spPr>
            <a:xfrm>
              <a:off x="4898072" y="3015853"/>
              <a:ext cx="647402" cy="63817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xmlns="" id="{6F1C9CB4-5036-4126-A309-5DC65A51FF09}"/>
                </a:ext>
              </a:extLst>
            </p:cNvPr>
            <p:cNvSpPr/>
            <p:nvPr/>
          </p:nvSpPr>
          <p:spPr>
            <a:xfrm>
              <a:off x="4906870" y="4222550"/>
              <a:ext cx="647402" cy="63817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xmlns="" id="{106F64FB-7BDB-476E-9680-AD29889CBD81}"/>
                </a:ext>
              </a:extLst>
            </p:cNvPr>
            <p:cNvCxnSpPr>
              <a:cxnSpLocks/>
            </p:cNvCxnSpPr>
            <p:nvPr/>
          </p:nvCxnSpPr>
          <p:spPr>
            <a:xfrm>
              <a:off x="5676900" y="2157412"/>
              <a:ext cx="164782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xmlns="" id="{DE1816DD-540A-401E-8768-F6ECFC461EFE}"/>
                </a:ext>
              </a:extLst>
            </p:cNvPr>
            <p:cNvCxnSpPr>
              <a:cxnSpLocks/>
            </p:cNvCxnSpPr>
            <p:nvPr/>
          </p:nvCxnSpPr>
          <p:spPr>
            <a:xfrm>
              <a:off x="5676900" y="3349225"/>
              <a:ext cx="164782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xmlns="" id="{FF91376E-46DE-4438-9562-23FE108AA258}"/>
                </a:ext>
              </a:extLst>
            </p:cNvPr>
            <p:cNvCxnSpPr>
              <a:cxnSpLocks/>
            </p:cNvCxnSpPr>
            <p:nvPr/>
          </p:nvCxnSpPr>
          <p:spPr>
            <a:xfrm>
              <a:off x="5676900" y="4541637"/>
              <a:ext cx="164782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xmlns="" id="{2E585004-6BF4-49BB-B8C0-9B199F291349}"/>
                </a:ext>
              </a:extLst>
            </p:cNvPr>
            <p:cNvGrpSpPr/>
            <p:nvPr/>
          </p:nvGrpSpPr>
          <p:grpSpPr>
            <a:xfrm>
              <a:off x="5879914" y="2986771"/>
              <a:ext cx="3338802" cy="2976482"/>
              <a:chOff x="904875" y="2295525"/>
              <a:chExt cx="3514130" cy="3216274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xmlns="" id="{274B091C-80C8-4B67-8D5A-61F14103E66F}"/>
                  </a:ext>
                </a:extLst>
              </p:cNvPr>
              <p:cNvSpPr/>
              <p:nvPr/>
            </p:nvSpPr>
            <p:spPr>
              <a:xfrm>
                <a:off x="904875" y="2295525"/>
                <a:ext cx="1998782" cy="200025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xmlns="" id="{26E70234-B165-40E0-A4E3-3DCD1ABA904E}"/>
                  </a:ext>
                </a:extLst>
              </p:cNvPr>
              <p:cNvSpPr/>
              <p:nvPr/>
            </p:nvSpPr>
            <p:spPr>
              <a:xfrm>
                <a:off x="1136257" y="2549723"/>
                <a:ext cx="1536016" cy="1491853"/>
              </a:xfrm>
              <a:prstGeom prst="ellipse">
                <a:avLst/>
              </a:prstGeom>
              <a:solidFill>
                <a:schemeClr val="bg2"/>
              </a:solidFill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lowchart: Delay 162">
                <a:extLst>
                  <a:ext uri="{FF2B5EF4-FFF2-40B4-BE49-F238E27FC236}">
                    <a16:creationId xmlns:a16="http://schemas.microsoft.com/office/drawing/2014/main" xmlns="" id="{F3CD12EF-F620-4FCC-9FEC-78E797E506F6}"/>
                  </a:ext>
                </a:extLst>
              </p:cNvPr>
              <p:cNvSpPr/>
              <p:nvPr/>
            </p:nvSpPr>
            <p:spPr>
              <a:xfrm rot="2670234">
                <a:off x="2753451" y="4742264"/>
                <a:ext cx="1665554" cy="769535"/>
              </a:xfrm>
              <a:prstGeom prst="flowChartDela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xmlns="" id="{8473DFCC-D15A-41DF-B58A-61674B3A3570}"/>
                  </a:ext>
                </a:extLst>
              </p:cNvPr>
              <p:cNvSpPr/>
              <p:nvPr/>
            </p:nvSpPr>
            <p:spPr>
              <a:xfrm rot="2695696">
                <a:off x="2474999" y="4092998"/>
                <a:ext cx="621242" cy="36447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EBD9D445-D3C9-49DB-94F6-8C9F24050628}"/>
              </a:ext>
            </a:extLst>
          </p:cNvPr>
          <p:cNvGrpSpPr/>
          <p:nvPr/>
        </p:nvGrpSpPr>
        <p:grpSpPr>
          <a:xfrm>
            <a:off x="1023678" y="3122329"/>
            <a:ext cx="2244482" cy="3399574"/>
            <a:chOff x="4019739" y="769544"/>
            <a:chExt cx="2507032" cy="3797926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xmlns="" id="{7381B178-94F2-42F3-9605-825E9413FE85}"/>
                </a:ext>
              </a:extLst>
            </p:cNvPr>
            <p:cNvSpPr/>
            <p:nvPr/>
          </p:nvSpPr>
          <p:spPr>
            <a:xfrm>
              <a:off x="4019739" y="1347751"/>
              <a:ext cx="2507032" cy="3219719"/>
            </a:xfrm>
            <a:prstGeom prst="roundRect">
              <a:avLst>
                <a:gd name="adj" fmla="val 7783"/>
              </a:avLst>
            </a:prstGeom>
            <a:solidFill>
              <a:schemeClr val="bg1">
                <a:lumMod val="85000"/>
              </a:schemeClr>
            </a:solidFill>
            <a:ln w="57150">
              <a:solidFill>
                <a:srgbClr val="343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: Diagonal Corners Rounded 77">
              <a:extLst>
                <a:ext uri="{FF2B5EF4-FFF2-40B4-BE49-F238E27FC236}">
                  <a16:creationId xmlns:a16="http://schemas.microsoft.com/office/drawing/2014/main" xmlns="" id="{8CAFC255-B9A8-4DBD-B1DB-2C16E104F692}"/>
                </a:ext>
              </a:extLst>
            </p:cNvPr>
            <p:cNvSpPr/>
            <p:nvPr/>
          </p:nvSpPr>
          <p:spPr>
            <a:xfrm>
              <a:off x="4044324" y="1374582"/>
              <a:ext cx="2261720" cy="2680905"/>
            </a:xfrm>
            <a:prstGeom prst="round2DiagRect">
              <a:avLst>
                <a:gd name="adj1" fmla="val 8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: Top Corners Rounded 78">
              <a:extLst>
                <a:ext uri="{FF2B5EF4-FFF2-40B4-BE49-F238E27FC236}">
                  <a16:creationId xmlns:a16="http://schemas.microsoft.com/office/drawing/2014/main" xmlns="" id="{860A670E-50E1-4D08-9093-02114EEABA46}"/>
                </a:ext>
              </a:extLst>
            </p:cNvPr>
            <p:cNvSpPr/>
            <p:nvPr/>
          </p:nvSpPr>
          <p:spPr>
            <a:xfrm rot="10800000">
              <a:off x="4565810" y="1353841"/>
              <a:ext cx="1533702" cy="4747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343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xmlns="" id="{87EB6FFA-516B-442A-86A8-0E7DAD4288A0}"/>
                </a:ext>
              </a:extLst>
            </p:cNvPr>
            <p:cNvSpPr/>
            <p:nvPr/>
          </p:nvSpPr>
          <p:spPr>
            <a:xfrm>
              <a:off x="4987640" y="769544"/>
              <a:ext cx="651027" cy="66950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43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: Top Corners Rounded 80">
              <a:extLst>
                <a:ext uri="{FF2B5EF4-FFF2-40B4-BE49-F238E27FC236}">
                  <a16:creationId xmlns:a16="http://schemas.microsoft.com/office/drawing/2014/main" xmlns="" id="{D039CFCF-A63A-4EC5-96A0-E5D853A08D68}"/>
                </a:ext>
              </a:extLst>
            </p:cNvPr>
            <p:cNvSpPr/>
            <p:nvPr/>
          </p:nvSpPr>
          <p:spPr>
            <a:xfrm rot="10800000">
              <a:off x="4725908" y="1389696"/>
              <a:ext cx="1240324" cy="37735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xmlns="" id="{21E111DF-5747-4848-BAF5-1E0C45CD1083}"/>
                </a:ext>
              </a:extLst>
            </p:cNvPr>
            <p:cNvSpPr/>
            <p:nvPr/>
          </p:nvSpPr>
          <p:spPr>
            <a:xfrm>
              <a:off x="5608593" y="1970710"/>
              <a:ext cx="587730" cy="614748"/>
            </a:xfrm>
            <a:prstGeom prst="roundRect">
              <a:avLst>
                <a:gd name="adj" fmla="val 1817"/>
              </a:avLst>
            </a:prstGeom>
            <a:solidFill>
              <a:schemeClr val="bg1">
                <a:lumMod val="95000"/>
              </a:schemeClr>
            </a:solidFill>
            <a:ln w="57150">
              <a:solidFill>
                <a:srgbClr val="343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id="{8412AC46-3F81-43FC-AD43-9B9C5CF3C1FC}"/>
                </a:ext>
              </a:extLst>
            </p:cNvPr>
            <p:cNvSpPr/>
            <p:nvPr/>
          </p:nvSpPr>
          <p:spPr>
            <a:xfrm>
              <a:off x="5655378" y="2037116"/>
              <a:ext cx="506105" cy="5213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Graphic 83" descr="Checkmark">
              <a:extLst>
                <a:ext uri="{FF2B5EF4-FFF2-40B4-BE49-F238E27FC236}">
                  <a16:creationId xmlns:a16="http://schemas.microsoft.com/office/drawing/2014/main" xmlns="" id="{2A54AAE6-AC1C-494C-9364-C61852C13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689648" y="2037116"/>
              <a:ext cx="474893" cy="521307"/>
            </a:xfrm>
            <a:prstGeom prst="rect">
              <a:avLst/>
            </a:prstGeom>
          </p:spPr>
        </p:pic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xmlns="" id="{97EE7BA6-AA84-46D8-88D1-89377261A691}"/>
                </a:ext>
              </a:extLst>
            </p:cNvPr>
            <p:cNvSpPr/>
            <p:nvPr/>
          </p:nvSpPr>
          <p:spPr>
            <a:xfrm>
              <a:off x="5603543" y="2755814"/>
              <a:ext cx="587729" cy="614748"/>
            </a:xfrm>
            <a:prstGeom prst="roundRect">
              <a:avLst>
                <a:gd name="adj" fmla="val 1817"/>
              </a:avLst>
            </a:prstGeom>
            <a:solidFill>
              <a:schemeClr val="bg1">
                <a:lumMod val="95000"/>
              </a:schemeClr>
            </a:solidFill>
            <a:ln w="57150">
              <a:solidFill>
                <a:srgbClr val="343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61078890-A9C9-4E9C-B6B2-9E7D1F473BD2}"/>
                </a:ext>
              </a:extLst>
            </p:cNvPr>
            <p:cNvSpPr/>
            <p:nvPr/>
          </p:nvSpPr>
          <p:spPr>
            <a:xfrm>
              <a:off x="5662289" y="2817267"/>
              <a:ext cx="506105" cy="5213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Graphic 86" descr="Checkmark">
              <a:extLst>
                <a:ext uri="{FF2B5EF4-FFF2-40B4-BE49-F238E27FC236}">
                  <a16:creationId xmlns:a16="http://schemas.microsoft.com/office/drawing/2014/main" xmlns="" id="{C30AEAE0-EA82-4BD6-B709-C14EDAF41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704065" y="2806962"/>
              <a:ext cx="474893" cy="521306"/>
            </a:xfrm>
            <a:prstGeom prst="rect">
              <a:avLst/>
            </a:prstGeom>
          </p:spPr>
        </p:pic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xmlns="" id="{E97E182E-BCA0-4164-B766-5CA8E7F63C3A}"/>
                </a:ext>
              </a:extLst>
            </p:cNvPr>
            <p:cNvSpPr/>
            <p:nvPr/>
          </p:nvSpPr>
          <p:spPr>
            <a:xfrm>
              <a:off x="5608153" y="3527152"/>
              <a:ext cx="587730" cy="614748"/>
            </a:xfrm>
            <a:prstGeom prst="roundRect">
              <a:avLst>
                <a:gd name="adj" fmla="val 1817"/>
              </a:avLst>
            </a:prstGeom>
            <a:solidFill>
              <a:schemeClr val="bg1">
                <a:lumMod val="95000"/>
              </a:schemeClr>
            </a:solidFill>
            <a:ln w="57150">
              <a:solidFill>
                <a:srgbClr val="343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xmlns="" id="{1FBA3F6E-0D80-4CA8-8A58-7B7676376945}"/>
                </a:ext>
              </a:extLst>
            </p:cNvPr>
            <p:cNvSpPr/>
            <p:nvPr/>
          </p:nvSpPr>
          <p:spPr>
            <a:xfrm>
              <a:off x="5654938" y="3584505"/>
              <a:ext cx="506105" cy="5213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xmlns="" id="{C7D6FED7-49BC-40BA-A9D6-CE949BDCCB43}"/>
                </a:ext>
              </a:extLst>
            </p:cNvPr>
            <p:cNvSpPr/>
            <p:nvPr/>
          </p:nvSpPr>
          <p:spPr>
            <a:xfrm>
              <a:off x="5058409" y="835281"/>
              <a:ext cx="555890" cy="57120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xmlns="" id="{E46FBDA1-7A36-4AC6-A255-5290AF28667B}"/>
                </a:ext>
              </a:extLst>
            </p:cNvPr>
            <p:cNvSpPr/>
            <p:nvPr/>
          </p:nvSpPr>
          <p:spPr>
            <a:xfrm>
              <a:off x="5199890" y="994015"/>
              <a:ext cx="231506" cy="213060"/>
            </a:xfrm>
            <a:prstGeom prst="ellipse">
              <a:avLst/>
            </a:prstGeom>
            <a:solidFill>
              <a:schemeClr val="bg2"/>
            </a:solidFill>
            <a:ln w="57150">
              <a:solidFill>
                <a:srgbClr val="343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xmlns="" id="{155C2EA7-896E-46EA-840B-7086A4C36B75}"/>
                </a:ext>
              </a:extLst>
            </p:cNvPr>
            <p:cNvCxnSpPr/>
            <p:nvPr/>
          </p:nvCxnSpPr>
          <p:spPr>
            <a:xfrm>
              <a:off x="4326949" y="2142341"/>
              <a:ext cx="1107121" cy="0"/>
            </a:xfrm>
            <a:prstGeom prst="line">
              <a:avLst/>
            </a:prstGeom>
            <a:ln w="57150">
              <a:solidFill>
                <a:srgbClr val="1E1E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xmlns="" id="{B7F1895F-25CD-4317-8D85-2ADD0EADC4AB}"/>
                </a:ext>
              </a:extLst>
            </p:cNvPr>
            <p:cNvCxnSpPr/>
            <p:nvPr/>
          </p:nvCxnSpPr>
          <p:spPr>
            <a:xfrm>
              <a:off x="4333094" y="2391152"/>
              <a:ext cx="1107121" cy="0"/>
            </a:xfrm>
            <a:prstGeom prst="line">
              <a:avLst/>
            </a:prstGeom>
            <a:ln w="57150">
              <a:solidFill>
                <a:srgbClr val="1E1E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D60CD8A0-226E-434D-BDDA-3147195943F1}"/>
                </a:ext>
              </a:extLst>
            </p:cNvPr>
            <p:cNvCxnSpPr/>
            <p:nvPr/>
          </p:nvCxnSpPr>
          <p:spPr>
            <a:xfrm>
              <a:off x="4333094" y="2883293"/>
              <a:ext cx="1107121" cy="0"/>
            </a:xfrm>
            <a:prstGeom prst="line">
              <a:avLst/>
            </a:prstGeom>
            <a:ln w="57150">
              <a:solidFill>
                <a:srgbClr val="1E1E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F48240E5-6278-4BE7-96CC-B501A2F9BE2E}"/>
                </a:ext>
              </a:extLst>
            </p:cNvPr>
            <p:cNvCxnSpPr/>
            <p:nvPr/>
          </p:nvCxnSpPr>
          <p:spPr>
            <a:xfrm>
              <a:off x="4333094" y="3171564"/>
              <a:ext cx="1107121" cy="0"/>
            </a:xfrm>
            <a:prstGeom prst="line">
              <a:avLst/>
            </a:prstGeom>
            <a:ln w="57150">
              <a:solidFill>
                <a:srgbClr val="1E1E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xmlns="" id="{572A04F6-C4ED-4B0B-94F6-A6AB152E3E2A}"/>
                </a:ext>
              </a:extLst>
            </p:cNvPr>
            <p:cNvCxnSpPr/>
            <p:nvPr/>
          </p:nvCxnSpPr>
          <p:spPr>
            <a:xfrm>
              <a:off x="4334387" y="3683433"/>
              <a:ext cx="1107121" cy="0"/>
            </a:xfrm>
            <a:prstGeom prst="line">
              <a:avLst/>
            </a:prstGeom>
            <a:ln w="57150">
              <a:solidFill>
                <a:srgbClr val="1E1E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324EC2EA-984B-4410-AA2E-744A7D6F8F54}"/>
                </a:ext>
              </a:extLst>
            </p:cNvPr>
            <p:cNvCxnSpPr/>
            <p:nvPr/>
          </p:nvCxnSpPr>
          <p:spPr>
            <a:xfrm>
              <a:off x="4334387" y="3938821"/>
              <a:ext cx="1107121" cy="0"/>
            </a:xfrm>
            <a:prstGeom prst="line">
              <a:avLst/>
            </a:prstGeom>
            <a:ln w="57150">
              <a:solidFill>
                <a:srgbClr val="1E1E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4AA4A795-C861-40C4-BF78-95FD1C7B5B4F}"/>
                </a:ext>
              </a:extLst>
            </p:cNvPr>
            <p:cNvSpPr/>
            <p:nvPr/>
          </p:nvSpPr>
          <p:spPr>
            <a:xfrm>
              <a:off x="4586764" y="1371589"/>
              <a:ext cx="606856" cy="526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xmlns="" id="{B9CD849B-E23D-4286-B0EA-CE28F80F2EF3}"/>
                </a:ext>
              </a:extLst>
            </p:cNvPr>
            <p:cNvSpPr/>
            <p:nvPr/>
          </p:nvSpPr>
          <p:spPr>
            <a:xfrm rot="2142575">
              <a:off x="5113707" y="1345637"/>
              <a:ext cx="105306" cy="757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0" name="Graphic 99" descr="Checkmark">
              <a:extLst>
                <a:ext uri="{FF2B5EF4-FFF2-40B4-BE49-F238E27FC236}">
                  <a16:creationId xmlns:a16="http://schemas.microsoft.com/office/drawing/2014/main" xmlns="" id="{2623A7A8-53B1-49F2-A46D-C0C87888E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701200" y="3573873"/>
              <a:ext cx="474893" cy="521305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ECF04946-468C-43EB-8D70-2A1BCAB79578}"/>
              </a:ext>
            </a:extLst>
          </p:cNvPr>
          <p:cNvGrpSpPr/>
          <p:nvPr/>
        </p:nvGrpSpPr>
        <p:grpSpPr>
          <a:xfrm>
            <a:off x="4191371" y="3078376"/>
            <a:ext cx="2858635" cy="2693538"/>
            <a:chOff x="4080686" y="3859277"/>
            <a:chExt cx="2858635" cy="2693538"/>
          </a:xfrm>
        </p:grpSpPr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xmlns="" id="{040AD4F3-6D78-4983-9FB6-DEDD19AACA91}"/>
                </a:ext>
              </a:extLst>
            </p:cNvPr>
            <p:cNvSpPr/>
            <p:nvPr/>
          </p:nvSpPr>
          <p:spPr>
            <a:xfrm>
              <a:off x="4090060" y="3870799"/>
              <a:ext cx="2849261" cy="1916555"/>
            </a:xfrm>
            <a:prstGeom prst="roundRect">
              <a:avLst>
                <a:gd name="adj" fmla="val 3715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xmlns="" id="{FB45FE27-5EB3-47F4-8E7C-52B7995A5FAA}"/>
                </a:ext>
              </a:extLst>
            </p:cNvPr>
            <p:cNvSpPr/>
            <p:nvPr/>
          </p:nvSpPr>
          <p:spPr>
            <a:xfrm>
              <a:off x="5192964" y="5804159"/>
              <a:ext cx="806376" cy="53903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xmlns="" id="{D673B0B1-654C-4784-B293-E57C20F1826F}"/>
                </a:ext>
              </a:extLst>
            </p:cNvPr>
            <p:cNvSpPr/>
            <p:nvPr/>
          </p:nvSpPr>
          <p:spPr>
            <a:xfrm>
              <a:off x="4585481" y="6343190"/>
              <a:ext cx="2016089" cy="2096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xmlns="" id="{A7ADFEFE-1D18-40D0-A520-B9D3FFC3E394}"/>
                </a:ext>
              </a:extLst>
            </p:cNvPr>
            <p:cNvSpPr/>
            <p:nvPr/>
          </p:nvSpPr>
          <p:spPr>
            <a:xfrm>
              <a:off x="5372917" y="5422008"/>
              <a:ext cx="466857" cy="1317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xmlns="" id="{D656E17B-50F8-4538-83AB-064D948716BF}"/>
                </a:ext>
              </a:extLst>
            </p:cNvPr>
            <p:cNvCxnSpPr>
              <a:cxnSpLocks/>
            </p:cNvCxnSpPr>
            <p:nvPr/>
          </p:nvCxnSpPr>
          <p:spPr>
            <a:xfrm>
              <a:off x="4972349" y="5613668"/>
              <a:ext cx="1283855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xmlns="" id="{DF7F227C-4774-4E0B-BF02-269711EE4D92}"/>
                </a:ext>
              </a:extLst>
            </p:cNvPr>
            <p:cNvCxnSpPr>
              <a:cxnSpLocks/>
            </p:cNvCxnSpPr>
            <p:nvPr/>
          </p:nvCxnSpPr>
          <p:spPr>
            <a:xfrm>
              <a:off x="5149165" y="5676555"/>
              <a:ext cx="971451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: Top Corners Rounded 1">
              <a:extLst>
                <a:ext uri="{FF2B5EF4-FFF2-40B4-BE49-F238E27FC236}">
                  <a16:creationId xmlns:a16="http://schemas.microsoft.com/office/drawing/2014/main" xmlns="" id="{6D8304E8-E1ED-4347-991B-18BC45E339C1}"/>
                </a:ext>
              </a:extLst>
            </p:cNvPr>
            <p:cNvSpPr/>
            <p:nvPr/>
          </p:nvSpPr>
          <p:spPr>
            <a:xfrm>
              <a:off x="4100194" y="3884814"/>
              <a:ext cx="2830029" cy="409289"/>
            </a:xfrm>
            <a:prstGeom prst="round2SameRect">
              <a:avLst>
                <a:gd name="adj1" fmla="val 15077"/>
                <a:gd name="adj2" fmla="val 0"/>
              </a:avLst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xmlns="" id="{66457D1B-ACFC-411A-BCE3-D72D65A11987}"/>
                </a:ext>
              </a:extLst>
            </p:cNvPr>
            <p:cNvSpPr txBox="1"/>
            <p:nvPr/>
          </p:nvSpPr>
          <p:spPr>
            <a:xfrm>
              <a:off x="4080686" y="3859277"/>
              <a:ext cx="2215831" cy="56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SURVEY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xmlns="" id="{57CB239E-6025-4306-9832-E0A2F8B002C5}"/>
                </a:ext>
              </a:extLst>
            </p:cNvPr>
            <p:cNvCxnSpPr>
              <a:cxnSpLocks/>
            </p:cNvCxnSpPr>
            <p:nvPr/>
          </p:nvCxnSpPr>
          <p:spPr>
            <a:xfrm>
              <a:off x="4311212" y="4361917"/>
              <a:ext cx="77254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xmlns="" id="{34A8F7C8-5C1B-4443-B91A-41CC47F22EF3}"/>
                </a:ext>
              </a:extLst>
            </p:cNvPr>
            <p:cNvCxnSpPr>
              <a:cxnSpLocks/>
            </p:cNvCxnSpPr>
            <p:nvPr/>
          </p:nvCxnSpPr>
          <p:spPr>
            <a:xfrm>
              <a:off x="4295662" y="5296238"/>
              <a:ext cx="77254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xmlns="" id="{06DFCBEE-F586-4D6D-81DE-ED6557EA0D1A}"/>
                </a:ext>
              </a:extLst>
            </p:cNvPr>
            <p:cNvCxnSpPr>
              <a:cxnSpLocks/>
            </p:cNvCxnSpPr>
            <p:nvPr/>
          </p:nvCxnSpPr>
          <p:spPr>
            <a:xfrm>
              <a:off x="4308923" y="4918021"/>
              <a:ext cx="77254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xmlns="" id="{F75D3F25-D010-497A-BCFD-B76DA367A58F}"/>
                </a:ext>
              </a:extLst>
            </p:cNvPr>
            <p:cNvCxnSpPr>
              <a:cxnSpLocks/>
            </p:cNvCxnSpPr>
            <p:nvPr/>
          </p:nvCxnSpPr>
          <p:spPr>
            <a:xfrm>
              <a:off x="4491450" y="4481119"/>
              <a:ext cx="386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xmlns="" id="{F6479387-A48D-4439-B9BD-F87072D96DE1}"/>
                </a:ext>
              </a:extLst>
            </p:cNvPr>
            <p:cNvCxnSpPr>
              <a:cxnSpLocks/>
            </p:cNvCxnSpPr>
            <p:nvPr/>
          </p:nvCxnSpPr>
          <p:spPr>
            <a:xfrm>
              <a:off x="4491450" y="4633845"/>
              <a:ext cx="386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xmlns="" id="{DEDC28B3-DFE9-42C5-9F2A-FF729BF06FAF}"/>
                </a:ext>
              </a:extLst>
            </p:cNvPr>
            <p:cNvCxnSpPr>
              <a:cxnSpLocks/>
            </p:cNvCxnSpPr>
            <p:nvPr/>
          </p:nvCxnSpPr>
          <p:spPr>
            <a:xfrm>
              <a:off x="4491450" y="4775174"/>
              <a:ext cx="386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xmlns="" id="{86BF9C45-4FF2-4202-9915-4454F161A6C6}"/>
                </a:ext>
              </a:extLst>
            </p:cNvPr>
            <p:cNvSpPr/>
            <p:nvPr/>
          </p:nvSpPr>
          <p:spPr>
            <a:xfrm>
              <a:off x="4374600" y="4592504"/>
              <a:ext cx="55606" cy="712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xmlns="" id="{C39C89B7-220B-4DF0-BCFB-030DC3E24434}"/>
                </a:ext>
              </a:extLst>
            </p:cNvPr>
            <p:cNvSpPr/>
            <p:nvPr/>
          </p:nvSpPr>
          <p:spPr>
            <a:xfrm>
              <a:off x="4374600" y="4737431"/>
              <a:ext cx="55606" cy="712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xmlns="" id="{F9052668-B593-4A73-A5CB-24B607A0A80B}"/>
                </a:ext>
              </a:extLst>
            </p:cNvPr>
            <p:cNvSpPr/>
            <p:nvPr/>
          </p:nvSpPr>
          <p:spPr>
            <a:xfrm>
              <a:off x="4381909" y="5126307"/>
              <a:ext cx="55606" cy="712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xmlns="" id="{3EEFA17B-705B-4643-B0DC-99DE5FB2BF72}"/>
                </a:ext>
              </a:extLst>
            </p:cNvPr>
            <p:cNvSpPr/>
            <p:nvPr/>
          </p:nvSpPr>
          <p:spPr>
            <a:xfrm>
              <a:off x="4374600" y="4977894"/>
              <a:ext cx="55606" cy="712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xmlns="" id="{CACBC724-FBB5-4A42-97B4-899745D8D599}"/>
                </a:ext>
              </a:extLst>
            </p:cNvPr>
            <p:cNvSpPr/>
            <p:nvPr/>
          </p:nvSpPr>
          <p:spPr>
            <a:xfrm>
              <a:off x="4381909" y="5377096"/>
              <a:ext cx="55606" cy="712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xmlns="" id="{9AC249A1-6E5B-4C41-B7C5-E7E7C336696C}"/>
                </a:ext>
              </a:extLst>
            </p:cNvPr>
            <p:cNvCxnSpPr>
              <a:cxnSpLocks/>
            </p:cNvCxnSpPr>
            <p:nvPr/>
          </p:nvCxnSpPr>
          <p:spPr>
            <a:xfrm>
              <a:off x="4488798" y="5164342"/>
              <a:ext cx="386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xmlns="" id="{E6D98E35-9A7F-4E68-BCE8-64F112B29C30}"/>
                </a:ext>
              </a:extLst>
            </p:cNvPr>
            <p:cNvCxnSpPr>
              <a:cxnSpLocks/>
            </p:cNvCxnSpPr>
            <p:nvPr/>
          </p:nvCxnSpPr>
          <p:spPr>
            <a:xfrm>
              <a:off x="4488798" y="5013517"/>
              <a:ext cx="386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xmlns="" id="{C5DB401C-3481-4C5B-BE4F-3BA7B3BB29F5}"/>
                </a:ext>
              </a:extLst>
            </p:cNvPr>
            <p:cNvCxnSpPr>
              <a:cxnSpLocks/>
            </p:cNvCxnSpPr>
            <p:nvPr/>
          </p:nvCxnSpPr>
          <p:spPr>
            <a:xfrm>
              <a:off x="4494860" y="5412720"/>
              <a:ext cx="386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xmlns="" id="{4FD0F0A1-9FF8-4992-913E-732A69F21407}"/>
                </a:ext>
              </a:extLst>
            </p:cNvPr>
            <p:cNvSpPr/>
            <p:nvPr/>
          </p:nvSpPr>
          <p:spPr>
            <a:xfrm>
              <a:off x="4381909" y="4450799"/>
              <a:ext cx="55606" cy="712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743702AC-34A0-4D09-AC3A-7E29A94B66B8}"/>
              </a:ext>
            </a:extLst>
          </p:cNvPr>
          <p:cNvGrpSpPr/>
          <p:nvPr/>
        </p:nvGrpSpPr>
        <p:grpSpPr>
          <a:xfrm>
            <a:off x="626237" y="273560"/>
            <a:ext cx="3487457" cy="2615704"/>
            <a:chOff x="3746421" y="404918"/>
            <a:chExt cx="3487457" cy="2615704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xmlns="" id="{6BE8887E-CD18-45AC-92C2-DEB7C004AC68}"/>
                </a:ext>
              </a:extLst>
            </p:cNvPr>
            <p:cNvSpPr/>
            <p:nvPr/>
          </p:nvSpPr>
          <p:spPr>
            <a:xfrm>
              <a:off x="4034225" y="700064"/>
              <a:ext cx="3199653" cy="2320558"/>
            </a:xfrm>
            <a:prstGeom prst="roundRect">
              <a:avLst>
                <a:gd name="adj" fmla="val 683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: Top Corners Rounded 102">
              <a:extLst>
                <a:ext uri="{FF2B5EF4-FFF2-40B4-BE49-F238E27FC236}">
                  <a16:creationId xmlns:a16="http://schemas.microsoft.com/office/drawing/2014/main" xmlns="" id="{73A16DFF-62AE-460B-83D7-E09655267DC8}"/>
                </a:ext>
              </a:extLst>
            </p:cNvPr>
            <p:cNvSpPr/>
            <p:nvPr/>
          </p:nvSpPr>
          <p:spPr>
            <a:xfrm>
              <a:off x="4026667" y="696571"/>
              <a:ext cx="3199652" cy="502525"/>
            </a:xfrm>
            <a:prstGeom prst="round2SameRect">
              <a:avLst>
                <a:gd name="adj1" fmla="val 27913"/>
                <a:gd name="adj2" fmla="val 0"/>
              </a:avLst>
            </a:prstGeom>
            <a:solidFill>
              <a:srgbClr val="70AD4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xmlns="" id="{B5A82E8B-6F0C-4AF8-8733-7CC7496DFA8D}"/>
                </a:ext>
              </a:extLst>
            </p:cNvPr>
            <p:cNvSpPr/>
            <p:nvPr/>
          </p:nvSpPr>
          <p:spPr>
            <a:xfrm>
              <a:off x="3746421" y="408411"/>
              <a:ext cx="3199653" cy="2320558"/>
            </a:xfrm>
            <a:prstGeom prst="roundRect">
              <a:avLst>
                <a:gd name="adj" fmla="val 683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EB47585A-248B-4BE1-BA7B-1D40622A3C0A}"/>
                </a:ext>
              </a:extLst>
            </p:cNvPr>
            <p:cNvCxnSpPr>
              <a:cxnSpLocks/>
            </p:cNvCxnSpPr>
            <p:nvPr/>
          </p:nvCxnSpPr>
          <p:spPr>
            <a:xfrm>
              <a:off x="4739004" y="1327450"/>
              <a:ext cx="1776826" cy="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D125E536-2B3F-494A-98B6-FE76BA9D181C}"/>
                </a:ext>
              </a:extLst>
            </p:cNvPr>
            <p:cNvCxnSpPr>
              <a:cxnSpLocks/>
            </p:cNvCxnSpPr>
            <p:nvPr/>
          </p:nvCxnSpPr>
          <p:spPr>
            <a:xfrm>
              <a:off x="4740649" y="1445403"/>
              <a:ext cx="1402428" cy="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396AE716-0569-403D-8980-70A2EB583654}"/>
                </a:ext>
              </a:extLst>
            </p:cNvPr>
            <p:cNvCxnSpPr>
              <a:cxnSpLocks/>
            </p:cNvCxnSpPr>
            <p:nvPr/>
          </p:nvCxnSpPr>
          <p:spPr>
            <a:xfrm>
              <a:off x="4740649" y="1565570"/>
              <a:ext cx="1050908" cy="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1E2BA760-DE65-44FB-8EC8-5B7C7F7525E1}"/>
                </a:ext>
              </a:extLst>
            </p:cNvPr>
            <p:cNvCxnSpPr>
              <a:cxnSpLocks/>
            </p:cNvCxnSpPr>
            <p:nvPr/>
          </p:nvCxnSpPr>
          <p:spPr>
            <a:xfrm>
              <a:off x="4739004" y="1855068"/>
              <a:ext cx="1776826" cy="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3E2BC95A-CD36-4C26-AB97-7B1E0FB88819}"/>
                </a:ext>
              </a:extLst>
            </p:cNvPr>
            <p:cNvCxnSpPr>
              <a:cxnSpLocks/>
            </p:cNvCxnSpPr>
            <p:nvPr/>
          </p:nvCxnSpPr>
          <p:spPr>
            <a:xfrm>
              <a:off x="4740649" y="1973021"/>
              <a:ext cx="1402428" cy="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DB20679F-2D54-4960-93FA-13CFF54D035C}"/>
                </a:ext>
              </a:extLst>
            </p:cNvPr>
            <p:cNvCxnSpPr>
              <a:cxnSpLocks/>
            </p:cNvCxnSpPr>
            <p:nvPr/>
          </p:nvCxnSpPr>
          <p:spPr>
            <a:xfrm>
              <a:off x="4740649" y="2093187"/>
              <a:ext cx="1050908" cy="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3D184F22-109D-48EB-82DA-04B6B5774222}"/>
                </a:ext>
              </a:extLst>
            </p:cNvPr>
            <p:cNvCxnSpPr>
              <a:cxnSpLocks/>
            </p:cNvCxnSpPr>
            <p:nvPr/>
          </p:nvCxnSpPr>
          <p:spPr>
            <a:xfrm>
              <a:off x="4739004" y="2326253"/>
              <a:ext cx="1776826" cy="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BE0B4855-8DAD-4695-85E2-511D618CDAA7}"/>
                </a:ext>
              </a:extLst>
            </p:cNvPr>
            <p:cNvCxnSpPr>
              <a:cxnSpLocks/>
            </p:cNvCxnSpPr>
            <p:nvPr/>
          </p:nvCxnSpPr>
          <p:spPr>
            <a:xfrm>
              <a:off x="4740649" y="2444206"/>
              <a:ext cx="1402428" cy="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8D638B88-434A-49E2-8DD6-AAABBE26CC9D}"/>
                </a:ext>
              </a:extLst>
            </p:cNvPr>
            <p:cNvCxnSpPr>
              <a:cxnSpLocks/>
            </p:cNvCxnSpPr>
            <p:nvPr/>
          </p:nvCxnSpPr>
          <p:spPr>
            <a:xfrm>
              <a:off x="4740649" y="2564373"/>
              <a:ext cx="1050908" cy="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xmlns="" id="{BC6137AB-B4A0-4989-9BEC-58818BF9083C}"/>
                </a:ext>
              </a:extLst>
            </p:cNvPr>
            <p:cNvSpPr/>
            <p:nvPr/>
          </p:nvSpPr>
          <p:spPr>
            <a:xfrm>
              <a:off x="4129400" y="1300099"/>
              <a:ext cx="312237" cy="324623"/>
            </a:xfrm>
            <a:prstGeom prst="roundRect">
              <a:avLst>
                <a:gd name="adj" fmla="val 7808"/>
              </a:avLst>
            </a:prstGeom>
            <a:solidFill>
              <a:schemeClr val="bg1"/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xmlns="" id="{6FD04D15-9E65-4042-8F0C-1F7957AB729F}"/>
                </a:ext>
              </a:extLst>
            </p:cNvPr>
            <p:cNvSpPr/>
            <p:nvPr/>
          </p:nvSpPr>
          <p:spPr>
            <a:xfrm rot="17282257">
              <a:off x="4216651" y="1133607"/>
              <a:ext cx="388309" cy="352280"/>
            </a:xfrm>
            <a:prstGeom prst="triangle">
              <a:avLst>
                <a:gd name="adj" fmla="val 4617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Graphic 34" descr="Checkmark">
              <a:extLst>
                <a:ext uri="{FF2B5EF4-FFF2-40B4-BE49-F238E27FC236}">
                  <a16:creationId xmlns:a16="http://schemas.microsoft.com/office/drawing/2014/main" xmlns="" id="{5315621B-64DE-46FF-90D1-FFF1E3D4A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4193322" y="1319394"/>
              <a:ext cx="230676" cy="258579"/>
            </a:xfrm>
            <a:prstGeom prst="rect">
              <a:avLst/>
            </a:prstGeom>
          </p:spPr>
        </p:pic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xmlns="" id="{51B095A1-580C-4194-98E8-A53B75783D18}"/>
                </a:ext>
              </a:extLst>
            </p:cNvPr>
            <p:cNvSpPr/>
            <p:nvPr/>
          </p:nvSpPr>
          <p:spPr>
            <a:xfrm>
              <a:off x="4126769" y="1783803"/>
              <a:ext cx="312237" cy="324623"/>
            </a:xfrm>
            <a:prstGeom prst="roundRect">
              <a:avLst>
                <a:gd name="adj" fmla="val 7808"/>
              </a:avLst>
            </a:prstGeom>
            <a:solidFill>
              <a:schemeClr val="bg1"/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xmlns="" id="{08115757-D157-4746-AE01-8D5811C8C3DB}"/>
                </a:ext>
              </a:extLst>
            </p:cNvPr>
            <p:cNvSpPr/>
            <p:nvPr/>
          </p:nvSpPr>
          <p:spPr>
            <a:xfrm rot="17282257">
              <a:off x="4214020" y="1617311"/>
              <a:ext cx="388309" cy="352280"/>
            </a:xfrm>
            <a:prstGeom prst="triangle">
              <a:avLst>
                <a:gd name="adj" fmla="val 4617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3" name="Graphic 112" descr="Checkmark">
              <a:extLst>
                <a:ext uri="{FF2B5EF4-FFF2-40B4-BE49-F238E27FC236}">
                  <a16:creationId xmlns:a16="http://schemas.microsoft.com/office/drawing/2014/main" xmlns="" id="{5F0993DD-616A-4E81-B579-EC3128FF1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4190691" y="1803098"/>
              <a:ext cx="230676" cy="258579"/>
            </a:xfrm>
            <a:prstGeom prst="rect">
              <a:avLst/>
            </a:prstGeom>
          </p:spPr>
        </p:pic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xmlns="" id="{E5C97989-476C-4E48-94D9-DD6113217AED}"/>
                </a:ext>
              </a:extLst>
            </p:cNvPr>
            <p:cNvSpPr/>
            <p:nvPr/>
          </p:nvSpPr>
          <p:spPr>
            <a:xfrm>
              <a:off x="4126769" y="2265478"/>
              <a:ext cx="312237" cy="324623"/>
            </a:xfrm>
            <a:prstGeom prst="roundRect">
              <a:avLst>
                <a:gd name="adj" fmla="val 9578"/>
              </a:avLst>
            </a:prstGeom>
            <a:solidFill>
              <a:schemeClr val="bg1"/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xmlns="" id="{49863206-6FB4-4A41-8D84-F83ECE6A49ED}"/>
                </a:ext>
              </a:extLst>
            </p:cNvPr>
            <p:cNvSpPr/>
            <p:nvPr/>
          </p:nvSpPr>
          <p:spPr>
            <a:xfrm rot="17282257">
              <a:off x="4214020" y="2098986"/>
              <a:ext cx="388309" cy="352280"/>
            </a:xfrm>
            <a:prstGeom prst="triangle">
              <a:avLst>
                <a:gd name="adj" fmla="val 4617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7" name="Graphic 116" descr="Checkmark">
              <a:extLst>
                <a:ext uri="{FF2B5EF4-FFF2-40B4-BE49-F238E27FC236}">
                  <a16:creationId xmlns:a16="http://schemas.microsoft.com/office/drawing/2014/main" xmlns="" id="{49C16C23-ECDD-4BD2-9DA3-DBACCBCB3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4190691" y="2284773"/>
              <a:ext cx="230676" cy="258579"/>
            </a:xfrm>
            <a:prstGeom prst="rect">
              <a:avLst/>
            </a:prstGeom>
          </p:spPr>
        </p:pic>
        <p:sp>
          <p:nvSpPr>
            <p:cNvPr id="4" name="Rectangle: Top Corners Rounded 3">
              <a:extLst>
                <a:ext uri="{FF2B5EF4-FFF2-40B4-BE49-F238E27FC236}">
                  <a16:creationId xmlns:a16="http://schemas.microsoft.com/office/drawing/2014/main" xmlns="" id="{29D3EBF4-41B5-4B6E-9881-39E0ECE72B81}"/>
                </a:ext>
              </a:extLst>
            </p:cNvPr>
            <p:cNvSpPr/>
            <p:nvPr/>
          </p:nvSpPr>
          <p:spPr>
            <a:xfrm>
              <a:off x="3748099" y="404918"/>
              <a:ext cx="3199652" cy="502525"/>
            </a:xfrm>
            <a:prstGeom prst="round2SameRect">
              <a:avLst>
                <a:gd name="adj1" fmla="val 27913"/>
                <a:gd name="adj2" fmla="val 0"/>
              </a:avLst>
            </a:prstGeom>
            <a:solidFill>
              <a:srgbClr val="70AD4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0FAE2EBE-33B6-48E4-A208-CCE708C46DE0}"/>
                </a:ext>
              </a:extLst>
            </p:cNvPr>
            <p:cNvSpPr/>
            <p:nvPr/>
          </p:nvSpPr>
          <p:spPr>
            <a:xfrm>
              <a:off x="6143077" y="591118"/>
              <a:ext cx="138155" cy="1339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B005DB89-BBDF-4EFB-813B-EFE6AE5EADF1}"/>
                </a:ext>
              </a:extLst>
            </p:cNvPr>
            <p:cNvSpPr/>
            <p:nvPr/>
          </p:nvSpPr>
          <p:spPr>
            <a:xfrm>
              <a:off x="6379321" y="591118"/>
              <a:ext cx="138155" cy="1339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AA857307-0521-45CE-A7DC-AFE905002EDA}"/>
                </a:ext>
              </a:extLst>
            </p:cNvPr>
            <p:cNvSpPr/>
            <p:nvPr/>
          </p:nvSpPr>
          <p:spPr>
            <a:xfrm>
              <a:off x="6615565" y="591118"/>
              <a:ext cx="138155" cy="1339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E5B54469-0389-4F79-9B36-91D6B8AAEF13}"/>
                </a:ext>
              </a:extLst>
            </p:cNvPr>
            <p:cNvSpPr txBox="1"/>
            <p:nvPr/>
          </p:nvSpPr>
          <p:spPr>
            <a:xfrm>
              <a:off x="4927999" y="928363"/>
              <a:ext cx="946807" cy="29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rial Black" panose="020B0A04020102020204" pitchFamily="34" charset="0"/>
                </a:rPr>
                <a:t>Survey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xmlns="" id="{4758242B-065C-43C5-A498-BC9D3E1B1D06}"/>
              </a:ext>
            </a:extLst>
          </p:cNvPr>
          <p:cNvGrpSpPr/>
          <p:nvPr/>
        </p:nvGrpSpPr>
        <p:grpSpPr>
          <a:xfrm>
            <a:off x="626237" y="277738"/>
            <a:ext cx="3487457" cy="2615704"/>
            <a:chOff x="3746421" y="404918"/>
            <a:chExt cx="3487457" cy="2615704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xmlns="" id="{47AFCD47-2CCE-4BF7-B828-569ED11AAFC8}"/>
                </a:ext>
              </a:extLst>
            </p:cNvPr>
            <p:cNvSpPr/>
            <p:nvPr/>
          </p:nvSpPr>
          <p:spPr>
            <a:xfrm>
              <a:off x="4034225" y="700064"/>
              <a:ext cx="3199653" cy="2320558"/>
            </a:xfrm>
            <a:prstGeom prst="roundRect">
              <a:avLst>
                <a:gd name="adj" fmla="val 683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: Top Corners Rounded 113">
              <a:extLst>
                <a:ext uri="{FF2B5EF4-FFF2-40B4-BE49-F238E27FC236}">
                  <a16:creationId xmlns:a16="http://schemas.microsoft.com/office/drawing/2014/main" xmlns="" id="{E6CD560B-5050-44E3-8380-D066837B0774}"/>
                </a:ext>
              </a:extLst>
            </p:cNvPr>
            <p:cNvSpPr/>
            <p:nvPr/>
          </p:nvSpPr>
          <p:spPr>
            <a:xfrm>
              <a:off x="4026667" y="696571"/>
              <a:ext cx="3199652" cy="502525"/>
            </a:xfrm>
            <a:prstGeom prst="round2SameRect">
              <a:avLst>
                <a:gd name="adj1" fmla="val 27913"/>
                <a:gd name="adj2" fmla="val 0"/>
              </a:avLst>
            </a:prstGeom>
            <a:solidFill>
              <a:srgbClr val="70AD4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xmlns="" id="{ABFCB6C4-91FB-4AB0-9E07-ACB7CAC5EE06}"/>
                </a:ext>
              </a:extLst>
            </p:cNvPr>
            <p:cNvSpPr/>
            <p:nvPr/>
          </p:nvSpPr>
          <p:spPr>
            <a:xfrm>
              <a:off x="3746421" y="408411"/>
              <a:ext cx="3199653" cy="2320558"/>
            </a:xfrm>
            <a:prstGeom prst="roundRect">
              <a:avLst>
                <a:gd name="adj" fmla="val 683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xmlns="" id="{50086A4F-416F-4014-A4F5-2F5F9971FFE4}"/>
                </a:ext>
              </a:extLst>
            </p:cNvPr>
            <p:cNvCxnSpPr>
              <a:cxnSpLocks/>
            </p:cNvCxnSpPr>
            <p:nvPr/>
          </p:nvCxnSpPr>
          <p:spPr>
            <a:xfrm>
              <a:off x="4739004" y="1327450"/>
              <a:ext cx="1776826" cy="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xmlns="" id="{A965665A-390B-4CB0-8480-6BFF93CD193A}"/>
                </a:ext>
              </a:extLst>
            </p:cNvPr>
            <p:cNvCxnSpPr>
              <a:cxnSpLocks/>
            </p:cNvCxnSpPr>
            <p:nvPr/>
          </p:nvCxnSpPr>
          <p:spPr>
            <a:xfrm>
              <a:off x="4740649" y="1445403"/>
              <a:ext cx="1402428" cy="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xmlns="" id="{B8645658-D201-47BE-BF5B-1D126EC36623}"/>
                </a:ext>
              </a:extLst>
            </p:cNvPr>
            <p:cNvCxnSpPr>
              <a:cxnSpLocks/>
            </p:cNvCxnSpPr>
            <p:nvPr/>
          </p:nvCxnSpPr>
          <p:spPr>
            <a:xfrm>
              <a:off x="4740649" y="1565570"/>
              <a:ext cx="1050908" cy="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xmlns="" id="{E1AC341A-E91A-4F82-9DF8-4CD5B3B00E4C}"/>
                </a:ext>
              </a:extLst>
            </p:cNvPr>
            <p:cNvCxnSpPr>
              <a:cxnSpLocks/>
            </p:cNvCxnSpPr>
            <p:nvPr/>
          </p:nvCxnSpPr>
          <p:spPr>
            <a:xfrm>
              <a:off x="4739004" y="1855068"/>
              <a:ext cx="1776826" cy="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xmlns="" id="{55A064E6-D914-47D8-9612-FDDDD14AD096}"/>
                </a:ext>
              </a:extLst>
            </p:cNvPr>
            <p:cNvCxnSpPr>
              <a:cxnSpLocks/>
            </p:cNvCxnSpPr>
            <p:nvPr/>
          </p:nvCxnSpPr>
          <p:spPr>
            <a:xfrm>
              <a:off x="4740649" y="1973021"/>
              <a:ext cx="1402428" cy="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xmlns="" id="{FBA65D5A-BA5B-48C6-9824-43F8710485D6}"/>
                </a:ext>
              </a:extLst>
            </p:cNvPr>
            <p:cNvCxnSpPr>
              <a:cxnSpLocks/>
            </p:cNvCxnSpPr>
            <p:nvPr/>
          </p:nvCxnSpPr>
          <p:spPr>
            <a:xfrm>
              <a:off x="4740649" y="2093187"/>
              <a:ext cx="1050908" cy="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xmlns="" id="{672C9E26-3B9F-4871-BF85-66995F7A2FFE}"/>
                </a:ext>
              </a:extLst>
            </p:cNvPr>
            <p:cNvCxnSpPr>
              <a:cxnSpLocks/>
            </p:cNvCxnSpPr>
            <p:nvPr/>
          </p:nvCxnSpPr>
          <p:spPr>
            <a:xfrm>
              <a:off x="4739004" y="2326253"/>
              <a:ext cx="1776826" cy="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xmlns="" id="{0D471204-4DED-4BA1-A6EA-42BE7E84BC00}"/>
                </a:ext>
              </a:extLst>
            </p:cNvPr>
            <p:cNvCxnSpPr>
              <a:cxnSpLocks/>
            </p:cNvCxnSpPr>
            <p:nvPr/>
          </p:nvCxnSpPr>
          <p:spPr>
            <a:xfrm>
              <a:off x="4740649" y="2444206"/>
              <a:ext cx="1402428" cy="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xmlns="" id="{D2F3491D-EA3A-4F12-AA97-8AB9B77BD71A}"/>
                </a:ext>
              </a:extLst>
            </p:cNvPr>
            <p:cNvCxnSpPr>
              <a:cxnSpLocks/>
            </p:cNvCxnSpPr>
            <p:nvPr/>
          </p:nvCxnSpPr>
          <p:spPr>
            <a:xfrm>
              <a:off x="4740649" y="2564373"/>
              <a:ext cx="1050908" cy="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xmlns="" id="{1F5EF7F2-45A8-4623-9DFC-4A3C1B292660}"/>
                </a:ext>
              </a:extLst>
            </p:cNvPr>
            <p:cNvSpPr/>
            <p:nvPr/>
          </p:nvSpPr>
          <p:spPr>
            <a:xfrm>
              <a:off x="4129400" y="1300099"/>
              <a:ext cx="312237" cy="324623"/>
            </a:xfrm>
            <a:prstGeom prst="roundRect">
              <a:avLst>
                <a:gd name="adj" fmla="val 7808"/>
              </a:avLst>
            </a:prstGeom>
            <a:solidFill>
              <a:schemeClr val="bg1"/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xmlns="" id="{2F283ECA-B246-40D5-B9B5-F8B81A987429}"/>
                </a:ext>
              </a:extLst>
            </p:cNvPr>
            <p:cNvSpPr/>
            <p:nvPr/>
          </p:nvSpPr>
          <p:spPr>
            <a:xfrm rot="17282257">
              <a:off x="4216651" y="1133607"/>
              <a:ext cx="388309" cy="352280"/>
            </a:xfrm>
            <a:prstGeom prst="triangle">
              <a:avLst>
                <a:gd name="adj" fmla="val 4617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1" name="Graphic 130" descr="Checkmark">
              <a:extLst>
                <a:ext uri="{FF2B5EF4-FFF2-40B4-BE49-F238E27FC236}">
                  <a16:creationId xmlns:a16="http://schemas.microsoft.com/office/drawing/2014/main" xmlns="" id="{017CA1DF-E873-4424-9911-6FA113841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4193322" y="1319394"/>
              <a:ext cx="230676" cy="258579"/>
            </a:xfrm>
            <a:prstGeom prst="rect">
              <a:avLst/>
            </a:prstGeom>
          </p:spPr>
        </p:pic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xmlns="" id="{D922BB4D-E5F3-4EBC-A8EA-0E7631E00A0D}"/>
                </a:ext>
              </a:extLst>
            </p:cNvPr>
            <p:cNvSpPr/>
            <p:nvPr/>
          </p:nvSpPr>
          <p:spPr>
            <a:xfrm>
              <a:off x="4126769" y="1783803"/>
              <a:ext cx="312237" cy="324623"/>
            </a:xfrm>
            <a:prstGeom prst="roundRect">
              <a:avLst>
                <a:gd name="adj" fmla="val 7808"/>
              </a:avLst>
            </a:prstGeom>
            <a:solidFill>
              <a:schemeClr val="bg1"/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xmlns="" id="{952D6C17-FC86-4138-93AA-D47460C8D549}"/>
                </a:ext>
              </a:extLst>
            </p:cNvPr>
            <p:cNvSpPr/>
            <p:nvPr/>
          </p:nvSpPr>
          <p:spPr>
            <a:xfrm rot="17282257">
              <a:off x="4214020" y="1617311"/>
              <a:ext cx="388309" cy="352280"/>
            </a:xfrm>
            <a:prstGeom prst="triangle">
              <a:avLst>
                <a:gd name="adj" fmla="val 4617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4" name="Graphic 133" descr="Checkmark">
              <a:extLst>
                <a:ext uri="{FF2B5EF4-FFF2-40B4-BE49-F238E27FC236}">
                  <a16:creationId xmlns:a16="http://schemas.microsoft.com/office/drawing/2014/main" xmlns="" id="{71C9D200-C5B4-41F1-808D-41C4668B8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4190691" y="1803098"/>
              <a:ext cx="230676" cy="258579"/>
            </a:xfrm>
            <a:prstGeom prst="rect">
              <a:avLst/>
            </a:prstGeom>
          </p:spPr>
        </p:pic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xmlns="" id="{BC2AA663-0A9A-4969-A474-55CE68289E98}"/>
                </a:ext>
              </a:extLst>
            </p:cNvPr>
            <p:cNvSpPr/>
            <p:nvPr/>
          </p:nvSpPr>
          <p:spPr>
            <a:xfrm>
              <a:off x="4126769" y="2265478"/>
              <a:ext cx="312237" cy="324623"/>
            </a:xfrm>
            <a:prstGeom prst="roundRect">
              <a:avLst>
                <a:gd name="adj" fmla="val 9578"/>
              </a:avLst>
            </a:prstGeom>
            <a:solidFill>
              <a:schemeClr val="bg1"/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Isosceles Triangle 135">
              <a:extLst>
                <a:ext uri="{FF2B5EF4-FFF2-40B4-BE49-F238E27FC236}">
                  <a16:creationId xmlns:a16="http://schemas.microsoft.com/office/drawing/2014/main" xmlns="" id="{DE16B2FC-6C1F-454D-AE1B-7058AD722D92}"/>
                </a:ext>
              </a:extLst>
            </p:cNvPr>
            <p:cNvSpPr/>
            <p:nvPr/>
          </p:nvSpPr>
          <p:spPr>
            <a:xfrm rot="17282257">
              <a:off x="4214020" y="2098986"/>
              <a:ext cx="388309" cy="352280"/>
            </a:xfrm>
            <a:prstGeom prst="triangle">
              <a:avLst>
                <a:gd name="adj" fmla="val 4617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7" name="Graphic 136" descr="Checkmark">
              <a:extLst>
                <a:ext uri="{FF2B5EF4-FFF2-40B4-BE49-F238E27FC236}">
                  <a16:creationId xmlns:a16="http://schemas.microsoft.com/office/drawing/2014/main" xmlns="" id="{DFAE443E-FE87-4878-A35B-0AE4E1607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4190691" y="2284773"/>
              <a:ext cx="230676" cy="258579"/>
            </a:xfrm>
            <a:prstGeom prst="rect">
              <a:avLst/>
            </a:prstGeom>
          </p:spPr>
        </p:pic>
        <p:sp>
          <p:nvSpPr>
            <p:cNvPr id="138" name="Rectangle: Top Corners Rounded 137">
              <a:extLst>
                <a:ext uri="{FF2B5EF4-FFF2-40B4-BE49-F238E27FC236}">
                  <a16:creationId xmlns:a16="http://schemas.microsoft.com/office/drawing/2014/main" xmlns="" id="{09AFD25B-63DA-4FD5-847F-1910514072A6}"/>
                </a:ext>
              </a:extLst>
            </p:cNvPr>
            <p:cNvSpPr/>
            <p:nvPr/>
          </p:nvSpPr>
          <p:spPr>
            <a:xfrm>
              <a:off x="3748099" y="404918"/>
              <a:ext cx="3199652" cy="502525"/>
            </a:xfrm>
            <a:prstGeom prst="round2SameRect">
              <a:avLst>
                <a:gd name="adj1" fmla="val 27913"/>
                <a:gd name="adj2" fmla="val 0"/>
              </a:avLst>
            </a:prstGeom>
            <a:solidFill>
              <a:srgbClr val="70AD4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xmlns="" id="{68DE3EAA-3092-4B95-89DA-4EFB4F553685}"/>
                </a:ext>
              </a:extLst>
            </p:cNvPr>
            <p:cNvSpPr/>
            <p:nvPr/>
          </p:nvSpPr>
          <p:spPr>
            <a:xfrm>
              <a:off x="6143077" y="591118"/>
              <a:ext cx="138155" cy="1339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xmlns="" id="{8F882085-D128-4CA0-BD40-5AE9A0CDA1DD}"/>
                </a:ext>
              </a:extLst>
            </p:cNvPr>
            <p:cNvSpPr/>
            <p:nvPr/>
          </p:nvSpPr>
          <p:spPr>
            <a:xfrm>
              <a:off x="6379321" y="591118"/>
              <a:ext cx="138155" cy="1339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xmlns="" id="{D84BCE53-0C4B-449C-9F77-E80161DE54C9}"/>
                </a:ext>
              </a:extLst>
            </p:cNvPr>
            <p:cNvSpPr/>
            <p:nvPr/>
          </p:nvSpPr>
          <p:spPr>
            <a:xfrm>
              <a:off x="6615565" y="591118"/>
              <a:ext cx="138155" cy="1339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xmlns="" id="{B59BA673-E896-4D35-AE49-23BF19100B6B}"/>
                </a:ext>
              </a:extLst>
            </p:cNvPr>
            <p:cNvSpPr txBox="1"/>
            <p:nvPr/>
          </p:nvSpPr>
          <p:spPr>
            <a:xfrm>
              <a:off x="4927999" y="928363"/>
              <a:ext cx="946807" cy="29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rial Black" panose="020B0A04020102020204" pitchFamily="34" charset="0"/>
                </a:rPr>
                <a:t>Survey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163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771B257-2A24-4644-8732-5FF83A6932D9}"/>
              </a:ext>
            </a:extLst>
          </p:cNvPr>
          <p:cNvGrpSpPr/>
          <p:nvPr/>
        </p:nvGrpSpPr>
        <p:grpSpPr>
          <a:xfrm>
            <a:off x="270624" y="94135"/>
            <a:ext cx="2244482" cy="3399574"/>
            <a:chOff x="4019739" y="769544"/>
            <a:chExt cx="2507032" cy="379792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xmlns="" id="{2B07BD9F-8791-46CF-B235-CC5C473DD787}"/>
                </a:ext>
              </a:extLst>
            </p:cNvPr>
            <p:cNvSpPr/>
            <p:nvPr/>
          </p:nvSpPr>
          <p:spPr>
            <a:xfrm>
              <a:off x="4019739" y="1347751"/>
              <a:ext cx="2507032" cy="3219719"/>
            </a:xfrm>
            <a:prstGeom prst="roundRect">
              <a:avLst>
                <a:gd name="adj" fmla="val 7783"/>
              </a:avLst>
            </a:prstGeom>
            <a:solidFill>
              <a:schemeClr val="bg1">
                <a:lumMod val="85000"/>
              </a:schemeClr>
            </a:solidFill>
            <a:ln w="57150">
              <a:solidFill>
                <a:srgbClr val="343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: Diagonal Corners Rounded 3">
              <a:extLst>
                <a:ext uri="{FF2B5EF4-FFF2-40B4-BE49-F238E27FC236}">
                  <a16:creationId xmlns:a16="http://schemas.microsoft.com/office/drawing/2014/main" xmlns="" id="{5D478593-7E5F-4DAB-8C03-6A23C7A570AD}"/>
                </a:ext>
              </a:extLst>
            </p:cNvPr>
            <p:cNvSpPr/>
            <p:nvPr/>
          </p:nvSpPr>
          <p:spPr>
            <a:xfrm>
              <a:off x="4044324" y="1374582"/>
              <a:ext cx="2261720" cy="2680905"/>
            </a:xfrm>
            <a:prstGeom prst="round2DiagRect">
              <a:avLst>
                <a:gd name="adj1" fmla="val 8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xmlns="" id="{A4A36188-9BAD-40D9-BFE9-E82A6C0A4A89}"/>
                </a:ext>
              </a:extLst>
            </p:cNvPr>
            <p:cNvSpPr/>
            <p:nvPr/>
          </p:nvSpPr>
          <p:spPr>
            <a:xfrm rot="10800000">
              <a:off x="4565810" y="1353841"/>
              <a:ext cx="1533702" cy="4747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343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7DF9B817-BB91-4212-B0AB-C03E1D3804EC}"/>
                </a:ext>
              </a:extLst>
            </p:cNvPr>
            <p:cNvSpPr/>
            <p:nvPr/>
          </p:nvSpPr>
          <p:spPr>
            <a:xfrm>
              <a:off x="4987640" y="769544"/>
              <a:ext cx="651027" cy="66950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43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xmlns="" id="{C50084BA-24F5-4ACE-A6C3-E91DD804C75D}"/>
                </a:ext>
              </a:extLst>
            </p:cNvPr>
            <p:cNvSpPr/>
            <p:nvPr/>
          </p:nvSpPr>
          <p:spPr>
            <a:xfrm rot="10800000">
              <a:off x="4725908" y="1389696"/>
              <a:ext cx="1240324" cy="37735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xmlns="" id="{1DA83DFC-CC5C-493A-A538-2F9B719F1793}"/>
                </a:ext>
              </a:extLst>
            </p:cNvPr>
            <p:cNvSpPr/>
            <p:nvPr/>
          </p:nvSpPr>
          <p:spPr>
            <a:xfrm>
              <a:off x="5608593" y="1970710"/>
              <a:ext cx="587730" cy="614748"/>
            </a:xfrm>
            <a:prstGeom prst="roundRect">
              <a:avLst>
                <a:gd name="adj" fmla="val 1817"/>
              </a:avLst>
            </a:prstGeom>
            <a:solidFill>
              <a:schemeClr val="bg1">
                <a:lumMod val="95000"/>
              </a:schemeClr>
            </a:solidFill>
            <a:ln w="57150">
              <a:solidFill>
                <a:srgbClr val="343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638E3A01-C584-48D6-A4BD-F7AD5285F43C}"/>
                </a:ext>
              </a:extLst>
            </p:cNvPr>
            <p:cNvSpPr/>
            <p:nvPr/>
          </p:nvSpPr>
          <p:spPr>
            <a:xfrm>
              <a:off x="5655378" y="2037116"/>
              <a:ext cx="506105" cy="5213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Checkmark">
              <a:extLst>
                <a:ext uri="{FF2B5EF4-FFF2-40B4-BE49-F238E27FC236}">
                  <a16:creationId xmlns:a16="http://schemas.microsoft.com/office/drawing/2014/main" xmlns="" id="{03AF4EDE-BC8D-4A90-BE3E-EC26742E7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689648" y="2037116"/>
              <a:ext cx="474893" cy="521307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0316F750-9671-4DF0-8E04-25CA42866D1E}"/>
                </a:ext>
              </a:extLst>
            </p:cNvPr>
            <p:cNvSpPr/>
            <p:nvPr/>
          </p:nvSpPr>
          <p:spPr>
            <a:xfrm>
              <a:off x="5603543" y="2755814"/>
              <a:ext cx="587729" cy="614748"/>
            </a:xfrm>
            <a:prstGeom prst="roundRect">
              <a:avLst>
                <a:gd name="adj" fmla="val 1817"/>
              </a:avLst>
            </a:prstGeom>
            <a:solidFill>
              <a:schemeClr val="bg1">
                <a:lumMod val="95000"/>
              </a:schemeClr>
            </a:solidFill>
            <a:ln w="57150">
              <a:solidFill>
                <a:srgbClr val="343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4F98C8BE-E948-474A-AB61-31B9E08C554B}"/>
                </a:ext>
              </a:extLst>
            </p:cNvPr>
            <p:cNvSpPr/>
            <p:nvPr/>
          </p:nvSpPr>
          <p:spPr>
            <a:xfrm>
              <a:off x="5662289" y="2817267"/>
              <a:ext cx="506105" cy="5213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heckmark">
              <a:extLst>
                <a:ext uri="{FF2B5EF4-FFF2-40B4-BE49-F238E27FC236}">
                  <a16:creationId xmlns:a16="http://schemas.microsoft.com/office/drawing/2014/main" xmlns="" id="{175E1BCF-B854-4BBE-992F-2754A779A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704065" y="2806962"/>
              <a:ext cx="474893" cy="521306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D9EDECA4-4403-4C66-B392-4C30A92E3046}"/>
                </a:ext>
              </a:extLst>
            </p:cNvPr>
            <p:cNvSpPr/>
            <p:nvPr/>
          </p:nvSpPr>
          <p:spPr>
            <a:xfrm>
              <a:off x="5608153" y="3527152"/>
              <a:ext cx="587730" cy="614748"/>
            </a:xfrm>
            <a:prstGeom prst="roundRect">
              <a:avLst>
                <a:gd name="adj" fmla="val 1817"/>
              </a:avLst>
            </a:prstGeom>
            <a:solidFill>
              <a:schemeClr val="bg1">
                <a:lumMod val="95000"/>
              </a:schemeClr>
            </a:solidFill>
            <a:ln w="57150">
              <a:solidFill>
                <a:srgbClr val="343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2EE89D86-5AA1-4D14-BEEB-438446B67A9F}"/>
                </a:ext>
              </a:extLst>
            </p:cNvPr>
            <p:cNvSpPr/>
            <p:nvPr/>
          </p:nvSpPr>
          <p:spPr>
            <a:xfrm>
              <a:off x="5654938" y="3584505"/>
              <a:ext cx="506105" cy="5213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4AA813E5-3E05-49B0-84DD-1C32048E6853}"/>
                </a:ext>
              </a:extLst>
            </p:cNvPr>
            <p:cNvSpPr/>
            <p:nvPr/>
          </p:nvSpPr>
          <p:spPr>
            <a:xfrm>
              <a:off x="5058409" y="835281"/>
              <a:ext cx="555890" cy="57120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CB4E20F8-A487-46D8-908F-A948FFD0FC31}"/>
                </a:ext>
              </a:extLst>
            </p:cNvPr>
            <p:cNvSpPr/>
            <p:nvPr/>
          </p:nvSpPr>
          <p:spPr>
            <a:xfrm>
              <a:off x="5199890" y="994015"/>
              <a:ext cx="231506" cy="213060"/>
            </a:xfrm>
            <a:prstGeom prst="ellipse">
              <a:avLst/>
            </a:prstGeom>
            <a:solidFill>
              <a:schemeClr val="bg2"/>
            </a:solidFill>
            <a:ln w="57150">
              <a:solidFill>
                <a:srgbClr val="343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A743654E-13AF-4929-A072-5C9B26EAB3D5}"/>
                </a:ext>
              </a:extLst>
            </p:cNvPr>
            <p:cNvCxnSpPr/>
            <p:nvPr/>
          </p:nvCxnSpPr>
          <p:spPr>
            <a:xfrm>
              <a:off x="4326949" y="2142341"/>
              <a:ext cx="1107121" cy="0"/>
            </a:xfrm>
            <a:prstGeom prst="line">
              <a:avLst/>
            </a:prstGeom>
            <a:ln w="57150">
              <a:solidFill>
                <a:srgbClr val="1E1E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CD3FED0A-C354-413A-8E9F-2B9F49175AD0}"/>
                </a:ext>
              </a:extLst>
            </p:cNvPr>
            <p:cNvCxnSpPr/>
            <p:nvPr/>
          </p:nvCxnSpPr>
          <p:spPr>
            <a:xfrm>
              <a:off x="4333094" y="2391152"/>
              <a:ext cx="1107121" cy="0"/>
            </a:xfrm>
            <a:prstGeom prst="line">
              <a:avLst/>
            </a:prstGeom>
            <a:ln w="57150">
              <a:solidFill>
                <a:srgbClr val="1E1E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181DB76E-6CFC-4CB2-9DA2-392DE2997210}"/>
                </a:ext>
              </a:extLst>
            </p:cNvPr>
            <p:cNvCxnSpPr/>
            <p:nvPr/>
          </p:nvCxnSpPr>
          <p:spPr>
            <a:xfrm>
              <a:off x="4333094" y="2883293"/>
              <a:ext cx="1107121" cy="0"/>
            </a:xfrm>
            <a:prstGeom prst="line">
              <a:avLst/>
            </a:prstGeom>
            <a:ln w="57150">
              <a:solidFill>
                <a:srgbClr val="1E1E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52FB63B3-6884-4698-984F-531C8EBDFF9D}"/>
                </a:ext>
              </a:extLst>
            </p:cNvPr>
            <p:cNvCxnSpPr/>
            <p:nvPr/>
          </p:nvCxnSpPr>
          <p:spPr>
            <a:xfrm>
              <a:off x="4333094" y="3171564"/>
              <a:ext cx="1107121" cy="0"/>
            </a:xfrm>
            <a:prstGeom prst="line">
              <a:avLst/>
            </a:prstGeom>
            <a:ln w="57150">
              <a:solidFill>
                <a:srgbClr val="1E1E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5CFBC7BE-7183-430D-A8B7-A6B1E0AF101C}"/>
                </a:ext>
              </a:extLst>
            </p:cNvPr>
            <p:cNvCxnSpPr/>
            <p:nvPr/>
          </p:nvCxnSpPr>
          <p:spPr>
            <a:xfrm>
              <a:off x="4334387" y="3683433"/>
              <a:ext cx="1107121" cy="0"/>
            </a:xfrm>
            <a:prstGeom prst="line">
              <a:avLst/>
            </a:prstGeom>
            <a:ln w="57150">
              <a:solidFill>
                <a:srgbClr val="1E1E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55457E04-DBFA-4574-86C8-CEC7938008DD}"/>
                </a:ext>
              </a:extLst>
            </p:cNvPr>
            <p:cNvCxnSpPr/>
            <p:nvPr/>
          </p:nvCxnSpPr>
          <p:spPr>
            <a:xfrm>
              <a:off x="4334387" y="3938821"/>
              <a:ext cx="1107121" cy="0"/>
            </a:xfrm>
            <a:prstGeom prst="line">
              <a:avLst/>
            </a:prstGeom>
            <a:ln w="57150">
              <a:solidFill>
                <a:srgbClr val="1E1E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5CB2D3DD-06CB-415D-B153-BC3A2E94CE13}"/>
                </a:ext>
              </a:extLst>
            </p:cNvPr>
            <p:cNvSpPr/>
            <p:nvPr/>
          </p:nvSpPr>
          <p:spPr>
            <a:xfrm>
              <a:off x="4586764" y="1371589"/>
              <a:ext cx="606856" cy="526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8CE7535B-7967-4FCA-A71E-EC82292AC0A7}"/>
                </a:ext>
              </a:extLst>
            </p:cNvPr>
            <p:cNvSpPr/>
            <p:nvPr/>
          </p:nvSpPr>
          <p:spPr>
            <a:xfrm rot="2142575">
              <a:off x="5113707" y="1345637"/>
              <a:ext cx="105306" cy="757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 descr="Checkmark">
              <a:extLst>
                <a:ext uri="{FF2B5EF4-FFF2-40B4-BE49-F238E27FC236}">
                  <a16:creationId xmlns:a16="http://schemas.microsoft.com/office/drawing/2014/main" xmlns="" id="{22F34C0E-DE69-4107-8B3A-958C04C42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701200" y="3573873"/>
              <a:ext cx="474893" cy="521305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9C77E02A-1B16-4D9B-8EF7-B36DE1EF7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900" y="983217"/>
            <a:ext cx="1640255" cy="246690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174AD98D-477E-47D1-AFE3-C6B7D782D2EF}"/>
              </a:ext>
            </a:extLst>
          </p:cNvPr>
          <p:cNvGrpSpPr/>
          <p:nvPr/>
        </p:nvGrpSpPr>
        <p:grpSpPr>
          <a:xfrm>
            <a:off x="5294415" y="663991"/>
            <a:ext cx="2858635" cy="2693538"/>
            <a:chOff x="4080686" y="3859277"/>
            <a:chExt cx="2858635" cy="2693538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xmlns="" id="{9368676F-93C9-4F52-89F9-8D2522D7AAE6}"/>
                </a:ext>
              </a:extLst>
            </p:cNvPr>
            <p:cNvSpPr/>
            <p:nvPr/>
          </p:nvSpPr>
          <p:spPr>
            <a:xfrm>
              <a:off x="4090060" y="3870799"/>
              <a:ext cx="2849261" cy="1916555"/>
            </a:xfrm>
            <a:prstGeom prst="roundRect">
              <a:avLst>
                <a:gd name="adj" fmla="val 3715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2B7064AB-8D2A-4910-B1F1-18C867235B3A}"/>
                </a:ext>
              </a:extLst>
            </p:cNvPr>
            <p:cNvSpPr/>
            <p:nvPr/>
          </p:nvSpPr>
          <p:spPr>
            <a:xfrm>
              <a:off x="5192964" y="5804159"/>
              <a:ext cx="806376" cy="53903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2C2E0996-AA2D-4532-AA4A-0DB1FABE0977}"/>
                </a:ext>
              </a:extLst>
            </p:cNvPr>
            <p:cNvSpPr/>
            <p:nvPr/>
          </p:nvSpPr>
          <p:spPr>
            <a:xfrm>
              <a:off x="4585481" y="6343190"/>
              <a:ext cx="2016089" cy="2096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E8A000B5-7864-44C8-9DEC-BD08CB0B7682}"/>
                </a:ext>
              </a:extLst>
            </p:cNvPr>
            <p:cNvSpPr/>
            <p:nvPr/>
          </p:nvSpPr>
          <p:spPr>
            <a:xfrm>
              <a:off x="5372917" y="5422008"/>
              <a:ext cx="466857" cy="1317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1F046F4C-902A-4C54-B944-A34826843B9B}"/>
                </a:ext>
              </a:extLst>
            </p:cNvPr>
            <p:cNvCxnSpPr>
              <a:cxnSpLocks/>
            </p:cNvCxnSpPr>
            <p:nvPr/>
          </p:nvCxnSpPr>
          <p:spPr>
            <a:xfrm>
              <a:off x="4972349" y="5613668"/>
              <a:ext cx="1283855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FB69DF33-B12C-49B5-8094-59EA16F7B5D5}"/>
                </a:ext>
              </a:extLst>
            </p:cNvPr>
            <p:cNvCxnSpPr>
              <a:cxnSpLocks/>
            </p:cNvCxnSpPr>
            <p:nvPr/>
          </p:nvCxnSpPr>
          <p:spPr>
            <a:xfrm>
              <a:off x="5149165" y="5676555"/>
              <a:ext cx="971451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: Top Corners Rounded 34">
              <a:extLst>
                <a:ext uri="{FF2B5EF4-FFF2-40B4-BE49-F238E27FC236}">
                  <a16:creationId xmlns:a16="http://schemas.microsoft.com/office/drawing/2014/main" xmlns="" id="{3C33B86E-9C99-40FE-9047-3F4081D50C7C}"/>
                </a:ext>
              </a:extLst>
            </p:cNvPr>
            <p:cNvSpPr/>
            <p:nvPr/>
          </p:nvSpPr>
          <p:spPr>
            <a:xfrm>
              <a:off x="4100194" y="3884814"/>
              <a:ext cx="2830029" cy="409289"/>
            </a:xfrm>
            <a:prstGeom prst="round2SameRect">
              <a:avLst>
                <a:gd name="adj1" fmla="val 15077"/>
                <a:gd name="adj2" fmla="val 0"/>
              </a:avLst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7D19855B-9984-4485-9D8C-24E82703ABF8}"/>
                </a:ext>
              </a:extLst>
            </p:cNvPr>
            <p:cNvSpPr txBox="1"/>
            <p:nvPr/>
          </p:nvSpPr>
          <p:spPr>
            <a:xfrm>
              <a:off x="4080686" y="3859277"/>
              <a:ext cx="2215831" cy="56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SURVEY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301CFF68-F113-4CA4-B458-C11CFA27D80E}"/>
                </a:ext>
              </a:extLst>
            </p:cNvPr>
            <p:cNvCxnSpPr>
              <a:cxnSpLocks/>
            </p:cNvCxnSpPr>
            <p:nvPr/>
          </p:nvCxnSpPr>
          <p:spPr>
            <a:xfrm>
              <a:off x="4311212" y="4361917"/>
              <a:ext cx="77254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6FBB2BAF-91E2-4022-9783-14E9BFF42F59}"/>
                </a:ext>
              </a:extLst>
            </p:cNvPr>
            <p:cNvCxnSpPr>
              <a:cxnSpLocks/>
            </p:cNvCxnSpPr>
            <p:nvPr/>
          </p:nvCxnSpPr>
          <p:spPr>
            <a:xfrm>
              <a:off x="4295662" y="5296238"/>
              <a:ext cx="77254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D2F6FDB6-DBC8-41A2-8C44-B45103A9BE02}"/>
                </a:ext>
              </a:extLst>
            </p:cNvPr>
            <p:cNvCxnSpPr>
              <a:cxnSpLocks/>
            </p:cNvCxnSpPr>
            <p:nvPr/>
          </p:nvCxnSpPr>
          <p:spPr>
            <a:xfrm>
              <a:off x="4308923" y="4918021"/>
              <a:ext cx="77254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73ECF365-B641-45AC-AE2D-3A073673AA04}"/>
                </a:ext>
              </a:extLst>
            </p:cNvPr>
            <p:cNvCxnSpPr>
              <a:cxnSpLocks/>
            </p:cNvCxnSpPr>
            <p:nvPr/>
          </p:nvCxnSpPr>
          <p:spPr>
            <a:xfrm>
              <a:off x="4491450" y="4481119"/>
              <a:ext cx="386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34551E5E-A4C3-41B3-9DAC-EEE01C934FAE}"/>
                </a:ext>
              </a:extLst>
            </p:cNvPr>
            <p:cNvCxnSpPr>
              <a:cxnSpLocks/>
            </p:cNvCxnSpPr>
            <p:nvPr/>
          </p:nvCxnSpPr>
          <p:spPr>
            <a:xfrm>
              <a:off x="4491450" y="4633845"/>
              <a:ext cx="386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E92A175A-E95A-4A52-A2F1-2CBA6401743C}"/>
                </a:ext>
              </a:extLst>
            </p:cNvPr>
            <p:cNvCxnSpPr>
              <a:cxnSpLocks/>
            </p:cNvCxnSpPr>
            <p:nvPr/>
          </p:nvCxnSpPr>
          <p:spPr>
            <a:xfrm>
              <a:off x="4491450" y="4775174"/>
              <a:ext cx="386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25C89E4D-E022-4D89-903C-26414A0FDBB8}"/>
                </a:ext>
              </a:extLst>
            </p:cNvPr>
            <p:cNvSpPr/>
            <p:nvPr/>
          </p:nvSpPr>
          <p:spPr>
            <a:xfrm>
              <a:off x="4374600" y="4592504"/>
              <a:ext cx="55606" cy="712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DE45BD81-3370-4E62-AB60-43BCC4614454}"/>
                </a:ext>
              </a:extLst>
            </p:cNvPr>
            <p:cNvSpPr/>
            <p:nvPr/>
          </p:nvSpPr>
          <p:spPr>
            <a:xfrm>
              <a:off x="4374600" y="4737431"/>
              <a:ext cx="55606" cy="712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xmlns="" id="{8F49BE9A-61DF-4CC4-BE4C-DBF70C296C6A}"/>
                </a:ext>
              </a:extLst>
            </p:cNvPr>
            <p:cNvSpPr/>
            <p:nvPr/>
          </p:nvSpPr>
          <p:spPr>
            <a:xfrm>
              <a:off x="4381909" y="5126307"/>
              <a:ext cx="55606" cy="712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xmlns="" id="{68657283-9D01-405B-8369-66F97A07B5AF}"/>
                </a:ext>
              </a:extLst>
            </p:cNvPr>
            <p:cNvSpPr/>
            <p:nvPr/>
          </p:nvSpPr>
          <p:spPr>
            <a:xfrm>
              <a:off x="4374600" y="4977894"/>
              <a:ext cx="55606" cy="712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xmlns="" id="{760CE7CD-AB8B-46A9-BBEE-3A5C2895BE1F}"/>
                </a:ext>
              </a:extLst>
            </p:cNvPr>
            <p:cNvSpPr/>
            <p:nvPr/>
          </p:nvSpPr>
          <p:spPr>
            <a:xfrm>
              <a:off x="4381909" y="5377096"/>
              <a:ext cx="55606" cy="712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BE0E01A0-603A-40A8-8453-50F0DE1E9516}"/>
                </a:ext>
              </a:extLst>
            </p:cNvPr>
            <p:cNvCxnSpPr>
              <a:cxnSpLocks/>
            </p:cNvCxnSpPr>
            <p:nvPr/>
          </p:nvCxnSpPr>
          <p:spPr>
            <a:xfrm>
              <a:off x="4488798" y="5164342"/>
              <a:ext cx="386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A6EBDBEB-DCAB-427B-8159-C3BECF039477}"/>
                </a:ext>
              </a:extLst>
            </p:cNvPr>
            <p:cNvCxnSpPr>
              <a:cxnSpLocks/>
            </p:cNvCxnSpPr>
            <p:nvPr/>
          </p:nvCxnSpPr>
          <p:spPr>
            <a:xfrm>
              <a:off x="4488798" y="5013517"/>
              <a:ext cx="386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B4CAEEAE-B65F-40CD-ABAD-8B2721EC9D2A}"/>
                </a:ext>
              </a:extLst>
            </p:cNvPr>
            <p:cNvCxnSpPr>
              <a:cxnSpLocks/>
            </p:cNvCxnSpPr>
            <p:nvPr/>
          </p:nvCxnSpPr>
          <p:spPr>
            <a:xfrm>
              <a:off x="4494860" y="5412720"/>
              <a:ext cx="386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xmlns="" id="{8CAC1743-B911-488E-9885-C609C612043E}"/>
                </a:ext>
              </a:extLst>
            </p:cNvPr>
            <p:cNvSpPr/>
            <p:nvPr/>
          </p:nvSpPr>
          <p:spPr>
            <a:xfrm>
              <a:off x="4381909" y="4450799"/>
              <a:ext cx="55606" cy="712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B43A8A97-CC98-4D53-AA69-862EDD424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5335" y="1542145"/>
            <a:ext cx="2034854" cy="1873554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34C9CB5B-E856-4F4C-B879-B2A6D9500ECB}"/>
              </a:ext>
            </a:extLst>
          </p:cNvPr>
          <p:cNvGrpSpPr/>
          <p:nvPr/>
        </p:nvGrpSpPr>
        <p:grpSpPr>
          <a:xfrm>
            <a:off x="366894" y="3619630"/>
            <a:ext cx="2797514" cy="3317158"/>
            <a:chOff x="4348155" y="668535"/>
            <a:chExt cx="4870561" cy="5294718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xmlns="" id="{92348720-3A1E-4B5D-9B0F-C3618194B398}"/>
                </a:ext>
              </a:extLst>
            </p:cNvPr>
            <p:cNvSpPr/>
            <p:nvPr/>
          </p:nvSpPr>
          <p:spPr>
            <a:xfrm>
              <a:off x="4634499" y="937613"/>
              <a:ext cx="3495675" cy="4794649"/>
            </a:xfrm>
            <a:prstGeom prst="roundRect">
              <a:avLst>
                <a:gd name="adj" fmla="val 3806"/>
              </a:avLst>
            </a:prstGeom>
            <a:solidFill>
              <a:srgbClr val="00B0F0"/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xmlns="" id="{06C568F4-CCB7-4824-B4B3-204FFB31BBC1}"/>
                </a:ext>
              </a:extLst>
            </p:cNvPr>
            <p:cNvSpPr/>
            <p:nvPr/>
          </p:nvSpPr>
          <p:spPr>
            <a:xfrm>
              <a:off x="4348155" y="937615"/>
              <a:ext cx="3495675" cy="4794649"/>
            </a:xfrm>
            <a:prstGeom prst="roundRect">
              <a:avLst>
                <a:gd name="adj" fmla="val 3806"/>
              </a:avLst>
            </a:prstGeom>
            <a:solidFill>
              <a:srgbClr val="00B0F0"/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xmlns="" id="{469FA663-9D60-4D25-9C98-78E9F89E2C15}"/>
                </a:ext>
              </a:extLst>
            </p:cNvPr>
            <p:cNvSpPr/>
            <p:nvPr/>
          </p:nvSpPr>
          <p:spPr>
            <a:xfrm>
              <a:off x="4634499" y="1240629"/>
              <a:ext cx="2922986" cy="418861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xmlns="" id="{B17078AA-C801-4C0E-860C-C1C2EE184304}"/>
                </a:ext>
              </a:extLst>
            </p:cNvPr>
            <p:cNvSpPr/>
            <p:nvPr/>
          </p:nvSpPr>
          <p:spPr>
            <a:xfrm>
              <a:off x="5221771" y="668535"/>
              <a:ext cx="1748445" cy="726281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D932D062-9E3F-4702-A19D-22148622BC80}"/>
                </a:ext>
              </a:extLst>
            </p:cNvPr>
            <p:cNvSpPr/>
            <p:nvPr/>
          </p:nvSpPr>
          <p:spPr>
            <a:xfrm>
              <a:off x="4898072" y="1838325"/>
              <a:ext cx="647402" cy="63817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A992849F-03C7-4B68-85E2-F99D7A0157A8}"/>
                </a:ext>
              </a:extLst>
            </p:cNvPr>
            <p:cNvSpPr/>
            <p:nvPr/>
          </p:nvSpPr>
          <p:spPr>
            <a:xfrm>
              <a:off x="4898072" y="3015853"/>
              <a:ext cx="647402" cy="63817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A25C6A7C-B332-4A08-9D9A-33860DC5B019}"/>
                </a:ext>
              </a:extLst>
            </p:cNvPr>
            <p:cNvSpPr/>
            <p:nvPr/>
          </p:nvSpPr>
          <p:spPr>
            <a:xfrm>
              <a:off x="4906870" y="4222550"/>
              <a:ext cx="647402" cy="63817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258D1B67-CAA4-45DD-8F8D-9E0BB33B50F7}"/>
                </a:ext>
              </a:extLst>
            </p:cNvPr>
            <p:cNvCxnSpPr>
              <a:cxnSpLocks/>
            </p:cNvCxnSpPr>
            <p:nvPr/>
          </p:nvCxnSpPr>
          <p:spPr>
            <a:xfrm>
              <a:off x="5676900" y="2157412"/>
              <a:ext cx="164782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B3931021-EC92-4FC7-8D23-50D05573C15B}"/>
                </a:ext>
              </a:extLst>
            </p:cNvPr>
            <p:cNvCxnSpPr>
              <a:cxnSpLocks/>
            </p:cNvCxnSpPr>
            <p:nvPr/>
          </p:nvCxnSpPr>
          <p:spPr>
            <a:xfrm>
              <a:off x="5676900" y="3349225"/>
              <a:ext cx="164782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D21C48AE-FDDB-4E67-83B1-D54756BCBB02}"/>
                </a:ext>
              </a:extLst>
            </p:cNvPr>
            <p:cNvCxnSpPr>
              <a:cxnSpLocks/>
            </p:cNvCxnSpPr>
            <p:nvPr/>
          </p:nvCxnSpPr>
          <p:spPr>
            <a:xfrm>
              <a:off x="5676900" y="4541637"/>
              <a:ext cx="164782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xmlns="" id="{437FDA47-15A0-48E5-A220-F86710EC7216}"/>
                </a:ext>
              </a:extLst>
            </p:cNvPr>
            <p:cNvGrpSpPr/>
            <p:nvPr/>
          </p:nvGrpSpPr>
          <p:grpSpPr>
            <a:xfrm>
              <a:off x="5879914" y="2986771"/>
              <a:ext cx="3338802" cy="2976482"/>
              <a:chOff x="904875" y="2295525"/>
              <a:chExt cx="3514130" cy="3216274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xmlns="" id="{751FAFDC-913B-4E98-981C-C51DB4C8D568}"/>
                  </a:ext>
                </a:extLst>
              </p:cNvPr>
              <p:cNvSpPr/>
              <p:nvPr/>
            </p:nvSpPr>
            <p:spPr>
              <a:xfrm>
                <a:off x="904875" y="2295525"/>
                <a:ext cx="1998782" cy="200025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xmlns="" id="{6EDD7D96-BF99-412E-8B75-53ED358DF245}"/>
                  </a:ext>
                </a:extLst>
              </p:cNvPr>
              <p:cNvSpPr/>
              <p:nvPr/>
            </p:nvSpPr>
            <p:spPr>
              <a:xfrm>
                <a:off x="1136257" y="2549723"/>
                <a:ext cx="1536016" cy="1491853"/>
              </a:xfrm>
              <a:prstGeom prst="ellipse">
                <a:avLst/>
              </a:prstGeom>
              <a:solidFill>
                <a:schemeClr val="bg2"/>
              </a:solidFill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Delay 66">
                <a:extLst>
                  <a:ext uri="{FF2B5EF4-FFF2-40B4-BE49-F238E27FC236}">
                    <a16:creationId xmlns:a16="http://schemas.microsoft.com/office/drawing/2014/main" xmlns="" id="{7EF8E502-6DF7-42EF-9A9B-59A3123A5C59}"/>
                  </a:ext>
                </a:extLst>
              </p:cNvPr>
              <p:cNvSpPr/>
              <p:nvPr/>
            </p:nvSpPr>
            <p:spPr>
              <a:xfrm rot="2670234">
                <a:off x="2753451" y="4742264"/>
                <a:ext cx="1665554" cy="769535"/>
              </a:xfrm>
              <a:prstGeom prst="flowChartDela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xmlns="" id="{356BA8E2-CA3C-45A2-8F57-E35CEF693116}"/>
                  </a:ext>
                </a:extLst>
              </p:cNvPr>
              <p:cNvSpPr/>
              <p:nvPr/>
            </p:nvSpPr>
            <p:spPr>
              <a:xfrm rot="2695696">
                <a:off x="2474999" y="4092998"/>
                <a:ext cx="621242" cy="36447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xmlns="" id="{F267F256-7972-4173-80C0-57271FC4FE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6824" y="4268242"/>
            <a:ext cx="2215831" cy="268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0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>
            <a:extLst>
              <a:ext uri="{FF2B5EF4-FFF2-40B4-BE49-F238E27FC236}">
                <a16:creationId xmlns:a16="http://schemas.microsoft.com/office/drawing/2014/main" xmlns="" id="{AB720EA2-05F0-4C01-95CE-DE72DC6B8CE8}"/>
              </a:ext>
            </a:extLst>
          </p:cNvPr>
          <p:cNvGrpSpPr/>
          <p:nvPr/>
        </p:nvGrpSpPr>
        <p:grpSpPr>
          <a:xfrm>
            <a:off x="341746" y="452581"/>
            <a:ext cx="2403876" cy="4326347"/>
            <a:chOff x="3799469" y="619417"/>
            <a:chExt cx="3028624" cy="5341456"/>
          </a:xfrm>
        </p:grpSpPr>
        <p:sp>
          <p:nvSpPr>
            <p:cNvPr id="98" name="Rectangle: Single Corner Rounded 97">
              <a:extLst>
                <a:ext uri="{FF2B5EF4-FFF2-40B4-BE49-F238E27FC236}">
                  <a16:creationId xmlns:a16="http://schemas.microsoft.com/office/drawing/2014/main" xmlns="" id="{3E4DC77B-1B95-4C10-9FAE-02BA1E7DA0DD}"/>
                </a:ext>
              </a:extLst>
            </p:cNvPr>
            <p:cNvSpPr/>
            <p:nvPr/>
          </p:nvSpPr>
          <p:spPr>
            <a:xfrm rot="16200000" flipH="1">
              <a:off x="3568249" y="5004602"/>
              <a:ext cx="1187492" cy="725049"/>
            </a:xfrm>
            <a:prstGeom prst="round1Rect">
              <a:avLst>
                <a:gd name="adj" fmla="val 32869"/>
              </a:avLst>
            </a:pr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: Single Corner Rounded 96">
              <a:extLst>
                <a:ext uri="{FF2B5EF4-FFF2-40B4-BE49-F238E27FC236}">
                  <a16:creationId xmlns:a16="http://schemas.microsoft.com/office/drawing/2014/main" xmlns="" id="{09377F2A-A09A-4628-8659-76FC87AD98F5}"/>
                </a:ext>
              </a:extLst>
            </p:cNvPr>
            <p:cNvSpPr/>
            <p:nvPr/>
          </p:nvSpPr>
          <p:spPr>
            <a:xfrm rot="5400000">
              <a:off x="5871822" y="5001334"/>
              <a:ext cx="1187492" cy="725049"/>
            </a:xfrm>
            <a:prstGeom prst="round1Rect">
              <a:avLst>
                <a:gd name="adj" fmla="val 32869"/>
              </a:avLst>
            </a:pr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: Single Corner Rounded 95">
              <a:extLst>
                <a:ext uri="{FF2B5EF4-FFF2-40B4-BE49-F238E27FC236}">
                  <a16:creationId xmlns:a16="http://schemas.microsoft.com/office/drawing/2014/main" xmlns="" id="{A79CCF71-595C-400D-8651-35D45910C671}"/>
                </a:ext>
              </a:extLst>
            </p:cNvPr>
            <p:cNvSpPr/>
            <p:nvPr/>
          </p:nvSpPr>
          <p:spPr>
            <a:xfrm rot="5400000" flipH="1">
              <a:off x="5871823" y="850638"/>
              <a:ext cx="1187492" cy="725049"/>
            </a:xfrm>
            <a:prstGeom prst="round1Rect">
              <a:avLst>
                <a:gd name="adj" fmla="val 32869"/>
              </a:avLst>
            </a:pr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: Single Corner Rounded 92">
              <a:extLst>
                <a:ext uri="{FF2B5EF4-FFF2-40B4-BE49-F238E27FC236}">
                  <a16:creationId xmlns:a16="http://schemas.microsoft.com/office/drawing/2014/main" xmlns="" id="{F7B0A170-B96F-44FE-9EAE-49591802B44F}"/>
                </a:ext>
              </a:extLst>
            </p:cNvPr>
            <p:cNvSpPr/>
            <p:nvPr/>
          </p:nvSpPr>
          <p:spPr>
            <a:xfrm rot="16200000">
              <a:off x="3568248" y="855484"/>
              <a:ext cx="1187492" cy="725049"/>
            </a:xfrm>
            <a:prstGeom prst="round1Rect">
              <a:avLst>
                <a:gd name="adj" fmla="val 32869"/>
              </a:avLst>
            </a:pr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xmlns="" id="{03429942-2472-4E6F-A51D-EB961502F40A}"/>
                </a:ext>
              </a:extLst>
            </p:cNvPr>
            <p:cNvSpPr/>
            <p:nvPr/>
          </p:nvSpPr>
          <p:spPr>
            <a:xfrm>
              <a:off x="3947311" y="760490"/>
              <a:ext cx="2734146" cy="5060887"/>
            </a:xfrm>
            <a:prstGeom prst="roundRect">
              <a:avLst>
                <a:gd name="adj" fmla="val 1037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: Top Corners Rounded 86">
              <a:extLst>
                <a:ext uri="{FF2B5EF4-FFF2-40B4-BE49-F238E27FC236}">
                  <a16:creationId xmlns:a16="http://schemas.microsoft.com/office/drawing/2014/main" xmlns="" id="{C72457C5-53C3-4A39-8DBE-DE06FE630859}"/>
                </a:ext>
              </a:extLst>
            </p:cNvPr>
            <p:cNvSpPr/>
            <p:nvPr/>
          </p:nvSpPr>
          <p:spPr>
            <a:xfrm>
              <a:off x="3947311" y="760490"/>
              <a:ext cx="2734146" cy="45267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Top Corners Rounded 87">
              <a:extLst>
                <a:ext uri="{FF2B5EF4-FFF2-40B4-BE49-F238E27FC236}">
                  <a16:creationId xmlns:a16="http://schemas.microsoft.com/office/drawing/2014/main" xmlns="" id="{EE05C4B3-AF42-4FEF-B62E-DE4EE03F99C3}"/>
                </a:ext>
              </a:extLst>
            </p:cNvPr>
            <p:cNvSpPr/>
            <p:nvPr/>
          </p:nvSpPr>
          <p:spPr>
            <a:xfrm rot="10800000">
              <a:off x="3947311" y="5368704"/>
              <a:ext cx="2734146" cy="4526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xmlns="" id="{E95FCE63-16B5-4E8A-A013-5BA28AE955F5}"/>
                </a:ext>
              </a:extLst>
            </p:cNvPr>
            <p:cNvSpPr/>
            <p:nvPr/>
          </p:nvSpPr>
          <p:spPr>
            <a:xfrm>
              <a:off x="4010686" y="1287854"/>
              <a:ext cx="2598344" cy="3990315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BA1B5C7B-9EB7-400D-954A-679EA4F80AA6}"/>
                </a:ext>
              </a:extLst>
            </p:cNvPr>
            <p:cNvSpPr/>
            <p:nvPr/>
          </p:nvSpPr>
          <p:spPr>
            <a:xfrm>
              <a:off x="4362141" y="679191"/>
              <a:ext cx="1903282" cy="905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2B6CD2BE-6775-48BE-AD0A-64BA8EA33331}"/>
                </a:ext>
              </a:extLst>
            </p:cNvPr>
            <p:cNvSpPr/>
            <p:nvPr/>
          </p:nvSpPr>
          <p:spPr>
            <a:xfrm>
              <a:off x="4362141" y="5828225"/>
              <a:ext cx="1903282" cy="905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1205A2C5-92F0-413F-9714-908C8A936548}"/>
                </a:ext>
              </a:extLst>
            </p:cNvPr>
            <p:cNvSpPr/>
            <p:nvPr/>
          </p:nvSpPr>
          <p:spPr>
            <a:xfrm rot="5400000">
              <a:off x="5245304" y="3252299"/>
              <a:ext cx="2963204" cy="724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D7CA97BD-4520-4C7B-9EC9-3926DF6BE6FB}"/>
                </a:ext>
              </a:extLst>
            </p:cNvPr>
            <p:cNvSpPr/>
            <p:nvPr/>
          </p:nvSpPr>
          <p:spPr>
            <a:xfrm rot="5400000">
              <a:off x="2429496" y="3246798"/>
              <a:ext cx="2963204" cy="724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xmlns="" id="{6B02BB54-9410-48EF-830F-0950B61CD521}"/>
                </a:ext>
              </a:extLst>
            </p:cNvPr>
            <p:cNvSpPr/>
            <p:nvPr/>
          </p:nvSpPr>
          <p:spPr>
            <a:xfrm>
              <a:off x="4899226" y="939240"/>
              <a:ext cx="822318" cy="7934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xmlns="" id="{BB5F3DA6-668A-483E-A728-FF5307CA3E9C}"/>
                </a:ext>
              </a:extLst>
            </p:cNvPr>
            <p:cNvSpPr/>
            <p:nvPr/>
          </p:nvSpPr>
          <p:spPr>
            <a:xfrm>
              <a:off x="4392765" y="898078"/>
              <a:ext cx="157018" cy="1385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xmlns="" id="{F56CAB73-CE84-43F6-B376-842921AFB975}"/>
                </a:ext>
              </a:extLst>
            </p:cNvPr>
            <p:cNvSpPr/>
            <p:nvPr/>
          </p:nvSpPr>
          <p:spPr>
            <a:xfrm>
              <a:off x="5819070" y="921556"/>
              <a:ext cx="137337" cy="1243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xmlns="" id="{4D4CB098-B3CC-41FD-9DA4-423AC1CD9B34}"/>
                </a:ext>
              </a:extLst>
            </p:cNvPr>
            <p:cNvGrpSpPr/>
            <p:nvPr/>
          </p:nvGrpSpPr>
          <p:grpSpPr>
            <a:xfrm>
              <a:off x="4221086" y="1461756"/>
              <a:ext cx="2244482" cy="3399574"/>
              <a:chOff x="4019739" y="769544"/>
              <a:chExt cx="2507032" cy="3797926"/>
            </a:xfrm>
          </p:grpSpPr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xmlns="" id="{3CE5FC24-7D62-4402-9A1F-DB0ABFB2A8E8}"/>
                  </a:ext>
                </a:extLst>
              </p:cNvPr>
              <p:cNvSpPr/>
              <p:nvPr/>
            </p:nvSpPr>
            <p:spPr>
              <a:xfrm>
                <a:off x="4019739" y="1347751"/>
                <a:ext cx="2507032" cy="3219719"/>
              </a:xfrm>
              <a:prstGeom prst="roundRect">
                <a:avLst>
                  <a:gd name="adj" fmla="val 7783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solidFill>
                  <a:srgbClr val="3434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Rectangle: Diagonal Corners Rounded 108">
                <a:extLst>
                  <a:ext uri="{FF2B5EF4-FFF2-40B4-BE49-F238E27FC236}">
                    <a16:creationId xmlns:a16="http://schemas.microsoft.com/office/drawing/2014/main" xmlns="" id="{AC1FFEFB-8E7B-46E3-A89E-BC6ECC484139}"/>
                  </a:ext>
                </a:extLst>
              </p:cNvPr>
              <p:cNvSpPr/>
              <p:nvPr/>
            </p:nvSpPr>
            <p:spPr>
              <a:xfrm>
                <a:off x="4062606" y="1374583"/>
                <a:ext cx="2222804" cy="2680905"/>
              </a:xfrm>
              <a:prstGeom prst="round2DiagRect">
                <a:avLst>
                  <a:gd name="adj1" fmla="val 8000"/>
                  <a:gd name="adj2" fmla="val 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: Top Corners Rounded 109">
                <a:extLst>
                  <a:ext uri="{FF2B5EF4-FFF2-40B4-BE49-F238E27FC236}">
                    <a16:creationId xmlns:a16="http://schemas.microsoft.com/office/drawing/2014/main" xmlns="" id="{E7E1AFD1-F684-4C39-92BF-FFBED705B739}"/>
                  </a:ext>
                </a:extLst>
              </p:cNvPr>
              <p:cNvSpPr/>
              <p:nvPr/>
            </p:nvSpPr>
            <p:spPr>
              <a:xfrm rot="10800000">
                <a:off x="4565810" y="1353841"/>
                <a:ext cx="1533702" cy="4747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57150">
                <a:solidFill>
                  <a:srgbClr val="3434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xmlns="" id="{0B50204A-FFC1-4D98-9090-26A774BD42A1}"/>
                  </a:ext>
                </a:extLst>
              </p:cNvPr>
              <p:cNvSpPr/>
              <p:nvPr/>
            </p:nvSpPr>
            <p:spPr>
              <a:xfrm>
                <a:off x="4987640" y="769544"/>
                <a:ext cx="651027" cy="669506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3434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: Top Corners Rounded 111">
                <a:extLst>
                  <a:ext uri="{FF2B5EF4-FFF2-40B4-BE49-F238E27FC236}">
                    <a16:creationId xmlns:a16="http://schemas.microsoft.com/office/drawing/2014/main" xmlns="" id="{A9AB24F3-BBD0-4711-B537-79602230C3CF}"/>
                  </a:ext>
                </a:extLst>
              </p:cNvPr>
              <p:cNvSpPr/>
              <p:nvPr/>
            </p:nvSpPr>
            <p:spPr>
              <a:xfrm rot="10800000">
                <a:off x="4725908" y="1389696"/>
                <a:ext cx="1240324" cy="377358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xmlns="" id="{C55AFCD2-A067-4A1B-AE65-6C0F7ABDCCA6}"/>
                  </a:ext>
                </a:extLst>
              </p:cNvPr>
              <p:cNvSpPr/>
              <p:nvPr/>
            </p:nvSpPr>
            <p:spPr>
              <a:xfrm>
                <a:off x="5608593" y="1970710"/>
                <a:ext cx="587730" cy="614748"/>
              </a:xfrm>
              <a:prstGeom prst="roundRect">
                <a:avLst>
                  <a:gd name="adj" fmla="val 1817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3434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xmlns="" id="{B3F3F8D8-08FB-4BAF-B34F-BB8D10F01D0F}"/>
                  </a:ext>
                </a:extLst>
              </p:cNvPr>
              <p:cNvSpPr/>
              <p:nvPr/>
            </p:nvSpPr>
            <p:spPr>
              <a:xfrm>
                <a:off x="5655378" y="2037116"/>
                <a:ext cx="506105" cy="5213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5" name="Graphic 114" descr="Checkmark">
                <a:extLst>
                  <a:ext uri="{FF2B5EF4-FFF2-40B4-BE49-F238E27FC236}">
                    <a16:creationId xmlns:a16="http://schemas.microsoft.com/office/drawing/2014/main" xmlns="" id="{AF23865E-4D78-4764-B2B8-C1BBC1A5FC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5689648" y="2037116"/>
                <a:ext cx="474893" cy="521307"/>
              </a:xfrm>
              <a:prstGeom prst="rect">
                <a:avLst/>
              </a:prstGeom>
            </p:spPr>
          </p:pic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xmlns="" id="{C47DD720-D5E0-4409-8BBB-A70A65319906}"/>
                  </a:ext>
                </a:extLst>
              </p:cNvPr>
              <p:cNvSpPr/>
              <p:nvPr/>
            </p:nvSpPr>
            <p:spPr>
              <a:xfrm>
                <a:off x="5603543" y="2755814"/>
                <a:ext cx="587729" cy="614748"/>
              </a:xfrm>
              <a:prstGeom prst="roundRect">
                <a:avLst>
                  <a:gd name="adj" fmla="val 1817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3434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1281A998-B98C-450B-A06E-1E653FD5FE32}"/>
                  </a:ext>
                </a:extLst>
              </p:cNvPr>
              <p:cNvSpPr/>
              <p:nvPr/>
            </p:nvSpPr>
            <p:spPr>
              <a:xfrm>
                <a:off x="5662289" y="2817267"/>
                <a:ext cx="506105" cy="52130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8" name="Graphic 117" descr="Checkmark">
                <a:extLst>
                  <a:ext uri="{FF2B5EF4-FFF2-40B4-BE49-F238E27FC236}">
                    <a16:creationId xmlns:a16="http://schemas.microsoft.com/office/drawing/2014/main" xmlns="" id="{8CC7045B-079D-4111-B9DD-AD2E4CC691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5704065" y="2806962"/>
                <a:ext cx="474893" cy="521306"/>
              </a:xfrm>
              <a:prstGeom prst="rect">
                <a:avLst/>
              </a:prstGeom>
            </p:spPr>
          </p:pic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xmlns="" id="{3251105D-B559-4944-BB30-B819A06690B4}"/>
                  </a:ext>
                </a:extLst>
              </p:cNvPr>
              <p:cNvSpPr/>
              <p:nvPr/>
            </p:nvSpPr>
            <p:spPr>
              <a:xfrm>
                <a:off x="5608153" y="3527152"/>
                <a:ext cx="587730" cy="614748"/>
              </a:xfrm>
              <a:prstGeom prst="roundRect">
                <a:avLst>
                  <a:gd name="adj" fmla="val 1817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3434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xmlns="" id="{1731E8ED-B6B0-4036-99A2-152DC980BA2A}"/>
                  </a:ext>
                </a:extLst>
              </p:cNvPr>
              <p:cNvSpPr/>
              <p:nvPr/>
            </p:nvSpPr>
            <p:spPr>
              <a:xfrm>
                <a:off x="5654938" y="3584505"/>
                <a:ext cx="506105" cy="5213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xmlns="" id="{B7E60098-0F04-45D0-8DCB-6426EB1843FE}"/>
                  </a:ext>
                </a:extLst>
              </p:cNvPr>
              <p:cNvSpPr/>
              <p:nvPr/>
            </p:nvSpPr>
            <p:spPr>
              <a:xfrm>
                <a:off x="5058409" y="835281"/>
                <a:ext cx="555890" cy="57120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xmlns="" id="{3FF0059E-4FD0-47A0-BAB9-A18EE46C414B}"/>
                  </a:ext>
                </a:extLst>
              </p:cNvPr>
              <p:cNvSpPr/>
              <p:nvPr/>
            </p:nvSpPr>
            <p:spPr>
              <a:xfrm>
                <a:off x="5199890" y="994015"/>
                <a:ext cx="231506" cy="213060"/>
              </a:xfrm>
              <a:prstGeom prst="ellipse">
                <a:avLst/>
              </a:prstGeom>
              <a:solidFill>
                <a:schemeClr val="bg2"/>
              </a:solidFill>
              <a:ln w="57150">
                <a:solidFill>
                  <a:srgbClr val="3434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xmlns="" id="{8CFCDD39-6C79-4F27-8561-5B897D48493C}"/>
                  </a:ext>
                </a:extLst>
              </p:cNvPr>
              <p:cNvCxnSpPr/>
              <p:nvPr/>
            </p:nvCxnSpPr>
            <p:spPr>
              <a:xfrm>
                <a:off x="4326949" y="2142341"/>
                <a:ext cx="1107121" cy="0"/>
              </a:xfrm>
              <a:prstGeom prst="line">
                <a:avLst/>
              </a:prstGeom>
              <a:ln w="57150">
                <a:solidFill>
                  <a:srgbClr val="1E1E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xmlns="" id="{803D41AE-6851-4E37-A98F-5CE5E6859F8E}"/>
                  </a:ext>
                </a:extLst>
              </p:cNvPr>
              <p:cNvCxnSpPr/>
              <p:nvPr/>
            </p:nvCxnSpPr>
            <p:spPr>
              <a:xfrm>
                <a:off x="4333094" y="2391152"/>
                <a:ext cx="1107121" cy="0"/>
              </a:xfrm>
              <a:prstGeom prst="line">
                <a:avLst/>
              </a:prstGeom>
              <a:ln w="57150">
                <a:solidFill>
                  <a:srgbClr val="1E1E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xmlns="" id="{E2706153-2BA1-4EB0-806D-4A69B584F800}"/>
                  </a:ext>
                </a:extLst>
              </p:cNvPr>
              <p:cNvCxnSpPr/>
              <p:nvPr/>
            </p:nvCxnSpPr>
            <p:spPr>
              <a:xfrm>
                <a:off x="4333094" y="2883293"/>
                <a:ext cx="1107121" cy="0"/>
              </a:xfrm>
              <a:prstGeom prst="line">
                <a:avLst/>
              </a:prstGeom>
              <a:ln w="57150">
                <a:solidFill>
                  <a:srgbClr val="1E1E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xmlns="" id="{7F357DC8-B6C6-4F2B-82D7-CE4AC03620C4}"/>
                  </a:ext>
                </a:extLst>
              </p:cNvPr>
              <p:cNvCxnSpPr/>
              <p:nvPr/>
            </p:nvCxnSpPr>
            <p:spPr>
              <a:xfrm>
                <a:off x="4333094" y="3171564"/>
                <a:ext cx="1107121" cy="0"/>
              </a:xfrm>
              <a:prstGeom prst="line">
                <a:avLst/>
              </a:prstGeom>
              <a:ln w="57150">
                <a:solidFill>
                  <a:srgbClr val="1E1E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xmlns="" id="{D63CB041-C96C-44CC-811D-7916E6F4F200}"/>
                  </a:ext>
                </a:extLst>
              </p:cNvPr>
              <p:cNvCxnSpPr/>
              <p:nvPr/>
            </p:nvCxnSpPr>
            <p:spPr>
              <a:xfrm>
                <a:off x="4334387" y="3683433"/>
                <a:ext cx="1107121" cy="0"/>
              </a:xfrm>
              <a:prstGeom prst="line">
                <a:avLst/>
              </a:prstGeom>
              <a:ln w="57150">
                <a:solidFill>
                  <a:srgbClr val="1E1E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xmlns="" id="{40FA29F7-3D44-40BD-B1A5-57792FC94361}"/>
                  </a:ext>
                </a:extLst>
              </p:cNvPr>
              <p:cNvCxnSpPr/>
              <p:nvPr/>
            </p:nvCxnSpPr>
            <p:spPr>
              <a:xfrm>
                <a:off x="4334387" y="3938821"/>
                <a:ext cx="1107121" cy="0"/>
              </a:xfrm>
              <a:prstGeom prst="line">
                <a:avLst/>
              </a:prstGeom>
              <a:ln w="57150">
                <a:solidFill>
                  <a:srgbClr val="1E1E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xmlns="" id="{B25831AA-059A-4F64-BF50-74AEC52BDC68}"/>
                  </a:ext>
                </a:extLst>
              </p:cNvPr>
              <p:cNvSpPr/>
              <p:nvPr/>
            </p:nvSpPr>
            <p:spPr>
              <a:xfrm>
                <a:off x="4586764" y="1371589"/>
                <a:ext cx="606856" cy="526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xmlns="" id="{71075892-F3F5-473D-BD93-022538442004}"/>
                  </a:ext>
                </a:extLst>
              </p:cNvPr>
              <p:cNvSpPr/>
              <p:nvPr/>
            </p:nvSpPr>
            <p:spPr>
              <a:xfrm rot="2142575">
                <a:off x="5113707" y="1345637"/>
                <a:ext cx="105306" cy="7575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1" name="Graphic 130" descr="Checkmark">
                <a:extLst>
                  <a:ext uri="{FF2B5EF4-FFF2-40B4-BE49-F238E27FC236}">
                    <a16:creationId xmlns:a16="http://schemas.microsoft.com/office/drawing/2014/main" xmlns="" id="{E8285754-7A5E-43E6-A61C-D79D0BFA7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5701200" y="3573873"/>
                <a:ext cx="474893" cy="521305"/>
              </a:xfrm>
              <a:prstGeom prst="rect">
                <a:avLst/>
              </a:prstGeom>
            </p:spPr>
          </p:pic>
        </p:grpSp>
      </p:grpSp>
      <p:pic>
        <p:nvPicPr>
          <p:cNvPr id="133" name="Picture 132">
            <a:extLst>
              <a:ext uri="{FF2B5EF4-FFF2-40B4-BE49-F238E27FC236}">
                <a16:creationId xmlns:a16="http://schemas.microsoft.com/office/drawing/2014/main" xmlns="" id="{2EBF2D11-83D6-4303-9562-0964AAF72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086" y="1508322"/>
            <a:ext cx="1844881" cy="326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4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32">
            <a:extLst>
              <a:ext uri="{FF2B5EF4-FFF2-40B4-BE49-F238E27FC236}">
                <a16:creationId xmlns:a16="http://schemas.microsoft.com/office/drawing/2014/main" xmlns="" id="{2EBF2D11-83D6-4303-9562-0964AAF72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31" y="1026278"/>
            <a:ext cx="2239411" cy="395960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95D28177-3FF8-4B07-AB0C-F548FDF0D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859" y="310877"/>
            <a:ext cx="1993540" cy="299824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6CDF6810-E727-47BE-8457-1906C536A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789" y="935046"/>
            <a:ext cx="2578464" cy="237407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AB90771B-207B-4F16-98C2-E51DE8769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3643" y="1026278"/>
            <a:ext cx="3044070" cy="36842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F916675-F77C-4375-A93F-1A7386E117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8358" y="3650673"/>
            <a:ext cx="3608900" cy="271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02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010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4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archie escober</dc:creator>
  <cp:lastModifiedBy>Microsoft account</cp:lastModifiedBy>
  <cp:revision>24</cp:revision>
  <dcterms:created xsi:type="dcterms:W3CDTF">2023-02-01T01:50:34Z</dcterms:created>
  <dcterms:modified xsi:type="dcterms:W3CDTF">2023-09-28T02:53:43Z</dcterms:modified>
</cp:coreProperties>
</file>