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75213" cy="42811700"/>
  <p:notesSz cx="6858000" cy="9144000"/>
  <p:defaultTextStyle>
    <a:defPPr>
      <a:defRPr lang="en-US"/>
    </a:defPPr>
    <a:lvl1pPr marL="0" algn="l" defTabSz="208816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167" algn="l" defTabSz="208816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331" algn="l" defTabSz="208816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498" algn="l" defTabSz="208816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665" algn="l" defTabSz="208816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833" algn="l" defTabSz="208816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8996" algn="l" defTabSz="208816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163" algn="l" defTabSz="208816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331" algn="l" defTabSz="2088167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5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6973"/>
    <a:srgbClr val="199EBC"/>
    <a:srgbClr val="7F5194"/>
    <a:srgbClr val="193E72"/>
    <a:srgbClr val="313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A6FE8-84EB-044C-AA77-EFF2FA4D944D}" v="6" dt="2025-07-24T10:52:57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4" autoAdjust="0"/>
    <p:restoredTop sz="94658" autoAdjust="0"/>
  </p:normalViewPr>
  <p:slideViewPr>
    <p:cSldViewPr snapToGrid="0" snapToObjects="1">
      <p:cViewPr>
        <p:scale>
          <a:sx n="48" d="100"/>
          <a:sy n="48" d="100"/>
        </p:scale>
        <p:origin x="928" y="144"/>
      </p:cViewPr>
      <p:guideLst>
        <p:guide orient="horz" pos="13485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0" d="100"/>
          <a:sy n="80" d="100"/>
        </p:scale>
        <p:origin x="-3864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GI Branding" userId="e998a924-8f1c-44f0-935a-239e32595121" providerId="ADAL" clId="{36FA6FE8-84EB-044C-AA77-EFF2FA4D944D}"/>
    <pc:docChg chg="undo custSel modSld modMainMaster">
      <pc:chgData name="TGI Branding" userId="e998a924-8f1c-44f0-935a-239e32595121" providerId="ADAL" clId="{36FA6FE8-84EB-044C-AA77-EFF2FA4D944D}" dt="2025-07-24T10:56:02.850" v="67" actId="207"/>
      <pc:docMkLst>
        <pc:docMk/>
      </pc:docMkLst>
      <pc:sldChg chg="addSp delSp modSp mod">
        <pc:chgData name="TGI Branding" userId="e998a924-8f1c-44f0-935a-239e32595121" providerId="ADAL" clId="{36FA6FE8-84EB-044C-AA77-EFF2FA4D944D}" dt="2025-07-24T10:56:02.850" v="67" actId="207"/>
        <pc:sldMkLst>
          <pc:docMk/>
          <pc:sldMk cId="4212156248" sldId="256"/>
        </pc:sldMkLst>
        <pc:spChg chg="add del">
          <ac:chgData name="TGI Branding" userId="e998a924-8f1c-44f0-935a-239e32595121" providerId="ADAL" clId="{36FA6FE8-84EB-044C-AA77-EFF2FA4D944D}" dt="2025-07-24T10:49:13.912" v="4" actId="22"/>
          <ac:spMkLst>
            <pc:docMk/>
            <pc:sldMk cId="4212156248" sldId="256"/>
            <ac:spMk id="3" creationId="{625741E8-84BC-4D7D-86EE-80DA5307561E}"/>
          </ac:spMkLst>
        </pc:spChg>
        <pc:spChg chg="add mod">
          <ac:chgData name="TGI Branding" userId="e998a924-8f1c-44f0-935a-239e32595121" providerId="ADAL" clId="{36FA6FE8-84EB-044C-AA77-EFF2FA4D944D}" dt="2025-07-24T10:52:48.763" v="60" actId="1076"/>
          <ac:spMkLst>
            <pc:docMk/>
            <pc:sldMk cId="4212156248" sldId="256"/>
            <ac:spMk id="6" creationId="{91A61858-33A6-EFCF-05D3-540CC33504E5}"/>
          </ac:spMkLst>
        </pc:spChg>
        <pc:spChg chg="mod">
          <ac:chgData name="TGI Branding" userId="e998a924-8f1c-44f0-935a-239e32595121" providerId="ADAL" clId="{36FA6FE8-84EB-044C-AA77-EFF2FA4D944D}" dt="2025-07-24T10:51:21.970" v="33" actId="14100"/>
          <ac:spMkLst>
            <pc:docMk/>
            <pc:sldMk cId="4212156248" sldId="256"/>
            <ac:spMk id="7" creationId="{00000000-0000-0000-0000-000000000000}"/>
          </ac:spMkLst>
        </pc:spChg>
        <pc:spChg chg="add mod">
          <ac:chgData name="TGI Branding" userId="e998a924-8f1c-44f0-935a-239e32595121" providerId="ADAL" clId="{36FA6FE8-84EB-044C-AA77-EFF2FA4D944D}" dt="2025-07-24T10:53:05.546" v="65" actId="20577"/>
          <ac:spMkLst>
            <pc:docMk/>
            <pc:sldMk cId="4212156248" sldId="256"/>
            <ac:spMk id="8" creationId="{97448C49-C94B-5C75-C865-B6D673ADC251}"/>
          </ac:spMkLst>
        </pc:spChg>
        <pc:spChg chg="mod">
          <ac:chgData name="TGI Branding" userId="e998a924-8f1c-44f0-935a-239e32595121" providerId="ADAL" clId="{36FA6FE8-84EB-044C-AA77-EFF2FA4D944D}" dt="2025-07-24T10:51:18.851" v="32" actId="1076"/>
          <ac:spMkLst>
            <pc:docMk/>
            <pc:sldMk cId="4212156248" sldId="256"/>
            <ac:spMk id="10" creationId="{00000000-0000-0000-0000-000000000000}"/>
          </ac:spMkLst>
        </pc:spChg>
        <pc:spChg chg="mod">
          <ac:chgData name="TGI Branding" userId="e998a924-8f1c-44f0-935a-239e32595121" providerId="ADAL" clId="{36FA6FE8-84EB-044C-AA77-EFF2FA4D944D}" dt="2025-07-24T10:56:02.850" v="67" actId="207"/>
          <ac:spMkLst>
            <pc:docMk/>
            <pc:sldMk cId="4212156248" sldId="256"/>
            <ac:spMk id="12" creationId="{00000000-0000-0000-0000-000000000000}"/>
          </ac:spMkLst>
        </pc:spChg>
        <pc:spChg chg="add mod">
          <ac:chgData name="TGI Branding" userId="e998a924-8f1c-44f0-935a-239e32595121" providerId="ADAL" clId="{36FA6FE8-84EB-044C-AA77-EFF2FA4D944D}" dt="2025-07-24T10:52:20.380" v="40" actId="571"/>
          <ac:spMkLst>
            <pc:docMk/>
            <pc:sldMk cId="4212156248" sldId="256"/>
            <ac:spMk id="15" creationId="{CFEFB488-EA88-E7A1-0ED3-083F97C76AC6}"/>
          </ac:spMkLst>
        </pc:spChg>
        <pc:spChg chg="mod">
          <ac:chgData name="TGI Branding" userId="e998a924-8f1c-44f0-935a-239e32595121" providerId="ADAL" clId="{36FA6FE8-84EB-044C-AA77-EFF2FA4D944D}" dt="2025-07-24T10:51:38.701" v="34" actId="1076"/>
          <ac:spMkLst>
            <pc:docMk/>
            <pc:sldMk cId="4212156248" sldId="256"/>
            <ac:spMk id="20" creationId="{00000000-0000-0000-0000-000000000000}"/>
          </ac:spMkLst>
        </pc:spChg>
        <pc:spChg chg="mod">
          <ac:chgData name="TGI Branding" userId="e998a924-8f1c-44f0-935a-239e32595121" providerId="ADAL" clId="{36FA6FE8-84EB-044C-AA77-EFF2FA4D944D}" dt="2025-07-24T10:51:38.701" v="34" actId="1076"/>
          <ac:spMkLst>
            <pc:docMk/>
            <pc:sldMk cId="4212156248" sldId="256"/>
            <ac:spMk id="22" creationId="{00000000-0000-0000-0000-000000000000}"/>
          </ac:spMkLst>
        </pc:spChg>
        <pc:spChg chg="mod">
          <ac:chgData name="TGI Branding" userId="e998a924-8f1c-44f0-935a-239e32595121" providerId="ADAL" clId="{36FA6FE8-84EB-044C-AA77-EFF2FA4D944D}" dt="2025-07-24T10:51:38.701" v="34" actId="1076"/>
          <ac:spMkLst>
            <pc:docMk/>
            <pc:sldMk cId="4212156248" sldId="256"/>
            <ac:spMk id="23" creationId="{00000000-0000-0000-0000-000000000000}"/>
          </ac:spMkLst>
        </pc:spChg>
        <pc:spChg chg="mod">
          <ac:chgData name="TGI Branding" userId="e998a924-8f1c-44f0-935a-239e32595121" providerId="ADAL" clId="{36FA6FE8-84EB-044C-AA77-EFF2FA4D944D}" dt="2025-07-24T10:51:38.701" v="34" actId="1076"/>
          <ac:spMkLst>
            <pc:docMk/>
            <pc:sldMk cId="4212156248" sldId="256"/>
            <ac:spMk id="24" creationId="{00000000-0000-0000-0000-000000000000}"/>
          </ac:spMkLst>
        </pc:spChg>
        <pc:spChg chg="mod">
          <ac:chgData name="TGI Branding" userId="e998a924-8f1c-44f0-935a-239e32595121" providerId="ADAL" clId="{36FA6FE8-84EB-044C-AA77-EFF2FA4D944D}" dt="2025-07-24T10:51:38.701" v="34" actId="1076"/>
          <ac:spMkLst>
            <pc:docMk/>
            <pc:sldMk cId="4212156248" sldId="256"/>
            <ac:spMk id="25" creationId="{00000000-0000-0000-0000-000000000000}"/>
          </ac:spMkLst>
        </pc:spChg>
        <pc:spChg chg="mod">
          <ac:chgData name="TGI Branding" userId="e998a924-8f1c-44f0-935a-239e32595121" providerId="ADAL" clId="{36FA6FE8-84EB-044C-AA77-EFF2FA4D944D}" dt="2025-07-24T10:51:38.701" v="34" actId="1076"/>
          <ac:spMkLst>
            <pc:docMk/>
            <pc:sldMk cId="4212156248" sldId="256"/>
            <ac:spMk id="26" creationId="{00000000-0000-0000-0000-000000000000}"/>
          </ac:spMkLst>
        </pc:spChg>
        <pc:spChg chg="mod">
          <ac:chgData name="TGI Branding" userId="e998a924-8f1c-44f0-935a-239e32595121" providerId="ADAL" clId="{36FA6FE8-84EB-044C-AA77-EFF2FA4D944D}" dt="2025-07-24T10:50:37.658" v="19" actId="207"/>
          <ac:spMkLst>
            <pc:docMk/>
            <pc:sldMk cId="4212156248" sldId="256"/>
            <ac:spMk id="27" creationId="{00000000-0000-0000-0000-000000000000}"/>
          </ac:spMkLst>
        </pc:spChg>
        <pc:spChg chg="mod">
          <ac:chgData name="TGI Branding" userId="e998a924-8f1c-44f0-935a-239e32595121" providerId="ADAL" clId="{36FA6FE8-84EB-044C-AA77-EFF2FA4D944D}" dt="2025-07-24T10:51:38.701" v="34" actId="1076"/>
          <ac:spMkLst>
            <pc:docMk/>
            <pc:sldMk cId="4212156248" sldId="256"/>
            <ac:spMk id="29" creationId="{00000000-0000-0000-0000-000000000000}"/>
          </ac:spMkLst>
        </pc:spChg>
        <pc:spChg chg="mod">
          <ac:chgData name="TGI Branding" userId="e998a924-8f1c-44f0-935a-239e32595121" providerId="ADAL" clId="{36FA6FE8-84EB-044C-AA77-EFF2FA4D944D}" dt="2025-07-24T10:51:38.701" v="34" actId="1076"/>
          <ac:spMkLst>
            <pc:docMk/>
            <pc:sldMk cId="4212156248" sldId="256"/>
            <ac:spMk id="30" creationId="{00000000-0000-0000-0000-000000000000}"/>
          </ac:spMkLst>
        </pc:spChg>
        <pc:spChg chg="mod">
          <ac:chgData name="TGI Branding" userId="e998a924-8f1c-44f0-935a-239e32595121" providerId="ADAL" clId="{36FA6FE8-84EB-044C-AA77-EFF2FA4D944D}" dt="2025-07-24T10:51:38.701" v="34" actId="1076"/>
          <ac:spMkLst>
            <pc:docMk/>
            <pc:sldMk cId="4212156248" sldId="256"/>
            <ac:spMk id="31" creationId="{00000000-0000-0000-0000-000000000000}"/>
          </ac:spMkLst>
        </pc:spChg>
        <pc:spChg chg="mod">
          <ac:chgData name="TGI Branding" userId="e998a924-8f1c-44f0-935a-239e32595121" providerId="ADAL" clId="{36FA6FE8-84EB-044C-AA77-EFF2FA4D944D}" dt="2025-07-24T10:51:38.701" v="34" actId="1076"/>
          <ac:spMkLst>
            <pc:docMk/>
            <pc:sldMk cId="4212156248" sldId="256"/>
            <ac:spMk id="32" creationId="{00000000-0000-0000-0000-000000000000}"/>
          </ac:spMkLst>
        </pc:spChg>
        <pc:spChg chg="add mod">
          <ac:chgData name="TGI Branding" userId="e998a924-8f1c-44f0-935a-239e32595121" providerId="ADAL" clId="{36FA6FE8-84EB-044C-AA77-EFF2FA4D944D}" dt="2025-07-24T10:52:20.380" v="40" actId="571"/>
          <ac:spMkLst>
            <pc:docMk/>
            <pc:sldMk cId="4212156248" sldId="256"/>
            <ac:spMk id="34" creationId="{EC6ABD9B-877A-7D1A-85F5-8DC9E9AF4489}"/>
          </ac:spMkLst>
        </pc:spChg>
        <pc:spChg chg="add mod">
          <ac:chgData name="TGI Branding" userId="e998a924-8f1c-44f0-935a-239e32595121" providerId="ADAL" clId="{36FA6FE8-84EB-044C-AA77-EFF2FA4D944D}" dt="2025-07-24T10:52:53.841" v="62" actId="1076"/>
          <ac:spMkLst>
            <pc:docMk/>
            <pc:sldMk cId="4212156248" sldId="256"/>
            <ac:spMk id="35" creationId="{6B3BE829-4F2B-F59A-9458-B28969829B8A}"/>
          </ac:spMkLst>
        </pc:spChg>
        <pc:spChg chg="add mod">
          <ac:chgData name="TGI Branding" userId="e998a924-8f1c-44f0-935a-239e32595121" providerId="ADAL" clId="{36FA6FE8-84EB-044C-AA77-EFF2FA4D944D}" dt="2025-07-24T10:53:01.141" v="64" actId="20577"/>
          <ac:spMkLst>
            <pc:docMk/>
            <pc:sldMk cId="4212156248" sldId="256"/>
            <ac:spMk id="36" creationId="{4D9D0D17-7179-D918-D4C7-2F5C0D374106}"/>
          </ac:spMkLst>
        </pc:spChg>
        <pc:spChg chg="add mod">
          <ac:chgData name="TGI Branding" userId="e998a924-8f1c-44f0-935a-239e32595121" providerId="ADAL" clId="{36FA6FE8-84EB-044C-AA77-EFF2FA4D944D}" dt="2025-07-24T10:52:57.565" v="63" actId="571"/>
          <ac:spMkLst>
            <pc:docMk/>
            <pc:sldMk cId="4212156248" sldId="256"/>
            <ac:spMk id="37" creationId="{4FD1A355-C117-3B46-3F7C-D5A75AAE57AE}"/>
          </ac:spMkLst>
        </pc:spChg>
        <pc:spChg chg="add mod">
          <ac:chgData name="TGI Branding" userId="e998a924-8f1c-44f0-935a-239e32595121" providerId="ADAL" clId="{36FA6FE8-84EB-044C-AA77-EFF2FA4D944D}" dt="2025-07-24T10:53:09.170" v="66" actId="20577"/>
          <ac:spMkLst>
            <pc:docMk/>
            <pc:sldMk cId="4212156248" sldId="256"/>
            <ac:spMk id="38" creationId="{22CE786F-F771-D503-74CB-277B9A23171C}"/>
          </ac:spMkLst>
        </pc:spChg>
        <pc:picChg chg="add mod">
          <ac:chgData name="TGI Branding" userId="e998a924-8f1c-44f0-935a-239e32595121" providerId="ADAL" clId="{36FA6FE8-84EB-044C-AA77-EFF2FA4D944D}" dt="2025-07-24T10:51:10.405" v="31" actId="1076"/>
          <ac:picMkLst>
            <pc:docMk/>
            <pc:sldMk cId="4212156248" sldId="256"/>
            <ac:picMk id="4" creationId="{0033D55D-97D2-EB0A-7CFE-B757604265EC}"/>
          </ac:picMkLst>
        </pc:picChg>
        <pc:picChg chg="del mod">
          <ac:chgData name="TGI Branding" userId="e998a924-8f1c-44f0-935a-239e32595121" providerId="ADAL" clId="{36FA6FE8-84EB-044C-AA77-EFF2FA4D944D}" dt="2025-07-24T10:49:03.439" v="2" actId="478"/>
          <ac:picMkLst>
            <pc:docMk/>
            <pc:sldMk cId="4212156248" sldId="256"/>
            <ac:picMk id="5" creationId="{3FBE63E0-9DC5-316A-14CF-305884D46ABE}"/>
          </ac:picMkLst>
        </pc:picChg>
        <pc:picChg chg="del">
          <ac:chgData name="TGI Branding" userId="e998a924-8f1c-44f0-935a-239e32595121" providerId="ADAL" clId="{36FA6FE8-84EB-044C-AA77-EFF2FA4D944D}" dt="2025-07-24T10:49:52.319" v="9" actId="478"/>
          <ac:picMkLst>
            <pc:docMk/>
            <pc:sldMk cId="4212156248" sldId="256"/>
            <ac:picMk id="14" creationId="{8B3CCC4A-DB1B-93C8-6E11-34D76DDC037E}"/>
          </ac:picMkLst>
        </pc:picChg>
      </pc:sldChg>
      <pc:sldMasterChg chg="modSldLayout">
        <pc:chgData name="TGI Branding" userId="e998a924-8f1c-44f0-935a-239e32595121" providerId="ADAL" clId="{36FA6FE8-84EB-044C-AA77-EFF2FA4D944D}" dt="2025-07-24T10:48:57.564" v="0" actId="478"/>
        <pc:sldMasterMkLst>
          <pc:docMk/>
          <pc:sldMasterMk cId="4226519283" sldId="2147483648"/>
        </pc:sldMasterMkLst>
        <pc:sldLayoutChg chg="delSp mod">
          <pc:chgData name="TGI Branding" userId="e998a924-8f1c-44f0-935a-239e32595121" providerId="ADAL" clId="{36FA6FE8-84EB-044C-AA77-EFF2FA4D944D}" dt="2025-07-24T10:48:57.564" v="0" actId="478"/>
          <pc:sldLayoutMkLst>
            <pc:docMk/>
            <pc:sldMasterMk cId="4226519283" sldId="2147483648"/>
            <pc:sldLayoutMk cId="2152757188" sldId="2147483649"/>
          </pc:sldLayoutMkLst>
          <pc:spChg chg="del">
            <ac:chgData name="TGI Branding" userId="e998a924-8f1c-44f0-935a-239e32595121" providerId="ADAL" clId="{36FA6FE8-84EB-044C-AA77-EFF2FA4D944D}" dt="2025-07-24T10:48:57.564" v="0" actId="478"/>
            <ac:spMkLst>
              <pc:docMk/>
              <pc:sldMasterMk cId="4226519283" sldId="2147483648"/>
              <pc:sldLayoutMk cId="2152757188" sldId="2147483649"/>
              <ac:spMk id="5" creationId="{87C74BDA-A673-0454-D36D-3103C37E0675}"/>
            </ac:spMkLst>
          </pc:spChg>
          <pc:picChg chg="del">
            <ac:chgData name="TGI Branding" userId="e998a924-8f1c-44f0-935a-239e32595121" providerId="ADAL" clId="{36FA6FE8-84EB-044C-AA77-EFF2FA4D944D}" dt="2025-07-24T10:48:57.564" v="0" actId="478"/>
            <ac:picMkLst>
              <pc:docMk/>
              <pc:sldMasterMk cId="4226519283" sldId="2147483648"/>
              <pc:sldLayoutMk cId="2152757188" sldId="2147483649"/>
              <ac:picMk id="3" creationId="{FB49F7DD-2E6A-E268-D573-9767A198FA1A}"/>
            </ac:picMkLst>
          </pc:picChg>
        </pc:sldLayoutChg>
      </pc:sldMasterChg>
    </pc:docChg>
  </pc:docChgLst>
  <pc:docChgLst>
    <pc:chgData name="Jason Dass" userId="5f0a26bb-1770-48f4-91bb-8845b643abce" providerId="ADAL" clId="{BA7C60C4-FEBC-2B40-AFFE-E73307A2FE5D}"/>
    <pc:docChg chg="modSld">
      <pc:chgData name="Jason Dass" userId="5f0a26bb-1770-48f4-91bb-8845b643abce" providerId="ADAL" clId="{BA7C60C4-FEBC-2B40-AFFE-E73307A2FE5D}" dt="2024-05-24T08:25:34.506" v="2"/>
      <pc:docMkLst>
        <pc:docMk/>
      </pc:docMkLst>
      <pc:sldChg chg="addSp delSp modSp mod">
        <pc:chgData name="Jason Dass" userId="5f0a26bb-1770-48f4-91bb-8845b643abce" providerId="ADAL" clId="{BA7C60C4-FEBC-2B40-AFFE-E73307A2FE5D}" dt="2024-05-24T08:25:34.506" v="2"/>
        <pc:sldMkLst>
          <pc:docMk/>
          <pc:sldMk cId="4212156248" sldId="256"/>
        </pc:sldMkLst>
      </pc:sldChg>
    </pc:docChg>
  </pc:docChgLst>
  <pc:docChgLst>
    <pc:chgData name="Jason Dass" userId="5f0a26bb-1770-48f4-91bb-8845b643abce" providerId="ADAL" clId="{3D89409F-9965-804E-AB8B-9673E8846807}"/>
    <pc:docChg chg="undo custSel modSld modMainMaster">
      <pc:chgData name="Jason Dass" userId="5f0a26bb-1770-48f4-91bb-8845b643abce" providerId="ADAL" clId="{3D89409F-9965-804E-AB8B-9673E8846807}" dt="2025-04-09T09:45:50.098" v="69" actId="1036"/>
      <pc:docMkLst>
        <pc:docMk/>
      </pc:docMkLst>
      <pc:sldChg chg="addSp delSp modSp mod">
        <pc:chgData name="Jason Dass" userId="5f0a26bb-1770-48f4-91bb-8845b643abce" providerId="ADAL" clId="{3D89409F-9965-804E-AB8B-9673E8846807}" dt="2025-04-09T09:43:53.014" v="51"/>
        <pc:sldMkLst>
          <pc:docMk/>
          <pc:sldMk cId="4212156248" sldId="256"/>
        </pc:sldMkLst>
      </pc:sldChg>
      <pc:sldMasterChg chg="modSldLayout">
        <pc:chgData name="Jason Dass" userId="5f0a26bb-1770-48f4-91bb-8845b643abce" providerId="ADAL" clId="{3D89409F-9965-804E-AB8B-9673E8846807}" dt="2025-04-09T09:45:50.098" v="69" actId="1036"/>
        <pc:sldMasterMkLst>
          <pc:docMk/>
          <pc:sldMasterMk cId="4226519283" sldId="2147483648"/>
        </pc:sldMasterMkLst>
        <pc:sldLayoutChg chg="addSp delSp modSp mod">
          <pc:chgData name="Jason Dass" userId="5f0a26bb-1770-48f4-91bb-8845b643abce" providerId="ADAL" clId="{3D89409F-9965-804E-AB8B-9673E8846807}" dt="2025-04-09T09:45:50.098" v="69" actId="1036"/>
          <pc:sldLayoutMkLst>
            <pc:docMk/>
            <pc:sldMasterMk cId="4226519283" sldId="2147483648"/>
            <pc:sldLayoutMk cId="2152757188" sldId="2147483649"/>
          </pc:sldLayoutMkLst>
        </pc:sldLayoutChg>
      </pc:sldMasterChg>
    </pc:docChg>
  </pc:docChgLst>
  <pc:docChgLst>
    <pc:chgData name="Jason Dass" userId="5f0a26bb-1770-48f4-91bb-8845b643abce" providerId="ADAL" clId="{C401A2D0-C0AE-6A4D-B3A2-25498A6216B7}"/>
    <pc:docChg chg="undo redo custSel modSld modMainMaster">
      <pc:chgData name="Jason Dass" userId="5f0a26bb-1770-48f4-91bb-8845b643abce" providerId="ADAL" clId="{C401A2D0-C0AE-6A4D-B3A2-25498A6216B7}" dt="2024-03-15T07:03:32.268" v="166" actId="1076"/>
      <pc:docMkLst>
        <pc:docMk/>
      </pc:docMkLst>
      <pc:sldChg chg="addSp delSp modSp mod">
        <pc:chgData name="Jason Dass" userId="5f0a26bb-1770-48f4-91bb-8845b643abce" providerId="ADAL" clId="{C401A2D0-C0AE-6A4D-B3A2-25498A6216B7}" dt="2024-03-15T07:03:32.268" v="166" actId="1076"/>
        <pc:sldMkLst>
          <pc:docMk/>
          <pc:sldMk cId="4212156248" sldId="256"/>
        </pc:sldMkLst>
      </pc:sldChg>
      <pc:sldMasterChg chg="modSldLayout">
        <pc:chgData name="Jason Dass" userId="5f0a26bb-1770-48f4-91bb-8845b643abce" providerId="ADAL" clId="{C401A2D0-C0AE-6A4D-B3A2-25498A6216B7}" dt="2024-03-15T07:01:15.370" v="146"/>
        <pc:sldMasterMkLst>
          <pc:docMk/>
          <pc:sldMasterMk cId="4226519283" sldId="2147483648"/>
        </pc:sldMasterMkLst>
        <pc:sldLayoutChg chg="addSp modSp">
          <pc:chgData name="Jason Dass" userId="5f0a26bb-1770-48f4-91bb-8845b643abce" providerId="ADAL" clId="{C401A2D0-C0AE-6A4D-B3A2-25498A6216B7}" dt="2024-03-15T07:01:15.370" v="146"/>
          <pc:sldLayoutMkLst>
            <pc:docMk/>
            <pc:sldMasterMk cId="4226519283" sldId="2147483648"/>
            <pc:sldLayoutMk cId="2152757188" sldId="2147483649"/>
          </pc:sldLayoutMkLst>
        </pc:sldLayoutChg>
      </pc:sldMasterChg>
    </pc:docChg>
  </pc:docChgLst>
  <pc:docChgLst>
    <pc:chgData name="TGI Branding" userId="e998a924-8f1c-44f0-935a-239e32595121" providerId="ADAL" clId="{52AA8442-7D31-AE4D-A83E-D9F66CBE06A7}"/>
    <pc:docChg chg="modMainMaster">
      <pc:chgData name="TGI Branding" userId="e998a924-8f1c-44f0-935a-239e32595121" providerId="ADAL" clId="{52AA8442-7D31-AE4D-A83E-D9F66CBE06A7}" dt="2025-06-13T07:01:59.807" v="0" actId="735"/>
      <pc:docMkLst>
        <pc:docMk/>
      </pc:docMkLst>
      <pc:sldMasterChg chg="modSp">
        <pc:chgData name="TGI Branding" userId="e998a924-8f1c-44f0-935a-239e32595121" providerId="ADAL" clId="{52AA8442-7D31-AE4D-A83E-D9F66CBE06A7}" dt="2025-06-13T07:01:59.807" v="0" actId="735"/>
        <pc:sldMasterMkLst>
          <pc:docMk/>
          <pc:sldMasterMk cId="4226519283" sldId="2147483648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17362-F331-CB41-8F95-2F155CC7E901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6AD4F-BE7E-D746-B288-8D4B4EF7D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062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BE1E-22B1-2943-8113-5E02C58A9BE6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FD6C-CA02-794F-9EE1-265CB124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585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088167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67" algn="l" defTabSz="2088167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1" algn="l" defTabSz="2088167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498" algn="l" defTabSz="2088167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65" algn="l" defTabSz="2088167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33" algn="l" defTabSz="2088167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8996" algn="l" defTabSz="2088167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63" algn="l" defTabSz="2088167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31" algn="l" defTabSz="2088167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757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84" userDrawn="1">
          <p15:clr>
            <a:srgbClr val="FBAE40"/>
          </p15:clr>
        </p15:guide>
        <p15:guide id="2" pos="953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80107"/>
            <a:ext cx="9587151" cy="2279327"/>
          </a:xfrm>
          <a:prstGeom prst="rect">
            <a:avLst/>
          </a:prstGeom>
        </p:spPr>
        <p:txBody>
          <a:bodyPr vert="horz" lIns="417633" tIns="208819" rIns="417633" bIns="208819" rtlCol="0" anchor="ctr"/>
          <a:lstStyle>
            <a:lvl1pPr algn="ctr">
              <a:defRPr sz="37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Slideset Title</a:t>
            </a:r>
          </a:p>
          <a:p>
            <a:r>
              <a:rPr lang="en-US"/>
              <a:t>Private &amp; Confidential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857168" y="39680107"/>
            <a:ext cx="2037912" cy="2279327"/>
          </a:xfrm>
          <a:prstGeom prst="rect">
            <a:avLst/>
          </a:prstGeom>
        </p:spPr>
        <p:txBody>
          <a:bodyPr vert="horz" lIns="417633" tIns="208819" rIns="417633" bIns="208819" rtlCol="0" anchor="ctr"/>
          <a:lstStyle>
            <a:lvl1pPr algn="r">
              <a:defRPr sz="37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fld id="{64C070C6-7F0E-5740-8776-984F5FD56B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1697236" y="39680107"/>
            <a:ext cx="4476110" cy="2279327"/>
          </a:xfrm>
          <a:prstGeom prst="rect">
            <a:avLst/>
          </a:prstGeom>
        </p:spPr>
        <p:txBody>
          <a:bodyPr vert="horz" lIns="417633" tIns="208819" rIns="417633" bIns="208819" rtlCol="0" anchor="ctr"/>
          <a:lstStyle>
            <a:lvl1pPr algn="l">
              <a:defRPr sz="37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fld id="{6D14A2D3-CF09-5246-B8AE-E9D60761EF1C}" type="datetime1">
              <a:rPr lang="en-AU" smtClean="0"/>
              <a:t>24/7/2025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1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2088167" rtl="0" eaLnBrk="1" latinLnBrk="0" hangingPunct="1">
        <a:spcBef>
          <a:spcPct val="0"/>
        </a:spcBef>
        <a:buNone/>
        <a:defRPr sz="20100" kern="1200">
          <a:solidFill>
            <a:schemeClr val="tx1">
              <a:lumMod val="65000"/>
              <a:lumOff val="35000"/>
            </a:schemeClr>
          </a:solidFill>
          <a:latin typeface="Arial"/>
          <a:ea typeface="+mj-ea"/>
          <a:cs typeface="Arial"/>
        </a:defRPr>
      </a:lvl1pPr>
    </p:titleStyle>
    <p:bodyStyle>
      <a:lvl1pPr marL="1566124" indent="-1566124" algn="l" defTabSz="2088167" rtl="0" eaLnBrk="1" latinLnBrk="0" hangingPunct="1">
        <a:spcBef>
          <a:spcPct val="20000"/>
        </a:spcBef>
        <a:buFont typeface="Arial"/>
        <a:buChar char="•"/>
        <a:defRPr sz="146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1pPr>
      <a:lvl2pPr marL="3393268" indent="-1305105" algn="l" defTabSz="2088167" rtl="0" eaLnBrk="1" latinLnBrk="0" hangingPunct="1">
        <a:spcBef>
          <a:spcPct val="20000"/>
        </a:spcBef>
        <a:buFont typeface="Arial"/>
        <a:buChar char="–"/>
        <a:defRPr sz="128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2pPr>
      <a:lvl3pPr marL="5220416" indent="-1044082" algn="l" defTabSz="2088167" rtl="0" eaLnBrk="1" latinLnBrk="0" hangingPunct="1">
        <a:spcBef>
          <a:spcPct val="20000"/>
        </a:spcBef>
        <a:buFont typeface="Arial"/>
        <a:buChar char="•"/>
        <a:defRPr sz="109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3pPr>
      <a:lvl4pPr marL="7308584" indent="-1044082" algn="l" defTabSz="2088167" rtl="0" eaLnBrk="1" latinLnBrk="0" hangingPunct="1">
        <a:spcBef>
          <a:spcPct val="20000"/>
        </a:spcBef>
        <a:buFont typeface="Arial"/>
        <a:buChar char="–"/>
        <a:defRPr sz="91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4pPr>
      <a:lvl5pPr marL="9396747" indent="-1044082" algn="l" defTabSz="2088167" rtl="0" eaLnBrk="1" latinLnBrk="0" hangingPunct="1">
        <a:spcBef>
          <a:spcPct val="20000"/>
        </a:spcBef>
        <a:buFont typeface="Arial"/>
        <a:buChar char="»"/>
        <a:defRPr sz="9100" kern="1200">
          <a:solidFill>
            <a:schemeClr val="tx1">
              <a:lumMod val="65000"/>
              <a:lumOff val="35000"/>
            </a:schemeClr>
          </a:solidFill>
          <a:latin typeface="Arial"/>
          <a:ea typeface="+mn-ea"/>
          <a:cs typeface="Arial"/>
        </a:defRPr>
      </a:lvl5pPr>
      <a:lvl6pPr marL="11484914" indent="-1044082" algn="l" defTabSz="2088167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082" indent="-1044082" algn="l" defTabSz="2088167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244" indent="-1044082" algn="l" defTabSz="2088167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411" indent="-1044082" algn="l" defTabSz="2088167" rtl="0" eaLnBrk="1" latinLnBrk="0" hangingPunct="1">
        <a:spcBef>
          <a:spcPct val="20000"/>
        </a:spcBef>
        <a:buFont typeface="Arial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816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167" algn="l" defTabSz="208816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331" algn="l" defTabSz="208816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498" algn="l" defTabSz="208816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665" algn="l" defTabSz="208816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833" algn="l" defTabSz="208816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996" algn="l" defTabSz="208816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163" algn="l" defTabSz="208816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331" algn="l" defTabSz="2088167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484" userDrawn="1">
          <p15:clr>
            <a:srgbClr val="F26B43"/>
          </p15:clr>
        </p15:guide>
        <p15:guide id="2" pos="953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270315" y="349356"/>
            <a:ext cx="23430933" cy="4867789"/>
          </a:xfrm>
          <a:prstGeom prst="rect">
            <a:avLst/>
          </a:prstGeom>
          <a:solidFill>
            <a:srgbClr val="199EB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17638" tIns="208819" rIns="417638" bIns="208819" anchor="ctr"/>
          <a:lstStyle/>
          <a:p>
            <a:pPr defTabSz="4175868"/>
            <a:endParaRPr lang="en-US">
              <a:solidFill>
                <a:srgbClr val="199EBC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75785" y="883372"/>
            <a:ext cx="23025463" cy="168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37" tIns="39968" rIns="79937" bIns="39968">
            <a:spAutoFit/>
          </a:bodyPr>
          <a:lstStyle>
            <a:lvl1pPr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5200" b="1" dirty="0">
                <a:solidFill>
                  <a:schemeClr val="bg1"/>
                </a:solidFill>
                <a:latin typeface="Arial" charset="0"/>
              </a:rPr>
              <a:t>HEADING HEADING HEADING HEADING HEADING HEADING HEADING HEADING HEADING HEADING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75786" y="3162546"/>
            <a:ext cx="16478358" cy="176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37" tIns="39968" rIns="79937" bIns="39968">
            <a:spAutoFit/>
          </a:bodyPr>
          <a:lstStyle>
            <a:lvl1pPr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>
              <a:spcAft>
                <a:spcPct val="50000"/>
              </a:spcAft>
            </a:pPr>
            <a:r>
              <a:rPr lang="en-US" sz="3100" b="1" dirty="0">
                <a:solidFill>
                  <a:schemeClr val="bg1"/>
                </a:solidFill>
                <a:latin typeface="Arial" charset="0"/>
              </a:rPr>
              <a:t>Authors</a:t>
            </a:r>
            <a:r>
              <a:rPr lang="en-US" sz="3100" b="1" u="sng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" charset="0"/>
              </a:rPr>
              <a:t>Authors</a:t>
            </a:r>
            <a:r>
              <a:rPr lang="en-US" sz="3100" b="1" u="sng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" charset="0"/>
              </a:rPr>
              <a:t>Authors</a:t>
            </a:r>
            <a:r>
              <a:rPr lang="en-US" sz="3100" b="1" u="sng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" charset="0"/>
              </a:rPr>
              <a:t>Authors</a:t>
            </a:r>
            <a:r>
              <a:rPr lang="en-US" sz="3100" b="1" u="sng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" charset="0"/>
              </a:rPr>
              <a:t>Authors</a:t>
            </a:r>
            <a:r>
              <a:rPr lang="en-US" sz="3100" b="1" u="sng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" charset="0"/>
              </a:rPr>
              <a:t>Authors</a:t>
            </a:r>
            <a:r>
              <a:rPr lang="en-US" sz="3100" b="1" u="sng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" charset="0"/>
              </a:rPr>
              <a:t>Authors</a:t>
            </a:r>
            <a:r>
              <a:rPr lang="en-US" sz="3100" b="1" u="sng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" charset="0"/>
              </a:rPr>
              <a:t>Authors</a:t>
            </a:r>
            <a:r>
              <a:rPr lang="en-US" sz="3100" b="1" u="sng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" charset="0"/>
              </a:rPr>
              <a:t>Authors</a:t>
            </a:r>
            <a:r>
              <a:rPr lang="en-US" sz="3100" b="1" u="sng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3100" b="1" dirty="0">
                <a:solidFill>
                  <a:schemeClr val="bg1"/>
                </a:solidFill>
                <a:latin typeface="Arial" charset="0"/>
              </a:rPr>
              <a:t>Authors</a:t>
            </a:r>
          </a:p>
          <a:p>
            <a:pPr algn="l" eaLnBrk="1" hangingPunct="1"/>
            <a:r>
              <a:rPr lang="en-US" sz="2100" b="1" i="1" dirty="0">
                <a:solidFill>
                  <a:schemeClr val="bg1"/>
                </a:solidFill>
                <a:latin typeface="Arial" charset="0"/>
              </a:rPr>
              <a:t>Collaborators Collaborators Collaborators Collaborators Collaborators Collaborators Collaborators Collaborators Collaborators Collaborators Collaborators Collaborators Collaborators Collaborators Collaborators Collaborators Collaborators Collaborators Collaborators Collaborators Collaborators 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81578" y="5751161"/>
            <a:ext cx="6971859" cy="2527417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803307" y="6283049"/>
            <a:ext cx="6326238" cy="24641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37" tIns="39968" rIns="79937" bIns="39968">
            <a:spAutoFit/>
          </a:bodyPr>
          <a:lstStyle>
            <a:lvl1pPr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2800" b="1" dirty="0">
                <a:solidFill>
                  <a:srgbClr val="006973"/>
                </a:solidFill>
                <a:latin typeface="Arial" charset="0"/>
              </a:rPr>
              <a:t>Background</a:t>
            </a:r>
            <a:endParaRPr lang="en-US" sz="2800" dirty="0">
              <a:solidFill>
                <a:srgbClr val="006973"/>
              </a:solidFill>
              <a:latin typeface="Arial" charset="0"/>
            </a:endParaRPr>
          </a:p>
          <a:p>
            <a:pPr algn="l" eaLnBrk="1" hangingPunct="1"/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Lorem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ipsum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sit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sed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magna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volutpat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wisi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enim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ad minim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veniam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quis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nostrud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exerci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tation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autem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illum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eros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dignissim</a:t>
            </a:r>
            <a:endParaRPr lang="en-US" sz="2800" dirty="0">
              <a:solidFill>
                <a:srgbClr val="454745"/>
              </a:solidFill>
              <a:latin typeface="Arial" charset="0"/>
            </a:endParaRPr>
          </a:p>
          <a:p>
            <a:pPr algn="l" eaLnBrk="1" hangingPunct="1"/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pPr algn="l" eaLnBrk="1" hangingPunct="1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Aim</a:t>
            </a:r>
          </a:p>
          <a:p>
            <a:pPr algn="l" eaLnBrk="1" hangingPunct="1"/>
            <a:r>
              <a:rPr lang="en-US" sz="2800" dirty="0">
                <a:solidFill>
                  <a:srgbClr val="454745"/>
                </a:solidFill>
                <a:latin typeface="Arial" charset="0"/>
              </a:rPr>
              <a:t>Duis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autem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illum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eros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dignissim</a:t>
            </a:r>
            <a:endParaRPr lang="en-US" sz="2800" dirty="0">
              <a:solidFill>
                <a:srgbClr val="454745"/>
              </a:solidFill>
              <a:latin typeface="Arial" charset="0"/>
            </a:endParaRPr>
          </a:p>
          <a:p>
            <a:pPr algn="l" eaLnBrk="1" hangingPunct="1"/>
            <a:endParaRPr lang="en-US" sz="2800" dirty="0">
              <a:solidFill>
                <a:schemeClr val="tx1"/>
              </a:solidFill>
              <a:latin typeface="Arial" charset="0"/>
            </a:endParaRPr>
          </a:p>
          <a:p>
            <a:pPr algn="l" eaLnBrk="1" hangingPunct="1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Methods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pPr algn="l"/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Lorem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ipsum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sit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sed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magna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volutpat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wisi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enim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ad minim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veniam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quis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nostrud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exerci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tation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autem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illum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eros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</a:t>
            </a:r>
          </a:p>
          <a:p>
            <a:pPr algn="l"/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wisi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enim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ad </a:t>
            </a:r>
          </a:p>
          <a:p>
            <a:pPr algn="l" eaLnBrk="1" hangingPunct="1"/>
            <a:endParaRPr lang="en-US" sz="2800" dirty="0">
              <a:solidFill>
                <a:srgbClr val="454745"/>
              </a:solidFill>
              <a:latin typeface="Arial" charset="0"/>
            </a:endParaRPr>
          </a:p>
          <a:p>
            <a:pPr algn="l" eaLnBrk="1" hangingPunct="1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Results</a:t>
            </a:r>
          </a:p>
          <a:p>
            <a:pPr algn="l"/>
            <a:r>
              <a:rPr lang="en-US" sz="2800" dirty="0">
                <a:solidFill>
                  <a:srgbClr val="454745"/>
                </a:solidFill>
                <a:latin typeface="Arial" charset="0"/>
              </a:rPr>
              <a:t>Duis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autem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illum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eros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Lorem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ipsum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sit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sed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magna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volutpat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Ut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wisi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enim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ad minim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veniam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quis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nostrud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exerci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tation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000000"/>
                </a:solidFill>
                <a:latin typeface="Arial" charset="0"/>
              </a:rPr>
              <a:t>. 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5452973" y="5751161"/>
            <a:ext cx="6971859" cy="9666618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37" tIns="39968" rIns="79937" bIns="39968" anchor="ctr"/>
          <a:lstStyle/>
          <a:p>
            <a:endParaRPr lang="en-US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3021777" y="23449427"/>
            <a:ext cx="6971859" cy="8572546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3010513" y="32487104"/>
            <a:ext cx="6971859" cy="600288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805329" y="5751161"/>
            <a:ext cx="6971859" cy="9666617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10001633" y="9376144"/>
            <a:ext cx="2162516" cy="4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Arial" charset="0"/>
              </a:rPr>
              <a:t>Graph / image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23247039" y="32776644"/>
            <a:ext cx="5996034" cy="438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Conclusions</a:t>
            </a:r>
          </a:p>
          <a:p>
            <a:pPr algn="l" eaLnBrk="1" hangingPunct="1"/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Ut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wisi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enim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ad minim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veniam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quis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nostrud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exerci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tation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ullamcorper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suscipit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lobortis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nisl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ut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aliquip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ex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ea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commodo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consequat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. Duis autem vel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eum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iriure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dolor in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hendrerit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in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vulputate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velit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esse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molestie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consequat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vel illum dolore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eu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feugiat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nulla</a:t>
            </a:r>
            <a:r>
              <a:rPr lang="en-US" sz="28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f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74069" y="31372278"/>
            <a:ext cx="6971859" cy="6967020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470374" y="34997260"/>
            <a:ext cx="2162516" cy="4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Arial" charset="0"/>
              </a:rPr>
              <a:t>Graph / image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703961" y="15914438"/>
            <a:ext cx="6795479" cy="1257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37" tIns="39968" rIns="79937" bIns="39968">
            <a:spAutoFit/>
          </a:bodyPr>
          <a:lstStyle>
            <a:lvl1pPr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pPr algn="l"/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Lorem ipsum dolor sit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amet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consectetuer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adipiscing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elit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sed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diam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nonummy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nibh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euismod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tincidunt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laoreet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dolore magna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aliquam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erat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volutpat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wisi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enim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ad minim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veniam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quis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nostrud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exerci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tation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ullamcorper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suscipit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lobortis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nisl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aliquip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ex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ea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commodo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autem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eum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iriure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dolor in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hendrerit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in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vulputate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velit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esse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molestie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illum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eu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feugiat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facilisis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at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vero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eros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accumsan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iusto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odio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dignissim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qui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blandit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praesent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luptatum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zzril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delenit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augue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te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feugait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facilisi</a:t>
            </a:r>
            <a:r>
              <a:rPr lang="en-US" sz="28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charset="0"/>
              </a:rPr>
              <a:t>.</a:t>
            </a:r>
          </a:p>
          <a:p>
            <a:pPr algn="l"/>
            <a:endParaRPr lang="en-US" sz="2800" dirty="0">
              <a:solidFill>
                <a:schemeClr val="tx1">
                  <a:lumMod val="90000"/>
                  <a:lumOff val="10000"/>
                </a:schemeClr>
              </a:solidFill>
              <a:latin typeface="Arial" charset="0"/>
            </a:endParaRPr>
          </a:p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  <a:r>
              <a:rPr lang="en-US" sz="2800" dirty="0">
                <a:solidFill>
                  <a:srgbClr val="193E72"/>
                </a:solidFill>
                <a:latin typeface="Arial" charset="0"/>
              </a:rPr>
              <a:t> </a:t>
            </a:r>
          </a:p>
          <a:p>
            <a:pPr algn="l"/>
            <a:r>
              <a:rPr lang="en-US" sz="2800" dirty="0">
                <a:solidFill>
                  <a:srgbClr val="454745"/>
                </a:solidFill>
                <a:latin typeface="Arial" charset="0"/>
              </a:rPr>
              <a:t>Duis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autem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illum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eros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dolore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Lorem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ipsum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sit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sed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25319449" y="27577879"/>
            <a:ext cx="2162516" cy="819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Arial" charset="0"/>
              </a:rPr>
              <a:t>Graphs or image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2991742" y="15061183"/>
            <a:ext cx="6971859" cy="792730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10251234" y="35103623"/>
            <a:ext cx="2162516" cy="4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Table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15374132" y="15956393"/>
            <a:ext cx="6742918" cy="2248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37" tIns="39968" rIns="79937" bIns="39968">
            <a:spAutoFit/>
          </a:bodyPr>
          <a:lstStyle>
            <a:lvl1pPr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defTabSz="4114800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Subhead</a:t>
            </a:r>
          </a:p>
          <a:p>
            <a:pPr algn="l"/>
            <a:r>
              <a:rPr lang="en-US" sz="2800" dirty="0">
                <a:solidFill>
                  <a:srgbClr val="454745"/>
                </a:solidFill>
                <a:latin typeface="Arial" charset="0"/>
              </a:rPr>
              <a:t>Lorem ipsum dolor sit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sed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dolore magna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volutpat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wisi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enim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ad minim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veniam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quis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nostrud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exerci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tation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autem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illum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eros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</a:t>
            </a:r>
          </a:p>
          <a:p>
            <a:pPr algn="l"/>
            <a:endParaRPr lang="en-US" sz="2800" dirty="0">
              <a:solidFill>
                <a:srgbClr val="454745"/>
              </a:solidFill>
              <a:latin typeface="Arial" charset="0"/>
            </a:endParaRPr>
          </a:p>
          <a:p>
            <a:pPr algn="l"/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wisi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enim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ad minim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veniam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quis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nostrud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exerci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tation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autem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illum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eros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Lorem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ipsum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sit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sed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magna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volutpat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</a:p>
          <a:p>
            <a:pPr algn="l"/>
            <a:endParaRPr lang="en-US" sz="2800" dirty="0">
              <a:solidFill>
                <a:srgbClr val="454745"/>
              </a:solidFill>
              <a:latin typeface="Arial" charset="0"/>
            </a:endParaRPr>
          </a:p>
          <a:p>
            <a:pPr algn="l"/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autem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iriure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hendrerit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in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vulputate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esse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molestie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illum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feugiat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vero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eros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accumsan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iusto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odio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dignissim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qui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blandit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praesent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luptatum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zzril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delenit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augue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feugait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nulla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facilisi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Lorem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ipsum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 sit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sed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dolore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magna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volutpat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wisi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enim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ad minim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veniam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quis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nostrud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exerci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tation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ullamcorper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suscipit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lobortis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nisl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aliquip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ex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ea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commodo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consequat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</a:p>
          <a:p>
            <a:pPr algn="l"/>
            <a:r>
              <a:rPr lang="en-US" sz="2800" dirty="0">
                <a:solidFill>
                  <a:srgbClr val="454745"/>
                </a:solidFill>
                <a:latin typeface="Arial" charset="0"/>
              </a:rPr>
              <a:t>Lorem ipsum dolor sit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amet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consectetuer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adipiscing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elit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, sed diam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nonummy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nibh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euismod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tincidunt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dolore magna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volutpat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dolore magna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volutpat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ut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laoreet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dolore magna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aliquam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erat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 </a:t>
            </a:r>
            <a:r>
              <a:rPr lang="en-US" sz="2800" dirty="0" err="1">
                <a:solidFill>
                  <a:srgbClr val="454745"/>
                </a:solidFill>
                <a:latin typeface="Arial" charset="0"/>
              </a:rPr>
              <a:t>volutpat</a:t>
            </a:r>
            <a:r>
              <a:rPr lang="en-US" sz="2800" dirty="0">
                <a:solidFill>
                  <a:srgbClr val="454745"/>
                </a:solidFill>
                <a:latin typeface="Arial" charset="0"/>
              </a:rPr>
              <a:t>.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7786557" y="31372277"/>
            <a:ext cx="6971859" cy="693884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5499659" y="9577532"/>
            <a:ext cx="2162516" cy="4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Arial" charset="0"/>
              </a:rPr>
              <a:t>Table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2987988" y="5751158"/>
            <a:ext cx="6971859" cy="884908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25364501" y="19189635"/>
            <a:ext cx="2162516" cy="4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Arial" charset="0"/>
              </a:rPr>
              <a:t>Table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17660541" y="9879613"/>
            <a:ext cx="2162516" cy="4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Arial" charset="0"/>
              </a:rPr>
              <a:t>Graph / image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277896" y="10575809"/>
            <a:ext cx="13133741" cy="4222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17638" tIns="208819" rIns="417638" bIns="208819" anchor="ctr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5200" dirty="0">
                <a:solidFill>
                  <a:srgbClr val="F52624"/>
                </a:solidFill>
                <a:latin typeface="Arial"/>
                <a:cs typeface="Arial"/>
              </a:rPr>
              <a:t>Note: </a:t>
            </a:r>
            <a:r>
              <a:rPr lang="en-US" sz="5200" b="1" dirty="0">
                <a:solidFill>
                  <a:srgbClr val="F52624"/>
                </a:solidFill>
                <a:latin typeface="Arial"/>
                <a:cs typeface="Arial"/>
              </a:rPr>
              <a:t>The size of this template is 90cm x 142cm. The maximum for one side of your poster cannot exceed 90cm</a:t>
            </a:r>
            <a:r>
              <a:rPr lang="en-US" sz="5200" dirty="0">
                <a:solidFill>
                  <a:srgbClr val="F52624"/>
                </a:solidFill>
                <a:latin typeface="Arial"/>
                <a:cs typeface="Arial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600" i="1" dirty="0">
                <a:solidFill>
                  <a:srgbClr val="F52624"/>
                </a:solidFill>
                <a:latin typeface="Arial"/>
                <a:cs typeface="Arial"/>
              </a:rPr>
              <a:t>Also, if you are having problems copying and pasting text and the text you paste comes in at a large size, try doing a </a:t>
            </a:r>
            <a:r>
              <a:rPr lang="ja-JP" altLang="en-US" sz="2600" i="1" dirty="0">
                <a:solidFill>
                  <a:srgbClr val="F52624"/>
                </a:solidFill>
                <a:latin typeface="Arial"/>
                <a:cs typeface="Arial"/>
              </a:rPr>
              <a:t>‘</a:t>
            </a:r>
            <a:r>
              <a:rPr lang="en-US" sz="2600" i="1" dirty="0">
                <a:solidFill>
                  <a:srgbClr val="F52624"/>
                </a:solidFill>
                <a:latin typeface="Arial"/>
                <a:cs typeface="Arial"/>
              </a:rPr>
              <a:t>paste special</a:t>
            </a:r>
            <a:r>
              <a:rPr lang="ja-JP" altLang="en-US" sz="2600" i="1">
                <a:solidFill>
                  <a:srgbClr val="F52624"/>
                </a:solidFill>
                <a:latin typeface="Arial"/>
                <a:cs typeface="Arial"/>
              </a:rPr>
              <a:t>’</a:t>
            </a:r>
            <a:r>
              <a:rPr lang="en-US" sz="2600" i="1" dirty="0">
                <a:solidFill>
                  <a:srgbClr val="F52624"/>
                </a:solidFill>
                <a:latin typeface="Arial"/>
                <a:cs typeface="Arial"/>
              </a:rPr>
              <a:t> instead, and click to retain your formatted text.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33D55D-97D2-EB0A-7CFE-B75760426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3862" y="944859"/>
            <a:ext cx="4581876" cy="3740306"/>
          </a:xfrm>
          <a:prstGeom prst="rect">
            <a:avLst/>
          </a:prstGeom>
        </p:spPr>
      </p:pic>
      <p:sp>
        <p:nvSpPr>
          <p:cNvPr id="6" name="Rectangle 19">
            <a:extLst>
              <a:ext uri="{FF2B5EF4-FFF2-40B4-BE49-F238E27FC236}">
                <a16:creationId xmlns:a16="http://schemas.microsoft.com/office/drawing/2014/main" id="{91A61858-33A6-EFCF-05D3-540CC335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85" y="39845264"/>
            <a:ext cx="6971859" cy="2119016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97448C49-C94B-5C75-C865-B6D673ADC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0456" y="40679747"/>
            <a:ext cx="2405324" cy="4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Partner Logo</a:t>
            </a: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6B3BE829-4F2B-F59A-9458-B28969829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883" y="39845264"/>
            <a:ext cx="6971859" cy="2119016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4D9D0D17-7179-D918-D4C7-2F5C0D374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5554" y="40679747"/>
            <a:ext cx="2405324" cy="4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Partner Logo</a:t>
            </a: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4FD1A355-C117-3B46-3F7C-D5A75AAE5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3683" y="39845264"/>
            <a:ext cx="6971859" cy="2119016"/>
          </a:xfrm>
          <a:prstGeom prst="rect">
            <a:avLst/>
          </a:prstGeom>
          <a:solidFill>
            <a:srgbClr val="D7D7D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937" tIns="39968" rIns="79937" bIns="39968" anchor="ctr"/>
          <a:lstStyle/>
          <a:p>
            <a:endParaRPr lang="en-US"/>
          </a:p>
        </p:txBody>
      </p:sp>
      <p:sp>
        <p:nvSpPr>
          <p:cNvPr id="38" name="Text Box 20">
            <a:extLst>
              <a:ext uri="{FF2B5EF4-FFF2-40B4-BE49-F238E27FC236}">
                <a16:creationId xmlns:a16="http://schemas.microsoft.com/office/drawing/2014/main" id="{22CE786F-F771-D503-74CB-277B9A231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8354" y="40679747"/>
            <a:ext cx="2405324" cy="4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9937" tIns="39968" rIns="79937" bIns="39968">
            <a:spAutoFit/>
          </a:bodyPr>
          <a:lstStyle>
            <a:lvl1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eaLnBrk="0" hangingPunct="0"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3000">
                <a:solidFill>
                  <a:schemeClr val="tx2"/>
                </a:solidFill>
                <a:latin typeface="Times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Partner Logo</a:t>
            </a:r>
          </a:p>
        </p:txBody>
      </p:sp>
    </p:spTree>
    <p:extLst>
      <p:ext uri="{BB962C8B-B14F-4D97-AF65-F5344CB8AC3E}">
        <p14:creationId xmlns:p14="http://schemas.microsoft.com/office/powerpoint/2010/main" val="421215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C 2016">
      <a:dk1>
        <a:srgbClr val="313231"/>
      </a:dk1>
      <a:lt1>
        <a:sysClr val="window" lastClr="FFFFFF"/>
      </a:lt1>
      <a:dk2>
        <a:srgbClr val="143B49"/>
      </a:dk2>
      <a:lt2>
        <a:srgbClr val="EFEFF4"/>
      </a:lt2>
      <a:accent1>
        <a:srgbClr val="CBDCB9"/>
      </a:accent1>
      <a:accent2>
        <a:srgbClr val="008C99"/>
      </a:accent2>
      <a:accent3>
        <a:srgbClr val="99CFC0"/>
      </a:accent3>
      <a:accent4>
        <a:srgbClr val="367074"/>
      </a:accent4>
      <a:accent5>
        <a:srgbClr val="444787"/>
      </a:accent5>
      <a:accent6>
        <a:srgbClr val="3E51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516DFFA1F0BE4DB9AFF0B77BAB3514" ma:contentTypeVersion="7" ma:contentTypeDescription="Create a new document." ma:contentTypeScope="" ma:versionID="935321f60a0617f0cc013ebdd5bc59d4">
  <xsd:schema xmlns:xsd="http://www.w3.org/2001/XMLSchema" xmlns:xs="http://www.w3.org/2001/XMLSchema" xmlns:p="http://schemas.microsoft.com/office/2006/metadata/properties" xmlns:ns2="b35595b3-3c5a-493a-804d-072941a4ce77" xmlns:ns3="a5b919ac-6786-4dee-8e48-17f49cef9213" targetNamespace="http://schemas.microsoft.com/office/2006/metadata/properties" ma:root="true" ma:fieldsID="66be476a79d3cbf359165dc30b8cf389" ns2:_="" ns3:_="">
    <xsd:import namespace="b35595b3-3c5a-493a-804d-072941a4ce77"/>
    <xsd:import namespace="a5b919ac-6786-4dee-8e48-17f49cef9213"/>
    <xsd:element name="properties">
      <xsd:complexType>
        <xsd:sequence>
          <xsd:element name="documentManagement">
            <xsd:complexType>
              <xsd:all>
                <xsd:element ref="ns2:Category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5595b3-3c5a-493a-804d-072941a4ce77" elementFormDefault="qualified">
    <xsd:import namespace="http://schemas.microsoft.com/office/2006/documentManagement/types"/>
    <xsd:import namespace="http://schemas.microsoft.com/office/infopath/2007/PartnerControls"/>
    <xsd:element name="Category" ma:index="4" ma:displayName="Category" ma:format="Dropdown" ma:internalName="Category" ma:readOnly="false">
      <xsd:simpleType>
        <xsd:restriction base="dms:Choice">
          <xsd:enumeration value="Logo"/>
          <xsd:enumeration value="Letterhead"/>
          <xsd:enumeration value="PowerPoint"/>
          <xsd:enumeration value="Stationer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b919ac-6786-4dee-8e48-17f49cef9213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b35595b3-3c5a-493a-804d-072941a4ce77">PowerPoint</Category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5D50CF-1FB1-4AFD-AF99-51EEC5401F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5595b3-3c5a-493a-804d-072941a4ce77"/>
    <ds:schemaRef ds:uri="a5b919ac-6786-4dee-8e48-17f49cef92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3BB2CD-5F82-49F1-9BF7-B32C38A98F39}">
  <ds:schemaRefs>
    <ds:schemaRef ds:uri="http://purl.org/dc/dcmitype/"/>
    <ds:schemaRef ds:uri="a5b919ac-6786-4dee-8e48-17f49cef9213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b35595b3-3c5a-493a-804d-072941a4ce77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88BCC9F-F3AB-4D69-88D0-AB9487107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951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The George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TGI A0 Portrait Study Poster</dc:title>
  <dc:creator>Alexander Baldock</dc:creator>
  <cp:lastModifiedBy>Jason Dass</cp:lastModifiedBy>
  <cp:revision>30</cp:revision>
  <dcterms:created xsi:type="dcterms:W3CDTF">2016-03-03T23:56:23Z</dcterms:created>
  <dcterms:modified xsi:type="dcterms:W3CDTF">2025-07-24T10:56:12Z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0x010100A9516DFFA1F0BE4DB9AFF0B77BAB3514</vt:lpwstr>
  </property>
</Properties>
</file>