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601200" cy="12801600" type="A3"/>
  <p:notesSz cx="6858000" cy="9144000"/>
  <p:defaultTextStyle>
    <a:defPPr>
      <a:defRPr lang="en-US"/>
    </a:defPPr>
    <a:lvl1pPr marL="0" algn="l" defTabSz="639728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9728" algn="l" defTabSz="639728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9454" algn="l" defTabSz="639728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9181" algn="l" defTabSz="639728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8909" algn="l" defTabSz="639728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98636" algn="l" defTabSz="639728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38363" algn="l" defTabSz="639728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78090" algn="l" defTabSz="639728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17817" algn="l" defTabSz="639728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99EBC"/>
    <a:srgbClr val="193E72"/>
    <a:srgbClr val="7F5194"/>
    <a:srgbClr val="313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0DD40-E5C3-5544-9067-CDCE8615F4E9}" v="6" dt="2025-07-24T11:02:27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 autoAdjust="0"/>
    <p:restoredTop sz="94664" autoAdjust="0"/>
  </p:normalViewPr>
  <p:slideViewPr>
    <p:cSldViewPr snapToGrid="0" snapToObjects="1">
      <p:cViewPr>
        <p:scale>
          <a:sx n="101" d="100"/>
          <a:sy n="101" d="100"/>
        </p:scale>
        <p:origin x="6624" y="27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386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GI Branding" userId="e998a924-8f1c-44f0-935a-239e32595121" providerId="ADAL" clId="{6478C5ED-5077-AD48-97FD-E85D3011804F}"/>
    <pc:docChg chg="undo custSel modSld modMainMaster modNotesMaster">
      <pc:chgData name="TGI Branding" userId="e998a924-8f1c-44f0-935a-239e32595121" providerId="ADAL" clId="{6478C5ED-5077-AD48-97FD-E85D3011804F}" dt="2025-06-16T05:58:28.200" v="22" actId="403"/>
      <pc:docMkLst>
        <pc:docMk/>
      </pc:docMkLst>
      <pc:sldChg chg="modSp mod">
        <pc:chgData name="TGI Branding" userId="e998a924-8f1c-44f0-935a-239e32595121" providerId="ADAL" clId="{6478C5ED-5077-AD48-97FD-E85D3011804F}" dt="2025-06-16T05:58:09.542" v="21" actId="1076"/>
        <pc:sldMkLst>
          <pc:docMk/>
          <pc:sldMk cId="4212156248" sldId="256"/>
        </pc:sldMkLst>
      </pc:sldChg>
      <pc:sldMasterChg chg="modSp modSldLayout">
        <pc:chgData name="TGI Branding" userId="e998a924-8f1c-44f0-935a-239e32595121" providerId="ADAL" clId="{6478C5ED-5077-AD48-97FD-E85D3011804F}" dt="2025-06-16T05:58:28.200" v="22" actId="403"/>
        <pc:sldMasterMkLst>
          <pc:docMk/>
          <pc:sldMasterMk cId="4226519283" sldId="2147483648"/>
        </pc:sldMasterMkLst>
        <pc:sldLayoutChg chg="modSp mod">
          <pc:chgData name="TGI Branding" userId="e998a924-8f1c-44f0-935a-239e32595121" providerId="ADAL" clId="{6478C5ED-5077-AD48-97FD-E85D3011804F}" dt="2025-06-16T05:58:28.200" v="22" actId="403"/>
          <pc:sldLayoutMkLst>
            <pc:docMk/>
            <pc:sldMasterMk cId="4226519283" sldId="2147483648"/>
            <pc:sldLayoutMk cId="2152757188" sldId="2147483649"/>
          </pc:sldLayoutMkLst>
        </pc:sldLayoutChg>
      </pc:sldMasterChg>
    </pc:docChg>
  </pc:docChgLst>
  <pc:docChgLst>
    <pc:chgData name="TGI Branding" userId="e998a924-8f1c-44f0-935a-239e32595121" providerId="ADAL" clId="{02D5718B-5987-094E-9389-4EC6E4291D33}"/>
    <pc:docChg chg="undo custSel modSld modMainMaster modNotesMaster">
      <pc:chgData name="TGI Branding" userId="e998a924-8f1c-44f0-935a-239e32595121" providerId="ADAL" clId="{02D5718B-5987-094E-9389-4EC6E4291D33}" dt="2025-06-16T06:03:39.492" v="34" actId="1076"/>
      <pc:docMkLst>
        <pc:docMk/>
      </pc:docMkLst>
      <pc:sldChg chg="modSp mod">
        <pc:chgData name="TGI Branding" userId="e998a924-8f1c-44f0-935a-239e32595121" providerId="ADAL" clId="{02D5718B-5987-094E-9389-4EC6E4291D33}" dt="2025-06-16T06:03:39.492" v="34" actId="1076"/>
        <pc:sldMkLst>
          <pc:docMk/>
          <pc:sldMk cId="4212156248" sldId="256"/>
        </pc:sldMkLst>
      </pc:sldChg>
      <pc:sldMasterChg chg="delSp modSp mod modSldLayout">
        <pc:chgData name="TGI Branding" userId="e998a924-8f1c-44f0-935a-239e32595121" providerId="ADAL" clId="{02D5718B-5987-094E-9389-4EC6E4291D33}" dt="2025-06-16T06:02:50.795" v="32" actId="1076"/>
        <pc:sldMasterMkLst>
          <pc:docMk/>
          <pc:sldMasterMk cId="4226519283" sldId="2147483648"/>
        </pc:sldMasterMkLst>
        <pc:sldLayoutChg chg="modSp mod">
          <pc:chgData name="TGI Branding" userId="e998a924-8f1c-44f0-935a-239e32595121" providerId="ADAL" clId="{02D5718B-5987-094E-9389-4EC6E4291D33}" dt="2025-06-16T06:02:50.795" v="32" actId="1076"/>
          <pc:sldLayoutMkLst>
            <pc:docMk/>
            <pc:sldMasterMk cId="4226519283" sldId="2147483648"/>
            <pc:sldLayoutMk cId="2152757188" sldId="2147483649"/>
          </pc:sldLayoutMkLst>
        </pc:sldLayoutChg>
      </pc:sldMasterChg>
    </pc:docChg>
  </pc:docChgLst>
  <pc:docChgLst>
    <pc:chgData name="TGI Branding" userId="e998a924-8f1c-44f0-935a-239e32595121" providerId="ADAL" clId="{BFA0DD40-E5C3-5544-9067-CDCE8615F4E9}"/>
    <pc:docChg chg="undo custSel modSld modMainMaster modNotesMaster">
      <pc:chgData name="TGI Branding" userId="e998a924-8f1c-44f0-935a-239e32595121" providerId="ADAL" clId="{BFA0DD40-E5C3-5544-9067-CDCE8615F4E9}" dt="2025-07-24T11:03:32.619" v="57" actId="1076"/>
      <pc:docMkLst>
        <pc:docMk/>
      </pc:docMkLst>
      <pc:sldChg chg="addSp delSp modSp mod">
        <pc:chgData name="TGI Branding" userId="e998a924-8f1c-44f0-935a-239e32595121" providerId="ADAL" clId="{BFA0DD40-E5C3-5544-9067-CDCE8615F4E9}" dt="2025-07-24T11:03:32.619" v="57" actId="1076"/>
        <pc:sldMkLst>
          <pc:docMk/>
          <pc:sldMk cId="4212156248" sldId="256"/>
        </pc:sldMkLst>
        <pc:spChg chg="add del mod">
          <ac:chgData name="TGI Branding" userId="e998a924-8f1c-44f0-935a-239e32595121" providerId="ADAL" clId="{BFA0DD40-E5C3-5544-9067-CDCE8615F4E9}" dt="2025-07-24T10:55:22.552" v="15" actId="478"/>
          <ac:spMkLst>
            <pc:docMk/>
            <pc:sldMk cId="4212156248" sldId="256"/>
            <ac:spMk id="2" creationId="{EB121619-B070-3839-904E-8AA94077A05B}"/>
          </ac:spMkLst>
        </pc:spChg>
        <pc:spChg chg="mod">
          <ac:chgData name="TGI Branding" userId="e998a924-8f1c-44f0-935a-239e32595121" providerId="ADAL" clId="{BFA0DD40-E5C3-5544-9067-CDCE8615F4E9}" dt="2025-07-24T11:03:21.773" v="55" actId="20577"/>
          <ac:spMkLst>
            <pc:docMk/>
            <pc:sldMk cId="4212156248" sldId="256"/>
            <ac:spMk id="3" creationId="{AB8F9DFB-B5AE-D9DC-993D-8713B9BAE18A}"/>
          </ac:spMkLst>
        </pc:spChg>
        <pc:spChg chg="mod">
          <ac:chgData name="TGI Branding" userId="e998a924-8f1c-44f0-935a-239e32595121" providerId="ADAL" clId="{BFA0DD40-E5C3-5544-9067-CDCE8615F4E9}" dt="2025-07-24T11:02:34.983" v="44" actId="14100"/>
          <ac:spMkLst>
            <pc:docMk/>
            <pc:sldMk cId="4212156248" sldId="256"/>
            <ac:spMk id="7" creationId="{00000000-0000-0000-0000-000000000000}"/>
          </ac:spMkLst>
        </pc:spChg>
        <pc:spChg chg="mod">
          <ac:chgData name="TGI Branding" userId="e998a924-8f1c-44f0-935a-239e32595121" providerId="ADAL" clId="{BFA0DD40-E5C3-5544-9067-CDCE8615F4E9}" dt="2025-07-24T11:02:52.501" v="48" actId="1076"/>
          <ac:spMkLst>
            <pc:docMk/>
            <pc:sldMk cId="4212156248" sldId="256"/>
            <ac:spMk id="9" creationId="{00000000-0000-0000-0000-000000000000}"/>
          </ac:spMkLst>
        </pc:spChg>
        <pc:spChg chg="add mod">
          <ac:chgData name="TGI Branding" userId="e998a924-8f1c-44f0-935a-239e32595121" providerId="ADAL" clId="{BFA0DD40-E5C3-5544-9067-CDCE8615F4E9}" dt="2025-07-24T11:03:29.228" v="56" actId="1076"/>
          <ac:spMkLst>
            <pc:docMk/>
            <pc:sldMk cId="4212156248" sldId="256"/>
            <ac:spMk id="10" creationId="{37036295-4A3B-49FC-C06E-74E6FE46546D}"/>
          </ac:spMkLst>
        </pc:spChg>
        <pc:spChg chg="add mod">
          <ac:chgData name="TGI Branding" userId="e998a924-8f1c-44f0-935a-239e32595121" providerId="ADAL" clId="{BFA0DD40-E5C3-5544-9067-CDCE8615F4E9}" dt="2025-07-24T11:03:29.228" v="56" actId="1076"/>
          <ac:spMkLst>
            <pc:docMk/>
            <pc:sldMk cId="4212156248" sldId="256"/>
            <ac:spMk id="11" creationId="{B30AF4E1-A12E-893A-EA2D-C0C725294572}"/>
          </ac:spMkLst>
        </pc:spChg>
        <pc:spChg chg="add mod">
          <ac:chgData name="TGI Branding" userId="e998a924-8f1c-44f0-935a-239e32595121" providerId="ADAL" clId="{BFA0DD40-E5C3-5544-9067-CDCE8615F4E9}" dt="2025-07-24T11:02:27.121" v="43"/>
          <ac:spMkLst>
            <pc:docMk/>
            <pc:sldMk cId="4212156248" sldId="256"/>
            <ac:spMk id="12" creationId="{AA47676D-F907-84FA-8604-DAD74B11591D}"/>
          </ac:spMkLst>
        </pc:spChg>
        <pc:spChg chg="add mod">
          <ac:chgData name="TGI Branding" userId="e998a924-8f1c-44f0-935a-239e32595121" providerId="ADAL" clId="{BFA0DD40-E5C3-5544-9067-CDCE8615F4E9}" dt="2025-07-24T11:02:27.121" v="43"/>
          <ac:spMkLst>
            <pc:docMk/>
            <pc:sldMk cId="4212156248" sldId="256"/>
            <ac:spMk id="13" creationId="{73CB6DB2-8BA1-990F-B9DD-76A2BD56864B}"/>
          </ac:spMkLst>
        </pc:spChg>
        <pc:spChg chg="add mod">
          <ac:chgData name="TGI Branding" userId="e998a924-8f1c-44f0-935a-239e32595121" providerId="ADAL" clId="{BFA0DD40-E5C3-5544-9067-CDCE8615F4E9}" dt="2025-07-24T11:03:32.619" v="57" actId="1076"/>
          <ac:spMkLst>
            <pc:docMk/>
            <pc:sldMk cId="4212156248" sldId="256"/>
            <ac:spMk id="15" creationId="{1D09B671-7548-43E6-4F06-A5A5A56D2420}"/>
          </ac:spMkLst>
        </pc:spChg>
        <pc:spChg chg="add mod">
          <ac:chgData name="TGI Branding" userId="e998a924-8f1c-44f0-935a-239e32595121" providerId="ADAL" clId="{BFA0DD40-E5C3-5544-9067-CDCE8615F4E9}" dt="2025-07-24T11:03:32.619" v="57" actId="1076"/>
          <ac:spMkLst>
            <pc:docMk/>
            <pc:sldMk cId="4212156248" sldId="256"/>
            <ac:spMk id="16" creationId="{7182F086-C4BE-C328-6AFC-2D751E4C0D5C}"/>
          </ac:spMkLst>
        </pc:spChg>
        <pc:spChg chg="mod">
          <ac:chgData name="TGI Branding" userId="e998a924-8f1c-44f0-935a-239e32595121" providerId="ADAL" clId="{BFA0DD40-E5C3-5544-9067-CDCE8615F4E9}" dt="2025-07-24T11:03:08.992" v="51" actId="14100"/>
          <ac:spMkLst>
            <pc:docMk/>
            <pc:sldMk cId="4212156248" sldId="256"/>
            <ac:spMk id="21" creationId="{00000000-0000-0000-0000-000000000000}"/>
          </ac:spMkLst>
        </pc:spChg>
        <pc:spChg chg="mod">
          <ac:chgData name="TGI Branding" userId="e998a924-8f1c-44f0-935a-239e32595121" providerId="ADAL" clId="{BFA0DD40-E5C3-5544-9067-CDCE8615F4E9}" dt="2025-07-24T11:03:04.105" v="50" actId="1076"/>
          <ac:spMkLst>
            <pc:docMk/>
            <pc:sldMk cId="4212156248" sldId="256"/>
            <ac:spMk id="22" creationId="{00000000-0000-0000-0000-000000000000}"/>
          </ac:spMkLst>
        </pc:spChg>
        <pc:picChg chg="add del mod">
          <ac:chgData name="TGI Branding" userId="e998a924-8f1c-44f0-935a-239e32595121" providerId="ADAL" clId="{BFA0DD40-E5C3-5544-9067-CDCE8615F4E9}" dt="2025-07-24T10:55:27.660" v="16" actId="478"/>
          <ac:picMkLst>
            <pc:docMk/>
            <pc:sldMk cId="4212156248" sldId="256"/>
            <ac:picMk id="4" creationId="{92C2C651-A319-5954-4DC9-5F2908EE654E}"/>
          </ac:picMkLst>
        </pc:picChg>
        <pc:picChg chg="del">
          <ac:chgData name="TGI Branding" userId="e998a924-8f1c-44f0-935a-239e32595121" providerId="ADAL" clId="{BFA0DD40-E5C3-5544-9067-CDCE8615F4E9}" dt="2025-07-24T10:54:26.160" v="3" actId="478"/>
          <ac:picMkLst>
            <pc:docMk/>
            <pc:sldMk cId="4212156248" sldId="256"/>
            <ac:picMk id="5" creationId="{3FBE63E0-9DC5-316A-14CF-305884D46ABE}"/>
          </ac:picMkLst>
        </pc:picChg>
        <pc:picChg chg="add mod">
          <ac:chgData name="TGI Branding" userId="e998a924-8f1c-44f0-935a-239e32595121" providerId="ADAL" clId="{BFA0DD40-E5C3-5544-9067-CDCE8615F4E9}" dt="2025-07-24T11:02:44.096" v="46" actId="14100"/>
          <ac:picMkLst>
            <pc:docMk/>
            <pc:sldMk cId="4212156248" sldId="256"/>
            <ac:picMk id="8" creationId="{AAB67111-2298-3509-BC02-C385C0FF6065}"/>
          </ac:picMkLst>
        </pc:picChg>
        <pc:picChg chg="del">
          <ac:chgData name="TGI Branding" userId="e998a924-8f1c-44f0-935a-239e32595121" providerId="ADAL" clId="{BFA0DD40-E5C3-5544-9067-CDCE8615F4E9}" dt="2025-07-24T10:54:26.881" v="4" actId="478"/>
          <ac:picMkLst>
            <pc:docMk/>
            <pc:sldMk cId="4212156248" sldId="256"/>
            <ac:picMk id="14" creationId="{8B3CCC4A-DB1B-93C8-6E11-34D76DDC037E}"/>
          </ac:picMkLst>
        </pc:picChg>
      </pc:sldChg>
      <pc:sldMasterChg chg="modSldLayout">
        <pc:chgData name="TGI Branding" userId="e998a924-8f1c-44f0-935a-239e32595121" providerId="ADAL" clId="{BFA0DD40-E5C3-5544-9067-CDCE8615F4E9}" dt="2025-07-24T10:56:52.589" v="23" actId="478"/>
        <pc:sldMasterMkLst>
          <pc:docMk/>
          <pc:sldMasterMk cId="4226519283" sldId="2147483648"/>
        </pc:sldMasterMkLst>
        <pc:sldLayoutChg chg="delSp mod">
          <pc:chgData name="TGI Branding" userId="e998a924-8f1c-44f0-935a-239e32595121" providerId="ADAL" clId="{BFA0DD40-E5C3-5544-9067-CDCE8615F4E9}" dt="2025-07-24T10:56:52.589" v="23" actId="478"/>
          <pc:sldLayoutMkLst>
            <pc:docMk/>
            <pc:sldMasterMk cId="4226519283" sldId="2147483648"/>
            <pc:sldLayoutMk cId="2152757188" sldId="2147483649"/>
          </pc:sldLayoutMkLst>
          <pc:spChg chg="del">
            <ac:chgData name="TGI Branding" userId="e998a924-8f1c-44f0-935a-239e32595121" providerId="ADAL" clId="{BFA0DD40-E5C3-5544-9067-CDCE8615F4E9}" dt="2025-07-24T10:56:52.589" v="23" actId="478"/>
            <ac:spMkLst>
              <pc:docMk/>
              <pc:sldMasterMk cId="4226519283" sldId="2147483648"/>
              <pc:sldLayoutMk cId="2152757188" sldId="2147483649"/>
              <ac:spMk id="5" creationId="{87C74BDA-A673-0454-D36D-3103C37E0675}"/>
            </ac:spMkLst>
          </pc:spChg>
          <pc:picChg chg="del">
            <ac:chgData name="TGI Branding" userId="e998a924-8f1c-44f0-935a-239e32595121" providerId="ADAL" clId="{BFA0DD40-E5C3-5544-9067-CDCE8615F4E9}" dt="2025-07-24T10:56:52.589" v="23" actId="478"/>
            <ac:picMkLst>
              <pc:docMk/>
              <pc:sldMasterMk cId="4226519283" sldId="2147483648"/>
              <pc:sldLayoutMk cId="2152757188" sldId="2147483649"/>
              <ac:picMk id="3" creationId="{FB49F7DD-2E6A-E268-D573-9767A198FA1A}"/>
            </ac:picMkLst>
          </pc:picChg>
          <pc:cxnChg chg="del">
            <ac:chgData name="TGI Branding" userId="e998a924-8f1c-44f0-935a-239e32595121" providerId="ADAL" clId="{BFA0DD40-E5C3-5544-9067-CDCE8615F4E9}" dt="2025-07-24T10:56:52.589" v="23" actId="478"/>
            <ac:cxnSpMkLst>
              <pc:docMk/>
              <pc:sldMasterMk cId="4226519283" sldId="2147483648"/>
              <pc:sldLayoutMk cId="2152757188" sldId="2147483649"/>
              <ac:cxnSpMk id="4" creationId="{82EAF42D-1AB7-8C39-0F02-7EEDBF922576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17362-F331-CB41-8F95-2F155CC7E901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6AD4F-BE7E-D746-B288-8D4B4EF7D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62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BE1E-22B1-2943-8113-5E02C58A9BE6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FD6C-CA02-794F-9EE1-265CB124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3972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1pPr>
    <a:lvl2pPr marL="639728" algn="l" defTabSz="63972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2pPr>
    <a:lvl3pPr marL="1279454" algn="l" defTabSz="63972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3pPr>
    <a:lvl4pPr marL="1919181" algn="l" defTabSz="63972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4pPr>
    <a:lvl5pPr marL="2558909" algn="l" defTabSz="63972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5pPr>
    <a:lvl6pPr marL="3198636" algn="l" defTabSz="63972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6pPr>
    <a:lvl7pPr marL="3838363" algn="l" defTabSz="63972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7pPr>
    <a:lvl8pPr marL="4478090" algn="l" defTabSz="63972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8pPr>
    <a:lvl9pPr marL="5117817" algn="l" defTabSz="63972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757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5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564210" rtl="0" eaLnBrk="1" latinLnBrk="0" hangingPunct="1">
        <a:spcBef>
          <a:spcPct val="0"/>
        </a:spcBef>
        <a:buNone/>
        <a:defRPr sz="5432" kern="1200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423157" indent="-423157" algn="l" defTabSz="564210" rtl="0" eaLnBrk="1" latinLnBrk="0" hangingPunct="1">
        <a:spcBef>
          <a:spcPct val="20000"/>
        </a:spcBef>
        <a:buFont typeface="Arial"/>
        <a:buChar char="•"/>
        <a:defRPr sz="3945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916839" indent="-352631" algn="l" defTabSz="564210" rtl="0" eaLnBrk="1" latinLnBrk="0" hangingPunct="1">
        <a:spcBef>
          <a:spcPct val="20000"/>
        </a:spcBef>
        <a:buFont typeface="Arial"/>
        <a:buChar char="–"/>
        <a:defRPr sz="3458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410525" indent="-282105" algn="l" defTabSz="564210" rtl="0" eaLnBrk="1" latinLnBrk="0" hangingPunct="1">
        <a:spcBef>
          <a:spcPct val="20000"/>
        </a:spcBef>
        <a:buFont typeface="Arial"/>
        <a:buChar char="•"/>
        <a:defRPr sz="2945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974735" indent="-282105" algn="l" defTabSz="564210" rtl="0" eaLnBrk="1" latinLnBrk="0" hangingPunct="1">
        <a:spcBef>
          <a:spcPct val="20000"/>
        </a:spcBef>
        <a:buFont typeface="Arial"/>
        <a:buChar char="–"/>
        <a:defRPr sz="2458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538944" indent="-282105" algn="l" defTabSz="564210" rtl="0" eaLnBrk="1" latinLnBrk="0" hangingPunct="1">
        <a:spcBef>
          <a:spcPct val="20000"/>
        </a:spcBef>
        <a:buFont typeface="Arial"/>
        <a:buChar char="»"/>
        <a:defRPr sz="2458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3103153" indent="-282105" algn="l" defTabSz="564210" rtl="0" eaLnBrk="1" latinLnBrk="0" hangingPunct="1">
        <a:spcBef>
          <a:spcPct val="20000"/>
        </a:spcBef>
        <a:buFont typeface="Arial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6pPr>
      <a:lvl7pPr marL="3667364" indent="-282105" algn="l" defTabSz="564210" rtl="0" eaLnBrk="1" latinLnBrk="0" hangingPunct="1">
        <a:spcBef>
          <a:spcPct val="20000"/>
        </a:spcBef>
        <a:buFont typeface="Arial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7pPr>
      <a:lvl8pPr marL="4231573" indent="-282105" algn="l" defTabSz="564210" rtl="0" eaLnBrk="1" latinLnBrk="0" hangingPunct="1">
        <a:spcBef>
          <a:spcPct val="20000"/>
        </a:spcBef>
        <a:buFont typeface="Arial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8pPr>
      <a:lvl9pPr marL="4795783" indent="-282105" algn="l" defTabSz="564210" rtl="0" eaLnBrk="1" latinLnBrk="0" hangingPunct="1">
        <a:spcBef>
          <a:spcPct val="20000"/>
        </a:spcBef>
        <a:buFont typeface="Arial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4210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4210" algn="l" defTabSz="564210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8420" algn="l" defTabSz="564210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92629" algn="l" defTabSz="564210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6839" algn="l" defTabSz="564210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21050" algn="l" defTabSz="564210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85259" algn="l" defTabSz="564210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49468" algn="l" defTabSz="564210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13678" algn="l" defTabSz="564210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0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206682" y="227370"/>
            <a:ext cx="9187840" cy="1359155"/>
          </a:xfrm>
          <a:prstGeom prst="rect">
            <a:avLst/>
          </a:prstGeom>
          <a:solidFill>
            <a:srgbClr val="199EB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2852" tIns="56427" rIns="112852" bIns="56427" anchor="ctr"/>
          <a:lstStyle/>
          <a:p>
            <a:pPr defTabSz="1128294"/>
            <a:endParaRPr lang="en-US" sz="509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12760" y="457614"/>
            <a:ext cx="6246258" cy="6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600" tIns="10801" rIns="21600" bIns="10801">
            <a:spAutoFit/>
          </a:bodyPr>
          <a:lstStyle>
            <a:lvl1pPr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405" b="1" dirty="0">
                <a:solidFill>
                  <a:schemeClr val="bg1"/>
                </a:solidFill>
                <a:latin typeface="Arial" charset="0"/>
              </a:rPr>
              <a:t>YOUR TITLE YOUR TITLE YOUR TITLE YOUR TITLE YOUR TITLE YOUR TITLE YOUR TITLE YOUR TITLE YOUR TITLE YOUR TITLE YOUR TITLE YOUR TITLE YOUR TITLE YOUR TITLE YOUR TITLE</a:t>
            </a:r>
          </a:p>
        </p:txBody>
      </p:sp>
      <p:sp>
        <p:nvSpPr>
          <p:cNvPr id="3" name="Text Box 21">
            <a:extLst>
              <a:ext uri="{FF2B5EF4-FFF2-40B4-BE49-F238E27FC236}">
                <a16:creationId xmlns:a16="http://schemas.microsoft.com/office/drawing/2014/main" id="{AB8F9DFB-B5AE-D9DC-993D-8713B9BAE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61" y="1803476"/>
            <a:ext cx="8833616" cy="919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600" tIns="10801" rIns="21600" bIns="10801" numCol="2" spcCol="180000">
            <a:noAutofit/>
          </a:bodyPr>
          <a:lstStyle>
            <a:lvl1pPr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357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endParaRPr lang="en-US" sz="1357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 algn="l"/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Lorem ipsum dolor sit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amet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consectetuer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adipiscing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elit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sed diam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nonummy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nibh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euismod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tincidunt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laoreet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dolore magna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aliquam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erat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volutpat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. Ut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wisi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enim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ad minim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veniam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quis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nostrud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exerci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tation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ullamcorper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suscipit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lobortis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nisl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aliquip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ex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ea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commodo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. Duis autem vel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eum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iriure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dolor in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hendrerit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in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vulputate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velit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esse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molestie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vel illum dolore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feugiat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facilisis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at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vero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eros et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accumsan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et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iusto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odio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dignissim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qui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blandit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praesent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luptatum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zzril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delenit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augue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duis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dolore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te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feugait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facilisi</a:t>
            </a:r>
            <a:r>
              <a:rPr lang="en-US" sz="1357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.</a:t>
            </a:r>
          </a:p>
          <a:p>
            <a:pPr algn="l"/>
            <a:endParaRPr lang="en-US" sz="1357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</a:endParaRPr>
          </a:p>
          <a:p>
            <a:r>
              <a:rPr lang="en-US" sz="1357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1357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</a:p>
          <a:p>
            <a:pPr>
              <a:spcAft>
                <a:spcPts val="1432"/>
              </a:spcAft>
            </a:pPr>
            <a:r>
              <a:rPr lang="en-US" sz="1357" dirty="0">
                <a:solidFill>
                  <a:srgbClr val="454745"/>
                </a:solidFill>
                <a:latin typeface="Arial" charset="0"/>
              </a:rPr>
              <a:t>Duis autem vel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vel illum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eros et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. Lorem ipsum dolor sit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sed diam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. </a:t>
            </a:r>
          </a:p>
          <a:p>
            <a:pPr>
              <a:spcAft>
                <a:spcPts val="1432"/>
              </a:spcAft>
            </a:pPr>
            <a:endParaRPr lang="en-US" sz="1357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432"/>
              </a:spcAft>
            </a:pPr>
            <a:endParaRPr lang="en-US" sz="1357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432"/>
              </a:spcAft>
            </a:pPr>
            <a:endParaRPr lang="en-US" sz="1357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432"/>
              </a:spcAft>
            </a:pPr>
            <a:endParaRPr lang="en-US" sz="1357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432"/>
              </a:spcAft>
            </a:pPr>
            <a:endParaRPr lang="en-US" sz="1357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432"/>
              </a:spcAft>
            </a:pPr>
            <a:endParaRPr lang="en-US" sz="1357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432"/>
              </a:spcAft>
            </a:pPr>
            <a:endParaRPr lang="en-US" sz="1357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432"/>
              </a:spcAft>
            </a:pPr>
            <a:endParaRPr lang="en-US" sz="1357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432"/>
              </a:spcAft>
            </a:pPr>
            <a:endParaRPr lang="en-US" sz="1357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432"/>
              </a:spcAft>
            </a:pPr>
            <a:endParaRPr lang="en-US" sz="1357" dirty="0">
              <a:solidFill>
                <a:srgbClr val="454745"/>
              </a:solidFill>
              <a:latin typeface="Arial" charset="0"/>
            </a:endParaRPr>
          </a:p>
          <a:p>
            <a:endParaRPr lang="en-US" sz="1357" b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endParaRPr lang="en-US" sz="1357" b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r>
              <a:rPr lang="en-US" sz="1357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1357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</a:p>
          <a:p>
            <a:pPr>
              <a:spcAft>
                <a:spcPts val="1551"/>
              </a:spcAft>
            </a:pPr>
            <a:r>
              <a:rPr lang="en-US" sz="1357" dirty="0">
                <a:solidFill>
                  <a:srgbClr val="454745"/>
                </a:solidFill>
                <a:latin typeface="Arial" charset="0"/>
              </a:rPr>
              <a:t>Duis autem vel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vel illum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eros et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. Lorem ipsum dolor sit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sed diam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. </a:t>
            </a:r>
          </a:p>
          <a:p>
            <a:r>
              <a:rPr lang="en-US" sz="1357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1357" dirty="0">
                <a:solidFill>
                  <a:srgbClr val="193E72"/>
                </a:solidFill>
                <a:latin typeface="Arial" charset="0"/>
              </a:rPr>
              <a:t> </a:t>
            </a:r>
          </a:p>
          <a:p>
            <a:pPr>
              <a:spcAft>
                <a:spcPts val="1432"/>
              </a:spcAft>
            </a:pPr>
            <a:r>
              <a:rPr lang="en-US" sz="1357" dirty="0">
                <a:solidFill>
                  <a:srgbClr val="454745"/>
                </a:solidFill>
                <a:latin typeface="Arial" charset="0"/>
              </a:rPr>
              <a:t>Duis autem vel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vel illum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eros et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. Lorem ipsum dolor sit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sed diam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. </a:t>
            </a:r>
          </a:p>
          <a:p>
            <a:r>
              <a:rPr lang="en-US" sz="1357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1357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</a:p>
          <a:p>
            <a:pPr>
              <a:spcAft>
                <a:spcPts val="1432"/>
              </a:spcAft>
            </a:pPr>
            <a:r>
              <a:rPr lang="en-US" sz="1357" dirty="0">
                <a:solidFill>
                  <a:srgbClr val="454745"/>
                </a:solidFill>
                <a:latin typeface="Arial" charset="0"/>
              </a:rPr>
              <a:t>Duis autem vel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vel illum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eros et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. Lorem ipsum dolor sit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sed diam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. </a:t>
            </a:r>
          </a:p>
          <a:p>
            <a:r>
              <a:rPr lang="en-US" sz="1357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1357" dirty="0">
                <a:solidFill>
                  <a:srgbClr val="193E72"/>
                </a:solidFill>
                <a:latin typeface="Arial" charset="0"/>
              </a:rPr>
              <a:t> </a:t>
            </a:r>
          </a:p>
          <a:p>
            <a:r>
              <a:rPr lang="en-US" sz="1357" dirty="0">
                <a:solidFill>
                  <a:srgbClr val="454745"/>
                </a:solidFill>
                <a:latin typeface="Arial" charset="0"/>
              </a:rPr>
              <a:t>Duis autem vel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 vel illum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eros et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. Lorem ipsum dolor sit </a:t>
            </a:r>
            <a:r>
              <a:rPr lang="en-US" sz="1357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1357" dirty="0">
                <a:solidFill>
                  <a:srgbClr val="454745"/>
                </a:solidFill>
                <a:latin typeface="Arial" charset="0"/>
              </a:rPr>
              <a:t>,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12759" y="6613869"/>
            <a:ext cx="4226617" cy="3357338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600" tIns="10801" rIns="21600" bIns="10801" anchor="ctr"/>
          <a:lstStyle/>
          <a:p>
            <a:endParaRPr lang="en-US" sz="509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708272" y="8183369"/>
            <a:ext cx="1165052" cy="21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600" tIns="10801" rIns="21600" bIns="10801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252" dirty="0">
                <a:solidFill>
                  <a:schemeClr val="tx1"/>
                </a:solidFill>
                <a:latin typeface="Arial" charset="0"/>
              </a:rPr>
              <a:t>Graph / image</a:t>
            </a:r>
          </a:p>
        </p:txBody>
      </p:sp>
      <p:pic>
        <p:nvPicPr>
          <p:cNvPr id="8" name="Picture 7" descr="A white logo with black background&#10;&#10;AI-generated content may be incorrect.">
            <a:extLst>
              <a:ext uri="{FF2B5EF4-FFF2-40B4-BE49-F238E27FC236}">
                <a16:creationId xmlns:a16="http://schemas.microsoft.com/office/drawing/2014/main" id="{AAB67111-2298-3509-BC02-C385C0FF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65" y="227370"/>
            <a:ext cx="1666672" cy="1359154"/>
          </a:xfrm>
          <a:prstGeom prst="rect">
            <a:avLst/>
          </a:prstGeom>
        </p:spPr>
      </p:pic>
      <p:sp>
        <p:nvSpPr>
          <p:cNvPr id="10" name="Rectangle 19">
            <a:extLst>
              <a:ext uri="{FF2B5EF4-FFF2-40B4-BE49-F238E27FC236}">
                <a16:creationId xmlns:a16="http://schemas.microsoft.com/office/drawing/2014/main" id="{37036295-4A3B-49FC-C06E-74E6FE465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82" y="11673534"/>
            <a:ext cx="2529422" cy="768789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303" tIns="51651" rIns="103303" bIns="51651" anchor="ctr"/>
          <a:lstStyle/>
          <a:p>
            <a:endParaRPr lang="en-US" sz="3245"/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B30AF4E1-A12E-893A-EA2D-C0C725294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82" y="11886451"/>
            <a:ext cx="3108419" cy="34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303" tIns="51651" rIns="103303" bIns="51651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51" b="1" dirty="0">
                <a:solidFill>
                  <a:schemeClr val="tx1"/>
                </a:solidFill>
                <a:latin typeface="Arial" charset="0"/>
              </a:rPr>
              <a:t>Partner Logo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AA47676D-F907-84FA-8604-DAD74B11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889" y="11673534"/>
            <a:ext cx="2529422" cy="768789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303" tIns="51651" rIns="103303" bIns="51651" anchor="ctr"/>
          <a:lstStyle/>
          <a:p>
            <a:endParaRPr lang="en-US" sz="3245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73CB6DB2-8BA1-990F-B9DD-76A2BD568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389" y="11886451"/>
            <a:ext cx="3108419" cy="34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303" tIns="51651" rIns="103303" bIns="51651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51" b="1" dirty="0">
                <a:solidFill>
                  <a:schemeClr val="tx1"/>
                </a:solidFill>
                <a:latin typeface="Arial" charset="0"/>
              </a:rPr>
              <a:t>Partner Logo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1D09B671-7548-43E6-4F06-A5A5A56D2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418" y="11673534"/>
            <a:ext cx="2529422" cy="768789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303" tIns="51651" rIns="103303" bIns="51651" anchor="ctr"/>
          <a:lstStyle/>
          <a:p>
            <a:endParaRPr lang="en-US" sz="3245"/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7182F086-C4BE-C328-6AFC-2D751E4C0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918" y="11886451"/>
            <a:ext cx="3108419" cy="34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303" tIns="51651" rIns="103303" bIns="51651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51" b="1" dirty="0">
                <a:solidFill>
                  <a:schemeClr val="tx1"/>
                </a:solidFill>
                <a:latin typeface="Arial" charset="0"/>
              </a:rPr>
              <a:t>Partner Logo</a:t>
            </a:r>
          </a:p>
        </p:txBody>
      </p:sp>
    </p:spTree>
    <p:extLst>
      <p:ext uri="{BB962C8B-B14F-4D97-AF65-F5344CB8AC3E}">
        <p14:creationId xmlns:p14="http://schemas.microsoft.com/office/powerpoint/2010/main" val="421215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C 2016">
      <a:dk1>
        <a:srgbClr val="313231"/>
      </a:dk1>
      <a:lt1>
        <a:sysClr val="window" lastClr="FFFFFF"/>
      </a:lt1>
      <a:dk2>
        <a:srgbClr val="143B49"/>
      </a:dk2>
      <a:lt2>
        <a:srgbClr val="EFEFF4"/>
      </a:lt2>
      <a:accent1>
        <a:srgbClr val="CBDCB9"/>
      </a:accent1>
      <a:accent2>
        <a:srgbClr val="008C99"/>
      </a:accent2>
      <a:accent3>
        <a:srgbClr val="99CFC0"/>
      </a:accent3>
      <a:accent4>
        <a:srgbClr val="367074"/>
      </a:accent4>
      <a:accent5>
        <a:srgbClr val="444787"/>
      </a:accent5>
      <a:accent6>
        <a:srgbClr val="3E51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6440386686B1479601E909941E5F88" ma:contentTypeVersion="21" ma:contentTypeDescription="Create a new document." ma:contentTypeScope="" ma:versionID="c7af82672799b8460c50f7d1128c0f16">
  <xsd:schema xmlns:xsd="http://www.w3.org/2001/XMLSchema" xmlns:xs="http://www.w3.org/2001/XMLSchema" xmlns:p="http://schemas.microsoft.com/office/2006/metadata/properties" xmlns:ns2="ebcd426d-f70f-4280-b00c-33e561190c01" xmlns:ns3="f4d19e57-fc49-4ce2-b310-7241601c4aae" targetNamespace="http://schemas.microsoft.com/office/2006/metadata/properties" ma:root="true" ma:fieldsID="91cca6a587dd37dcae88776963e1ccb7" ns2:_="" ns3:_="">
    <xsd:import namespace="ebcd426d-f70f-4280-b00c-33e561190c01"/>
    <xsd:import namespace="f4d19e57-fc49-4ce2-b310-7241601c4aae"/>
    <xsd:element name="properties">
      <xsd:complexType>
        <xsd:sequence>
          <xsd:element name="documentManagement">
            <xsd:complexType>
              <xsd:all>
                <xsd:element ref="ns2:Series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d426d-f70f-4280-b00c-33e561190c01" elementFormDefault="qualified">
    <xsd:import namespace="http://schemas.microsoft.com/office/2006/documentManagement/types"/>
    <xsd:import namespace="http://schemas.microsoft.com/office/infopath/2007/PartnerControls"/>
    <xsd:element name="Series" ma:index="3" ma:displayName="Series" ma:format="Dropdown" ma:internalName="Series" ma:readOnly="false">
      <xsd:simpleType>
        <xsd:restriction base="dms:Text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d30dfe9-aa17-4d1a-9aef-23ab4bbedb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hidden="true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19e57-fc49-4ce2-b310-7241601c4aa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3a10868-0564-4cee-b969-eae20aec0d28}" ma:internalName="TaxCatchAll" ma:readOnly="false" ma:showField="CatchAllData" ma:web="f4d19e57-fc49-4ce2-b310-7241601c4a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d19e57-fc49-4ce2-b310-7241601c4aae" xsi:nil="true"/>
    <lcf76f155ced4ddcb4097134ff3c332f xmlns="ebcd426d-f70f-4280-b00c-33e561190c01">
      <Terms xmlns="http://schemas.microsoft.com/office/infopath/2007/PartnerControls"/>
    </lcf76f155ced4ddcb4097134ff3c332f>
    <Series xmlns="ebcd426d-f70f-4280-b00c-33e561190c01"/>
  </documentManagement>
</p:properties>
</file>

<file path=customXml/itemProps1.xml><?xml version="1.0" encoding="utf-8"?>
<ds:datastoreItem xmlns:ds="http://schemas.openxmlformats.org/officeDocument/2006/customXml" ds:itemID="{4E2DAAD9-5054-4ABE-824C-140242D86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cd426d-f70f-4280-b00c-33e561190c01"/>
    <ds:schemaRef ds:uri="f4d19e57-fc49-4ce2-b310-7241601c4a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BCC9F-F3AB-4D69-88D0-AB9487107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BB2CD-5F82-49F1-9BF7-B32C38A98F39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ebcd426d-f70f-4280-b00c-33e561190c01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f4d19e57-fc49-4ce2-b310-7241601c4aa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487</Words>
  <Application>Microsoft Macintosh PowerPoint</Application>
  <PresentationFormat>A3 Paper (297x420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The George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TGI A0 Portrait Study Poster</dc:title>
  <dc:creator>Alexander Baldock</dc:creator>
  <cp:lastModifiedBy>Jason Dass</cp:lastModifiedBy>
  <cp:revision>42</cp:revision>
  <dcterms:created xsi:type="dcterms:W3CDTF">2016-03-03T23:56:23Z</dcterms:created>
  <dcterms:modified xsi:type="dcterms:W3CDTF">2025-07-24T11:03:34Z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0x010100656440386686B1479601E909941E5F88</vt:lpwstr>
  </property>
  <property fmtid="{D5CDD505-2E9C-101B-9397-08002B2CF9AE}" pid="3" name="MediaServiceImageTags">
    <vt:lpwstr/>
  </property>
</Properties>
</file>