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7873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1pPr>
    <a:lvl2pPr marL="478731" algn="l" defTabSz="47873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2pPr>
    <a:lvl3pPr marL="957460" algn="l" defTabSz="47873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3pPr>
    <a:lvl4pPr marL="1436190" algn="l" defTabSz="47873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4pPr>
    <a:lvl5pPr marL="1914921" algn="l" defTabSz="47873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5pPr>
    <a:lvl6pPr marL="2393651" algn="l" defTabSz="47873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6pPr>
    <a:lvl7pPr marL="2872381" algn="l" defTabSz="47873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7pPr>
    <a:lvl8pPr marL="3351111" algn="l" defTabSz="47873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8pPr>
    <a:lvl9pPr marL="3829841" algn="l" defTabSz="478731" rtl="0" eaLnBrk="1" latinLnBrk="0" hangingPunct="1">
      <a:defRPr sz="18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99EBC"/>
    <a:srgbClr val="193E72"/>
    <a:srgbClr val="7F5194"/>
    <a:srgbClr val="313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0DD40-E5C3-5544-9067-CDCE8615F4E9}" v="5" dt="2025-07-24T10:57:59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7" autoAdjust="0"/>
    <p:restoredTop sz="94695" autoAdjust="0"/>
  </p:normalViewPr>
  <p:slideViewPr>
    <p:cSldViewPr snapToGrid="0" snapToObjects="1">
      <p:cViewPr>
        <p:scale>
          <a:sx n="94" d="100"/>
          <a:sy n="94" d="100"/>
        </p:scale>
        <p:origin x="7360" y="128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386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GI Branding" userId="e998a924-8f1c-44f0-935a-239e32595121" providerId="ADAL" clId="{6478C5ED-5077-AD48-97FD-E85D3011804F}"/>
    <pc:docChg chg="undo custSel modSld modMainMaster modNotesMaster">
      <pc:chgData name="TGI Branding" userId="e998a924-8f1c-44f0-935a-239e32595121" providerId="ADAL" clId="{6478C5ED-5077-AD48-97FD-E85D3011804F}" dt="2025-06-16T05:58:28.200" v="22" actId="403"/>
      <pc:docMkLst>
        <pc:docMk/>
      </pc:docMkLst>
      <pc:sldChg chg="modSp mod">
        <pc:chgData name="TGI Branding" userId="e998a924-8f1c-44f0-935a-239e32595121" providerId="ADAL" clId="{6478C5ED-5077-AD48-97FD-E85D3011804F}" dt="2025-06-16T05:58:09.542" v="21" actId="1076"/>
        <pc:sldMkLst>
          <pc:docMk/>
          <pc:sldMk cId="4212156248" sldId="256"/>
        </pc:sldMkLst>
      </pc:sldChg>
      <pc:sldMasterChg chg="modSp modSldLayout">
        <pc:chgData name="TGI Branding" userId="e998a924-8f1c-44f0-935a-239e32595121" providerId="ADAL" clId="{6478C5ED-5077-AD48-97FD-E85D3011804F}" dt="2025-06-16T05:58:28.200" v="22" actId="403"/>
        <pc:sldMasterMkLst>
          <pc:docMk/>
          <pc:sldMasterMk cId="4226519283" sldId="2147483648"/>
        </pc:sldMasterMkLst>
        <pc:sldLayoutChg chg="modSp mod">
          <pc:chgData name="TGI Branding" userId="e998a924-8f1c-44f0-935a-239e32595121" providerId="ADAL" clId="{6478C5ED-5077-AD48-97FD-E85D3011804F}" dt="2025-06-16T05:58:28.200" v="22" actId="403"/>
          <pc:sldLayoutMkLst>
            <pc:docMk/>
            <pc:sldMasterMk cId="4226519283" sldId="2147483648"/>
            <pc:sldLayoutMk cId="2152757188" sldId="2147483649"/>
          </pc:sldLayoutMkLst>
        </pc:sldLayoutChg>
      </pc:sldMasterChg>
    </pc:docChg>
  </pc:docChgLst>
  <pc:docChgLst>
    <pc:chgData name="TGI Branding" userId="e998a924-8f1c-44f0-935a-239e32595121" providerId="ADAL" clId="{02D5718B-5987-094E-9389-4EC6E4291D33}"/>
    <pc:docChg chg="undo custSel modSld modMainMaster modNotesMaster">
      <pc:chgData name="TGI Branding" userId="e998a924-8f1c-44f0-935a-239e32595121" providerId="ADAL" clId="{02D5718B-5987-094E-9389-4EC6E4291D33}" dt="2025-06-16T06:03:39.492" v="34" actId="1076"/>
      <pc:docMkLst>
        <pc:docMk/>
      </pc:docMkLst>
      <pc:sldChg chg="modSp mod">
        <pc:chgData name="TGI Branding" userId="e998a924-8f1c-44f0-935a-239e32595121" providerId="ADAL" clId="{02D5718B-5987-094E-9389-4EC6E4291D33}" dt="2025-06-16T06:03:39.492" v="34" actId="1076"/>
        <pc:sldMkLst>
          <pc:docMk/>
          <pc:sldMk cId="4212156248" sldId="256"/>
        </pc:sldMkLst>
      </pc:sldChg>
      <pc:sldMasterChg chg="delSp modSp mod modSldLayout">
        <pc:chgData name="TGI Branding" userId="e998a924-8f1c-44f0-935a-239e32595121" providerId="ADAL" clId="{02D5718B-5987-094E-9389-4EC6E4291D33}" dt="2025-06-16T06:02:50.795" v="32" actId="1076"/>
        <pc:sldMasterMkLst>
          <pc:docMk/>
          <pc:sldMasterMk cId="4226519283" sldId="2147483648"/>
        </pc:sldMasterMkLst>
        <pc:sldLayoutChg chg="modSp mod">
          <pc:chgData name="TGI Branding" userId="e998a924-8f1c-44f0-935a-239e32595121" providerId="ADAL" clId="{02D5718B-5987-094E-9389-4EC6E4291D33}" dt="2025-06-16T06:02:50.795" v="32" actId="1076"/>
          <pc:sldLayoutMkLst>
            <pc:docMk/>
            <pc:sldMasterMk cId="4226519283" sldId="2147483648"/>
            <pc:sldLayoutMk cId="2152757188" sldId="2147483649"/>
          </pc:sldLayoutMkLst>
        </pc:sldLayoutChg>
      </pc:sldMasterChg>
    </pc:docChg>
  </pc:docChgLst>
  <pc:docChgLst>
    <pc:chgData name="TGI Branding" userId="e998a924-8f1c-44f0-935a-239e32595121" providerId="ADAL" clId="{BFA0DD40-E5C3-5544-9067-CDCE8615F4E9}"/>
    <pc:docChg chg="undo custSel modSld modMainMaster">
      <pc:chgData name="TGI Branding" userId="e998a924-8f1c-44f0-935a-239e32595121" providerId="ADAL" clId="{BFA0DD40-E5C3-5544-9067-CDCE8615F4E9}" dt="2025-07-24T10:57:59.403" v="42" actId="571"/>
      <pc:docMkLst>
        <pc:docMk/>
      </pc:docMkLst>
      <pc:sldChg chg="addSp delSp modSp mod">
        <pc:chgData name="TGI Branding" userId="e998a924-8f1c-44f0-935a-239e32595121" providerId="ADAL" clId="{BFA0DD40-E5C3-5544-9067-CDCE8615F4E9}" dt="2025-07-24T10:57:59.403" v="42" actId="571"/>
        <pc:sldMkLst>
          <pc:docMk/>
          <pc:sldMk cId="4212156248" sldId="256"/>
        </pc:sldMkLst>
        <pc:spChg chg="add del mod">
          <ac:chgData name="TGI Branding" userId="e998a924-8f1c-44f0-935a-239e32595121" providerId="ADAL" clId="{BFA0DD40-E5C3-5544-9067-CDCE8615F4E9}" dt="2025-07-24T10:55:22.552" v="15" actId="478"/>
          <ac:spMkLst>
            <pc:docMk/>
            <pc:sldMk cId="4212156248" sldId="256"/>
            <ac:spMk id="2" creationId="{EB121619-B070-3839-904E-8AA94077A05B}"/>
          </ac:spMkLst>
        </pc:spChg>
        <pc:spChg chg="mod">
          <ac:chgData name="TGI Branding" userId="e998a924-8f1c-44f0-935a-239e32595121" providerId="ADAL" clId="{BFA0DD40-E5C3-5544-9067-CDCE8615F4E9}" dt="2025-07-24T10:56:24.140" v="22" actId="207"/>
          <ac:spMkLst>
            <pc:docMk/>
            <pc:sldMk cId="4212156248" sldId="256"/>
            <ac:spMk id="3" creationId="{AB8F9DFB-B5AE-D9DC-993D-8713B9BAE18A}"/>
          </ac:spMkLst>
        </pc:spChg>
        <pc:spChg chg="mod">
          <ac:chgData name="TGI Branding" userId="e998a924-8f1c-44f0-935a-239e32595121" providerId="ADAL" clId="{BFA0DD40-E5C3-5544-9067-CDCE8615F4E9}" dt="2025-07-24T10:54:33.577" v="6" actId="14100"/>
          <ac:spMkLst>
            <pc:docMk/>
            <pc:sldMk cId="4212156248" sldId="256"/>
            <ac:spMk id="7" creationId="{00000000-0000-0000-0000-000000000000}"/>
          </ac:spMkLst>
        </pc:spChg>
        <pc:spChg chg="add mod">
          <ac:chgData name="TGI Branding" userId="e998a924-8f1c-44f0-935a-239e32595121" providerId="ADAL" clId="{BFA0DD40-E5C3-5544-9067-CDCE8615F4E9}" dt="2025-07-24T10:57:40.193" v="39" actId="1076"/>
          <ac:spMkLst>
            <pc:docMk/>
            <pc:sldMk cId="4212156248" sldId="256"/>
            <ac:spMk id="10" creationId="{37036295-4A3B-49FC-C06E-74E6FE46546D}"/>
          </ac:spMkLst>
        </pc:spChg>
        <pc:spChg chg="add mod">
          <ac:chgData name="TGI Branding" userId="e998a924-8f1c-44f0-935a-239e32595121" providerId="ADAL" clId="{BFA0DD40-E5C3-5544-9067-CDCE8615F4E9}" dt="2025-07-24T10:57:40.193" v="39" actId="1076"/>
          <ac:spMkLst>
            <pc:docMk/>
            <pc:sldMk cId="4212156248" sldId="256"/>
            <ac:spMk id="11" creationId="{B30AF4E1-A12E-893A-EA2D-C0C725294572}"/>
          </ac:spMkLst>
        </pc:spChg>
        <pc:spChg chg="add mod">
          <ac:chgData name="TGI Branding" userId="e998a924-8f1c-44f0-935a-239e32595121" providerId="ADAL" clId="{BFA0DD40-E5C3-5544-9067-CDCE8615F4E9}" dt="2025-07-24T10:57:47.483" v="41" actId="1076"/>
          <ac:spMkLst>
            <pc:docMk/>
            <pc:sldMk cId="4212156248" sldId="256"/>
            <ac:spMk id="12" creationId="{AA47676D-F907-84FA-8604-DAD74B11591D}"/>
          </ac:spMkLst>
        </pc:spChg>
        <pc:spChg chg="add mod">
          <ac:chgData name="TGI Branding" userId="e998a924-8f1c-44f0-935a-239e32595121" providerId="ADAL" clId="{BFA0DD40-E5C3-5544-9067-CDCE8615F4E9}" dt="2025-07-24T10:57:47.483" v="41" actId="1076"/>
          <ac:spMkLst>
            <pc:docMk/>
            <pc:sldMk cId="4212156248" sldId="256"/>
            <ac:spMk id="13" creationId="{73CB6DB2-8BA1-990F-B9DD-76A2BD56864B}"/>
          </ac:spMkLst>
        </pc:spChg>
        <pc:spChg chg="add mod">
          <ac:chgData name="TGI Branding" userId="e998a924-8f1c-44f0-935a-239e32595121" providerId="ADAL" clId="{BFA0DD40-E5C3-5544-9067-CDCE8615F4E9}" dt="2025-07-24T10:57:59.403" v="42" actId="571"/>
          <ac:spMkLst>
            <pc:docMk/>
            <pc:sldMk cId="4212156248" sldId="256"/>
            <ac:spMk id="15" creationId="{1D09B671-7548-43E6-4F06-A5A5A56D2420}"/>
          </ac:spMkLst>
        </pc:spChg>
        <pc:spChg chg="add mod">
          <ac:chgData name="TGI Branding" userId="e998a924-8f1c-44f0-935a-239e32595121" providerId="ADAL" clId="{BFA0DD40-E5C3-5544-9067-CDCE8615F4E9}" dt="2025-07-24T10:57:59.403" v="42" actId="571"/>
          <ac:spMkLst>
            <pc:docMk/>
            <pc:sldMk cId="4212156248" sldId="256"/>
            <ac:spMk id="16" creationId="{7182F086-C4BE-C328-6AFC-2D751E4C0D5C}"/>
          </ac:spMkLst>
        </pc:spChg>
        <pc:picChg chg="add del mod">
          <ac:chgData name="TGI Branding" userId="e998a924-8f1c-44f0-935a-239e32595121" providerId="ADAL" clId="{BFA0DD40-E5C3-5544-9067-CDCE8615F4E9}" dt="2025-07-24T10:55:27.660" v="16" actId="478"/>
          <ac:picMkLst>
            <pc:docMk/>
            <pc:sldMk cId="4212156248" sldId="256"/>
            <ac:picMk id="4" creationId="{92C2C651-A319-5954-4DC9-5F2908EE654E}"/>
          </ac:picMkLst>
        </pc:picChg>
        <pc:picChg chg="del">
          <ac:chgData name="TGI Branding" userId="e998a924-8f1c-44f0-935a-239e32595121" providerId="ADAL" clId="{BFA0DD40-E5C3-5544-9067-CDCE8615F4E9}" dt="2025-07-24T10:54:26.160" v="3" actId="478"/>
          <ac:picMkLst>
            <pc:docMk/>
            <pc:sldMk cId="4212156248" sldId="256"/>
            <ac:picMk id="5" creationId="{3FBE63E0-9DC5-316A-14CF-305884D46ABE}"/>
          </ac:picMkLst>
        </pc:picChg>
        <pc:picChg chg="add mod">
          <ac:chgData name="TGI Branding" userId="e998a924-8f1c-44f0-935a-239e32595121" providerId="ADAL" clId="{BFA0DD40-E5C3-5544-9067-CDCE8615F4E9}" dt="2025-07-24T10:55:16.278" v="14" actId="1076"/>
          <ac:picMkLst>
            <pc:docMk/>
            <pc:sldMk cId="4212156248" sldId="256"/>
            <ac:picMk id="8" creationId="{AAB67111-2298-3509-BC02-C385C0FF6065}"/>
          </ac:picMkLst>
        </pc:picChg>
        <pc:picChg chg="del">
          <ac:chgData name="TGI Branding" userId="e998a924-8f1c-44f0-935a-239e32595121" providerId="ADAL" clId="{BFA0DD40-E5C3-5544-9067-CDCE8615F4E9}" dt="2025-07-24T10:54:26.881" v="4" actId="478"/>
          <ac:picMkLst>
            <pc:docMk/>
            <pc:sldMk cId="4212156248" sldId="256"/>
            <ac:picMk id="14" creationId="{8B3CCC4A-DB1B-93C8-6E11-34D76DDC037E}"/>
          </ac:picMkLst>
        </pc:picChg>
      </pc:sldChg>
      <pc:sldMasterChg chg="modSldLayout">
        <pc:chgData name="TGI Branding" userId="e998a924-8f1c-44f0-935a-239e32595121" providerId="ADAL" clId="{BFA0DD40-E5C3-5544-9067-CDCE8615F4E9}" dt="2025-07-24T10:56:52.589" v="23" actId="478"/>
        <pc:sldMasterMkLst>
          <pc:docMk/>
          <pc:sldMasterMk cId="4226519283" sldId="2147483648"/>
        </pc:sldMasterMkLst>
        <pc:sldLayoutChg chg="delSp mod">
          <pc:chgData name="TGI Branding" userId="e998a924-8f1c-44f0-935a-239e32595121" providerId="ADAL" clId="{BFA0DD40-E5C3-5544-9067-CDCE8615F4E9}" dt="2025-07-24T10:56:52.589" v="23" actId="478"/>
          <pc:sldLayoutMkLst>
            <pc:docMk/>
            <pc:sldMasterMk cId="4226519283" sldId="2147483648"/>
            <pc:sldLayoutMk cId="2152757188" sldId="2147483649"/>
          </pc:sldLayoutMkLst>
          <pc:spChg chg="del">
            <ac:chgData name="TGI Branding" userId="e998a924-8f1c-44f0-935a-239e32595121" providerId="ADAL" clId="{BFA0DD40-E5C3-5544-9067-CDCE8615F4E9}" dt="2025-07-24T10:56:52.589" v="23" actId="478"/>
            <ac:spMkLst>
              <pc:docMk/>
              <pc:sldMasterMk cId="4226519283" sldId="2147483648"/>
              <pc:sldLayoutMk cId="2152757188" sldId="2147483649"/>
              <ac:spMk id="5" creationId="{87C74BDA-A673-0454-D36D-3103C37E0675}"/>
            </ac:spMkLst>
          </pc:spChg>
          <pc:picChg chg="del">
            <ac:chgData name="TGI Branding" userId="e998a924-8f1c-44f0-935a-239e32595121" providerId="ADAL" clId="{BFA0DD40-E5C3-5544-9067-CDCE8615F4E9}" dt="2025-07-24T10:56:52.589" v="23" actId="478"/>
            <ac:picMkLst>
              <pc:docMk/>
              <pc:sldMasterMk cId="4226519283" sldId="2147483648"/>
              <pc:sldLayoutMk cId="2152757188" sldId="2147483649"/>
              <ac:picMk id="3" creationId="{FB49F7DD-2E6A-E268-D573-9767A198FA1A}"/>
            </ac:picMkLst>
          </pc:picChg>
          <pc:cxnChg chg="del">
            <ac:chgData name="TGI Branding" userId="e998a924-8f1c-44f0-935a-239e32595121" providerId="ADAL" clId="{BFA0DD40-E5C3-5544-9067-CDCE8615F4E9}" dt="2025-07-24T10:56:52.589" v="23" actId="478"/>
            <ac:cxnSpMkLst>
              <pc:docMk/>
              <pc:sldMasterMk cId="4226519283" sldId="2147483648"/>
              <pc:sldLayoutMk cId="2152757188" sldId="2147483649"/>
              <ac:cxnSpMk id="4" creationId="{82EAF42D-1AB7-8C39-0F02-7EEDBF922576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17362-F331-CB41-8F95-2F155CC7E901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6AD4F-BE7E-D746-B288-8D4B4EF7D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62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BE1E-22B1-2943-8113-5E02C58A9BE6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FD6C-CA02-794F-9EE1-265CB124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78731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1pPr>
    <a:lvl2pPr marL="478731" algn="l" defTabSz="478731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2pPr>
    <a:lvl3pPr marL="957460" algn="l" defTabSz="478731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3pPr>
    <a:lvl4pPr marL="1436190" algn="l" defTabSz="478731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4pPr>
    <a:lvl5pPr marL="1914921" algn="l" defTabSz="478731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5pPr>
    <a:lvl6pPr marL="2393651" algn="l" defTabSz="478731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6pPr>
    <a:lvl7pPr marL="2872381" algn="l" defTabSz="478731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7pPr>
    <a:lvl8pPr marL="3351111" algn="l" defTabSz="478731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8pPr>
    <a:lvl9pPr marL="3829841" algn="l" defTabSz="478731" rtl="0" eaLnBrk="1" latinLnBrk="0" hangingPunct="1">
      <a:defRPr sz="12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757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51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436594" rtl="0" eaLnBrk="1" latinLnBrk="0" hangingPunct="1">
        <a:spcBef>
          <a:spcPct val="0"/>
        </a:spcBef>
        <a:buNone/>
        <a:defRPr sz="4203" kern="1200">
          <a:solidFill>
            <a:schemeClr val="tx1">
              <a:lumMod val="65000"/>
              <a:lumOff val="35000"/>
            </a:schemeClr>
          </a:solidFill>
          <a:latin typeface="Arial"/>
          <a:ea typeface="+mj-ea"/>
          <a:cs typeface="Arial"/>
        </a:defRPr>
      </a:lvl1pPr>
    </p:titleStyle>
    <p:bodyStyle>
      <a:lvl1pPr marL="327445" indent="-327445" algn="l" defTabSz="436594" rtl="0" eaLnBrk="1" latinLnBrk="0" hangingPunct="1">
        <a:spcBef>
          <a:spcPct val="20000"/>
        </a:spcBef>
        <a:buFont typeface="Arial"/>
        <a:buChar char="•"/>
        <a:defRPr sz="3053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709463" indent="-272871" algn="l" defTabSz="436594" rtl="0" eaLnBrk="1" latinLnBrk="0" hangingPunct="1">
        <a:spcBef>
          <a:spcPct val="20000"/>
        </a:spcBef>
        <a:buFont typeface="Arial"/>
        <a:buChar char="–"/>
        <a:defRPr sz="2676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1091484" indent="-218297" algn="l" defTabSz="436594" rtl="0" eaLnBrk="1" latinLnBrk="0" hangingPunct="1">
        <a:spcBef>
          <a:spcPct val="20000"/>
        </a:spcBef>
        <a:buFont typeface="Arial"/>
        <a:buChar char="•"/>
        <a:defRPr sz="2279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1528078" indent="-218297" algn="l" defTabSz="436594" rtl="0" eaLnBrk="1" latinLnBrk="0" hangingPunct="1">
        <a:spcBef>
          <a:spcPct val="20000"/>
        </a:spcBef>
        <a:buFont typeface="Arial"/>
        <a:buChar char="–"/>
        <a:defRPr sz="1902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1964671" indent="-218297" algn="l" defTabSz="436594" rtl="0" eaLnBrk="1" latinLnBrk="0" hangingPunct="1">
        <a:spcBef>
          <a:spcPct val="20000"/>
        </a:spcBef>
        <a:buFont typeface="Arial"/>
        <a:buChar char="»"/>
        <a:defRPr sz="1902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2401264" indent="-218297" algn="l" defTabSz="436594" rtl="0" eaLnBrk="1" latinLnBrk="0" hangingPunct="1">
        <a:spcBef>
          <a:spcPct val="20000"/>
        </a:spcBef>
        <a:buFont typeface="Arial"/>
        <a:buChar char="•"/>
        <a:defRPr sz="1902" kern="1200">
          <a:solidFill>
            <a:schemeClr val="tx1"/>
          </a:solidFill>
          <a:latin typeface="+mn-lt"/>
          <a:ea typeface="+mn-ea"/>
          <a:cs typeface="+mn-cs"/>
        </a:defRPr>
      </a:lvl6pPr>
      <a:lvl7pPr marL="2837858" indent="-218297" algn="l" defTabSz="436594" rtl="0" eaLnBrk="1" latinLnBrk="0" hangingPunct="1">
        <a:spcBef>
          <a:spcPct val="20000"/>
        </a:spcBef>
        <a:buFont typeface="Arial"/>
        <a:buChar char="•"/>
        <a:defRPr sz="1902" kern="1200">
          <a:solidFill>
            <a:schemeClr val="tx1"/>
          </a:solidFill>
          <a:latin typeface="+mn-lt"/>
          <a:ea typeface="+mn-ea"/>
          <a:cs typeface="+mn-cs"/>
        </a:defRPr>
      </a:lvl7pPr>
      <a:lvl8pPr marL="3274451" indent="-218297" algn="l" defTabSz="436594" rtl="0" eaLnBrk="1" latinLnBrk="0" hangingPunct="1">
        <a:spcBef>
          <a:spcPct val="20000"/>
        </a:spcBef>
        <a:buFont typeface="Arial"/>
        <a:buChar char="•"/>
        <a:defRPr sz="1902" kern="1200">
          <a:solidFill>
            <a:schemeClr val="tx1"/>
          </a:solidFill>
          <a:latin typeface="+mn-lt"/>
          <a:ea typeface="+mn-ea"/>
          <a:cs typeface="+mn-cs"/>
        </a:defRPr>
      </a:lvl8pPr>
      <a:lvl9pPr marL="3711045" indent="-218297" algn="l" defTabSz="436594" rtl="0" eaLnBrk="1" latinLnBrk="0" hangingPunct="1">
        <a:spcBef>
          <a:spcPct val="20000"/>
        </a:spcBef>
        <a:buFont typeface="Arial"/>
        <a:buChar char="•"/>
        <a:defRPr sz="19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659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6594" algn="l" defTabSz="43659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3187" algn="l" defTabSz="43659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9780" algn="l" defTabSz="43659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6374" algn="l" defTabSz="43659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82968" algn="l" defTabSz="43659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9561" algn="l" defTabSz="43659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56154" algn="l" defTabSz="43659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92748" algn="l" defTabSz="436594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172891" y="175941"/>
            <a:ext cx="6512219" cy="1051727"/>
          </a:xfrm>
          <a:prstGeom prst="rect">
            <a:avLst/>
          </a:prstGeom>
          <a:solidFill>
            <a:srgbClr val="199EB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7326" tIns="43664" rIns="87326" bIns="43664" anchor="ctr"/>
          <a:lstStyle/>
          <a:p>
            <a:pPr defTabSz="873090"/>
            <a:endParaRPr lang="en-US" sz="394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19157" y="357527"/>
            <a:ext cx="4833414" cy="518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714" tIns="8358" rIns="16714" bIns="8358">
            <a:spAutoFit/>
          </a:bodyPr>
          <a:lstStyle>
            <a:lvl1pPr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087" b="1" dirty="0">
                <a:solidFill>
                  <a:schemeClr val="bg1"/>
                </a:solidFill>
                <a:latin typeface="Arial" charset="0"/>
              </a:rPr>
              <a:t>YOUR TITLE YOUR TITLE YOUR TITLE YOUR TITLE YOUR TITLE YOUR TITLE YOUR TITLE YOUR TITLE YOUR TITLE YOUR TITLE YOUR TITLE YOUR TITLE YOUR TITLE YOUR TITLE YOUR TITLE</a:t>
            </a:r>
          </a:p>
        </p:txBody>
      </p:sp>
      <p:sp>
        <p:nvSpPr>
          <p:cNvPr id="3" name="Text Box 21">
            <a:extLst>
              <a:ext uri="{FF2B5EF4-FFF2-40B4-BE49-F238E27FC236}">
                <a16:creationId xmlns:a16="http://schemas.microsoft.com/office/drawing/2014/main" id="{AB8F9DFB-B5AE-D9DC-993D-8713B9BAE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80" y="1395547"/>
            <a:ext cx="6289271" cy="7114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714" tIns="8358" rIns="16714" bIns="8358" numCol="2" spcCol="180000">
            <a:noAutofit/>
          </a:bodyPr>
          <a:lstStyle>
            <a:lvl1pPr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105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endParaRPr lang="en-US" sz="105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pPr algn="l"/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Lorem ipsum dolor sit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amet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consectetuer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adipiscing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elit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sed diam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nonummy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nibh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euismod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tincidunt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laoreet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dolore magna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aliquam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erat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volutpat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. Ut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wisi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enim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ad minim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veniam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quis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nostrud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exerci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tation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ullamcorper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suscipit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lobortis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nisl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aliquip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ex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ea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commodo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consequat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. Duis autem vel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eum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iriure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dolor in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hendrerit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in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vulputate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velit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esse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molestie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consequat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vel illum dolore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eu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feugiat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nulla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facilisis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at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vero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eros et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accumsan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et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iusto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odio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dignissim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qui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blandit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praesent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luptatum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zzril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delenit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augue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duis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dolore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te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feugait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nulla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facilisi</a:t>
            </a:r>
            <a:r>
              <a:rPr lang="en-US" sz="105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.</a:t>
            </a:r>
          </a:p>
          <a:p>
            <a:pPr algn="l"/>
            <a:endParaRPr lang="en-US" sz="105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</a:endParaRPr>
          </a:p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</a:p>
          <a:p>
            <a:pPr>
              <a:spcAft>
                <a:spcPts val="1108"/>
              </a:spcAft>
            </a:pPr>
            <a:r>
              <a:rPr lang="en-US" sz="1050" dirty="0">
                <a:solidFill>
                  <a:srgbClr val="454745"/>
                </a:solidFill>
                <a:latin typeface="Arial" charset="0"/>
              </a:rPr>
              <a:t>Duis autem vel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vel illum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eros et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. Lorem ipsum dolor sit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sed diam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. </a:t>
            </a:r>
          </a:p>
          <a:p>
            <a:pPr>
              <a:spcAft>
                <a:spcPts val="1108"/>
              </a:spcAft>
            </a:pPr>
            <a:endParaRPr lang="en-US" sz="1050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108"/>
              </a:spcAft>
            </a:pPr>
            <a:endParaRPr lang="en-US" sz="1050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108"/>
              </a:spcAft>
            </a:pPr>
            <a:endParaRPr lang="en-US" sz="1050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108"/>
              </a:spcAft>
            </a:pPr>
            <a:endParaRPr lang="en-US" sz="1050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108"/>
              </a:spcAft>
            </a:pPr>
            <a:endParaRPr lang="en-US" sz="1050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108"/>
              </a:spcAft>
            </a:pPr>
            <a:endParaRPr lang="en-US" sz="1050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108"/>
              </a:spcAft>
            </a:pPr>
            <a:endParaRPr lang="en-US" sz="1050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108"/>
              </a:spcAft>
            </a:pPr>
            <a:endParaRPr lang="en-US" sz="1050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108"/>
              </a:spcAft>
            </a:pPr>
            <a:endParaRPr lang="en-US" sz="1050" dirty="0">
              <a:solidFill>
                <a:srgbClr val="454745"/>
              </a:solidFill>
              <a:latin typeface="Arial" charset="0"/>
            </a:endParaRPr>
          </a:p>
          <a:p>
            <a:pPr>
              <a:spcAft>
                <a:spcPts val="1108"/>
              </a:spcAft>
            </a:pPr>
            <a:endParaRPr lang="en-US" sz="1050" dirty="0">
              <a:solidFill>
                <a:srgbClr val="454745"/>
              </a:solidFill>
              <a:latin typeface="Arial" charset="0"/>
            </a:endParaRPr>
          </a:p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en-US" sz="1050" dirty="0">
                <a:solidFill>
                  <a:srgbClr val="454745"/>
                </a:solidFill>
                <a:latin typeface="Arial" charset="0"/>
              </a:rPr>
              <a:t>Duis autem vel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vel illum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eros et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. Lorem ipsum dolor sit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sed diam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. </a:t>
            </a:r>
          </a:p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r>
              <a:rPr lang="en-US" sz="1050" dirty="0">
                <a:solidFill>
                  <a:srgbClr val="193E72"/>
                </a:solidFill>
                <a:latin typeface="Arial" charset="0"/>
              </a:rPr>
              <a:t> </a:t>
            </a:r>
          </a:p>
          <a:p>
            <a:pPr>
              <a:spcAft>
                <a:spcPts val="1108"/>
              </a:spcAft>
            </a:pPr>
            <a:r>
              <a:rPr lang="en-US" sz="1050" dirty="0">
                <a:solidFill>
                  <a:srgbClr val="454745"/>
                </a:solidFill>
                <a:latin typeface="Arial" charset="0"/>
              </a:rPr>
              <a:t>Duis autem vel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vel illum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eros et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. Lorem ipsum dolor sit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sed diam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. </a:t>
            </a:r>
          </a:p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r>
              <a:rPr lang="en-US" sz="1050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</a:p>
          <a:p>
            <a:pPr>
              <a:spcAft>
                <a:spcPts val="1108"/>
              </a:spcAft>
            </a:pPr>
            <a:r>
              <a:rPr lang="en-US" sz="1050" dirty="0">
                <a:solidFill>
                  <a:srgbClr val="454745"/>
                </a:solidFill>
                <a:latin typeface="Arial" charset="0"/>
              </a:rPr>
              <a:t>Duis autem vel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vel illum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eros et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. Lorem ipsum dolor sit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sed diam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. </a:t>
            </a:r>
          </a:p>
          <a:p>
            <a:r>
              <a:rPr lang="en-US" sz="105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r>
              <a:rPr lang="en-US" sz="1050" dirty="0">
                <a:solidFill>
                  <a:srgbClr val="193E72"/>
                </a:solidFill>
                <a:latin typeface="Arial" charset="0"/>
              </a:rPr>
              <a:t> </a:t>
            </a:r>
          </a:p>
          <a:p>
            <a:r>
              <a:rPr lang="en-US" sz="1050" dirty="0">
                <a:solidFill>
                  <a:srgbClr val="454745"/>
                </a:solidFill>
                <a:latin typeface="Arial" charset="0"/>
              </a:rPr>
              <a:t>Duis autem vel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 vel illum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eros et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. Lorem ipsum dolor sit </a:t>
            </a:r>
            <a:r>
              <a:rPr lang="en-US" sz="105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1050" dirty="0">
                <a:solidFill>
                  <a:srgbClr val="454745"/>
                </a:solidFill>
                <a:latin typeface="Arial" charset="0"/>
              </a:rPr>
              <a:t>,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319158" y="5639244"/>
            <a:ext cx="2906489" cy="2597940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714" tIns="8358" rIns="16714" bIns="8358" anchor="ctr"/>
          <a:lstStyle/>
          <a:p>
            <a:endParaRPr lang="en-US" sz="394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321638" y="6853737"/>
            <a:ext cx="901528" cy="16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714" tIns="8358" rIns="16714" bIns="835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969" dirty="0">
                <a:solidFill>
                  <a:schemeClr val="tx1"/>
                </a:solidFill>
                <a:latin typeface="Arial" charset="0"/>
              </a:rPr>
              <a:t>Graph / image</a:t>
            </a:r>
          </a:p>
        </p:txBody>
      </p:sp>
      <p:pic>
        <p:nvPicPr>
          <p:cNvPr id="8" name="Picture 7" descr="A white logo with black background&#10;&#10;AI-generated content may be incorrect.">
            <a:extLst>
              <a:ext uri="{FF2B5EF4-FFF2-40B4-BE49-F238E27FC236}">
                <a16:creationId xmlns:a16="http://schemas.microsoft.com/office/drawing/2014/main" id="{AAB67111-2298-3509-BC02-C385C0FF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22" y="263356"/>
            <a:ext cx="1075299" cy="876895"/>
          </a:xfrm>
          <a:prstGeom prst="rect">
            <a:avLst/>
          </a:prstGeom>
        </p:spPr>
      </p:pic>
      <p:sp>
        <p:nvSpPr>
          <p:cNvPr id="10" name="Rectangle 19">
            <a:extLst>
              <a:ext uri="{FF2B5EF4-FFF2-40B4-BE49-F238E27FC236}">
                <a16:creationId xmlns:a16="http://schemas.microsoft.com/office/drawing/2014/main" id="{37036295-4A3B-49FC-C06E-74E6FE465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80" y="9033092"/>
            <a:ext cx="1957291" cy="594896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B30AF4E1-A12E-893A-EA2D-C0C725294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3" y="9197849"/>
            <a:ext cx="2405324" cy="26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chemeClr val="tx1"/>
                </a:solidFill>
                <a:latin typeface="Arial" charset="0"/>
              </a:rPr>
              <a:t>Partner Logo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AA47676D-F907-84FA-8604-DAD74B115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354" y="9033092"/>
            <a:ext cx="1957291" cy="594896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73CB6DB2-8BA1-990F-B9DD-76A2BD568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337" y="9197849"/>
            <a:ext cx="2405324" cy="26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chemeClr val="tx1"/>
                </a:solidFill>
                <a:latin typeface="Arial" charset="0"/>
              </a:rPr>
              <a:t>Partner Logo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1D09B671-7548-43E6-4F06-A5A5A56D2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662" y="9033092"/>
            <a:ext cx="1957291" cy="594896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7182F086-C4BE-C328-6AFC-2D751E4C0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645" y="9197849"/>
            <a:ext cx="2405324" cy="26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200" b="1" dirty="0">
                <a:solidFill>
                  <a:schemeClr val="tx1"/>
                </a:solidFill>
                <a:latin typeface="Arial" charset="0"/>
              </a:rPr>
              <a:t>Partner Logo</a:t>
            </a:r>
          </a:p>
        </p:txBody>
      </p:sp>
    </p:spTree>
    <p:extLst>
      <p:ext uri="{BB962C8B-B14F-4D97-AF65-F5344CB8AC3E}">
        <p14:creationId xmlns:p14="http://schemas.microsoft.com/office/powerpoint/2010/main" val="421215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C 2016">
      <a:dk1>
        <a:srgbClr val="313231"/>
      </a:dk1>
      <a:lt1>
        <a:sysClr val="window" lastClr="FFFFFF"/>
      </a:lt1>
      <a:dk2>
        <a:srgbClr val="143B49"/>
      </a:dk2>
      <a:lt2>
        <a:srgbClr val="EFEFF4"/>
      </a:lt2>
      <a:accent1>
        <a:srgbClr val="CBDCB9"/>
      </a:accent1>
      <a:accent2>
        <a:srgbClr val="008C99"/>
      </a:accent2>
      <a:accent3>
        <a:srgbClr val="99CFC0"/>
      </a:accent3>
      <a:accent4>
        <a:srgbClr val="367074"/>
      </a:accent4>
      <a:accent5>
        <a:srgbClr val="444787"/>
      </a:accent5>
      <a:accent6>
        <a:srgbClr val="3E51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d19e57-fc49-4ce2-b310-7241601c4aae" xsi:nil="true"/>
    <lcf76f155ced4ddcb4097134ff3c332f xmlns="ebcd426d-f70f-4280-b00c-33e561190c01">
      <Terms xmlns="http://schemas.microsoft.com/office/infopath/2007/PartnerControls"/>
    </lcf76f155ced4ddcb4097134ff3c332f>
    <Series xmlns="ebcd426d-f70f-4280-b00c-33e561190c01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6440386686B1479601E909941E5F88" ma:contentTypeVersion="21" ma:contentTypeDescription="Create a new document." ma:contentTypeScope="" ma:versionID="c7af82672799b8460c50f7d1128c0f16">
  <xsd:schema xmlns:xsd="http://www.w3.org/2001/XMLSchema" xmlns:xs="http://www.w3.org/2001/XMLSchema" xmlns:p="http://schemas.microsoft.com/office/2006/metadata/properties" xmlns:ns2="ebcd426d-f70f-4280-b00c-33e561190c01" xmlns:ns3="f4d19e57-fc49-4ce2-b310-7241601c4aae" targetNamespace="http://schemas.microsoft.com/office/2006/metadata/properties" ma:root="true" ma:fieldsID="91cca6a587dd37dcae88776963e1ccb7" ns2:_="" ns3:_="">
    <xsd:import namespace="ebcd426d-f70f-4280-b00c-33e561190c01"/>
    <xsd:import namespace="f4d19e57-fc49-4ce2-b310-7241601c4aae"/>
    <xsd:element name="properties">
      <xsd:complexType>
        <xsd:sequence>
          <xsd:element name="documentManagement">
            <xsd:complexType>
              <xsd:all>
                <xsd:element ref="ns2:Series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d426d-f70f-4280-b00c-33e561190c01" elementFormDefault="qualified">
    <xsd:import namespace="http://schemas.microsoft.com/office/2006/documentManagement/types"/>
    <xsd:import namespace="http://schemas.microsoft.com/office/infopath/2007/PartnerControls"/>
    <xsd:element name="Series" ma:index="3" ma:displayName="Series" ma:format="Dropdown" ma:internalName="Series" ma:readOnly="false">
      <xsd:simpleType>
        <xsd:restriction base="dms:Text">
          <xsd:maxLength value="255"/>
        </xsd:restriction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d30dfe9-aa17-4d1a-9aef-23ab4bbedb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hidden="true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19e57-fc49-4ce2-b310-7241601c4aa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3a10868-0564-4cee-b969-eae20aec0d28}" ma:internalName="TaxCatchAll" ma:readOnly="false" ma:showField="CatchAllData" ma:web="f4d19e57-fc49-4ce2-b310-7241601c4a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hidden="true" ma:internalName="SharedWithDetail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3BB2CD-5F82-49F1-9BF7-B32C38A98F39}">
  <ds:schemaRefs>
    <ds:schemaRef ds:uri="ebcd426d-f70f-4280-b00c-33e561190c01"/>
    <ds:schemaRef ds:uri="http://purl.org/dc/elements/1.1/"/>
    <ds:schemaRef ds:uri="http://www.w3.org/XML/1998/namespace"/>
    <ds:schemaRef ds:uri="f4d19e57-fc49-4ce2-b310-7241601c4aa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88BCC9F-F3AB-4D69-88D0-AB9487107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2DAAD9-5054-4ABE-824C-140242D868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cd426d-f70f-4280-b00c-33e561190c01"/>
    <ds:schemaRef ds:uri="f4d19e57-fc49-4ce2-b310-7241601c4a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487</Words>
  <Application>Microsoft Macintosh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The George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TGI A0 Portrait Study Poster</dc:title>
  <dc:creator>Alexander Baldock</dc:creator>
  <cp:lastModifiedBy>Jason Dass</cp:lastModifiedBy>
  <cp:revision>42</cp:revision>
  <dcterms:created xsi:type="dcterms:W3CDTF">2016-03-03T23:56:23Z</dcterms:created>
  <dcterms:modified xsi:type="dcterms:W3CDTF">2025-07-24T10:58:02Z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0x010100656440386686B1479601E909941E5F88</vt:lpwstr>
  </property>
  <property fmtid="{D5CDD505-2E9C-101B-9397-08002B2CF9AE}" pid="3" name="MediaServiceImageTags">
    <vt:lpwstr/>
  </property>
</Properties>
</file>