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457" r:id="rId2"/>
    <p:sldId id="1459" r:id="rId3"/>
    <p:sldId id="1460" r:id="rId4"/>
    <p:sldId id="14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73"/>
    <a:srgbClr val="003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662C0-1296-6C49-889F-D82D09D3C72B}" v="9" dt="2025-07-24T11:51:01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915" autoAdjust="0"/>
    <p:restoredTop sz="96301"/>
  </p:normalViewPr>
  <p:slideViewPr>
    <p:cSldViewPr snapToGrid="0">
      <p:cViewPr>
        <p:scale>
          <a:sx n="221" d="100"/>
          <a:sy n="221" d="100"/>
        </p:scale>
        <p:origin x="-61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GI Branding" userId="e998a924-8f1c-44f0-935a-239e32595121" providerId="ADAL" clId="{832662C0-1296-6C49-889F-D82D09D3C72B}"/>
    <pc:docChg chg="undo custSel modSld modMainMaster">
      <pc:chgData name="TGI Branding" userId="e998a924-8f1c-44f0-935a-239e32595121" providerId="ADAL" clId="{832662C0-1296-6C49-889F-D82D09D3C72B}" dt="2025-07-24T11:51:20.431" v="45" actId="29295"/>
      <pc:docMkLst>
        <pc:docMk/>
      </pc:docMkLst>
      <pc:sldChg chg="addSp modSp mod">
        <pc:chgData name="TGI Branding" userId="e998a924-8f1c-44f0-935a-239e32595121" providerId="ADAL" clId="{832662C0-1296-6C49-889F-D82D09D3C72B}" dt="2025-07-24T11:40:46.700" v="35" actId="1076"/>
        <pc:sldMkLst>
          <pc:docMk/>
          <pc:sldMk cId="2524539011" sldId="1457"/>
        </pc:sldMkLst>
        <pc:spChg chg="mod">
          <ac:chgData name="TGI Branding" userId="e998a924-8f1c-44f0-935a-239e32595121" providerId="ADAL" clId="{832662C0-1296-6C49-889F-D82D09D3C72B}" dt="2025-07-24T11:10:41.316" v="11" actId="207"/>
          <ac:spMkLst>
            <pc:docMk/>
            <pc:sldMk cId="2524539011" sldId="1457"/>
            <ac:spMk id="7" creationId="{E49CB9AC-7053-4461-BAC7-7097134E0806}"/>
          </ac:spMkLst>
        </pc:spChg>
        <pc:picChg chg="add mod">
          <ac:chgData name="TGI Branding" userId="e998a924-8f1c-44f0-935a-239e32595121" providerId="ADAL" clId="{832662C0-1296-6C49-889F-D82D09D3C72B}" dt="2025-07-24T11:40:46.700" v="35" actId="1076"/>
          <ac:picMkLst>
            <pc:docMk/>
            <pc:sldMk cId="2524539011" sldId="1457"/>
            <ac:picMk id="2" creationId="{EE0B3070-2D94-7C42-DFA0-5A8A5AEC8A86}"/>
          </ac:picMkLst>
        </pc:picChg>
      </pc:sldChg>
      <pc:sldChg chg="modSp mod">
        <pc:chgData name="TGI Branding" userId="e998a924-8f1c-44f0-935a-239e32595121" providerId="ADAL" clId="{832662C0-1296-6C49-889F-D82D09D3C72B}" dt="2025-07-24T11:39:33.627" v="25" actId="12"/>
        <pc:sldMkLst>
          <pc:docMk/>
          <pc:sldMk cId="218233854" sldId="1459"/>
        </pc:sldMkLst>
        <pc:spChg chg="mod">
          <ac:chgData name="TGI Branding" userId="e998a924-8f1c-44f0-935a-239e32595121" providerId="ADAL" clId="{832662C0-1296-6C49-889F-D82D09D3C72B}" dt="2025-07-24T11:10:48.225" v="12" actId="207"/>
          <ac:spMkLst>
            <pc:docMk/>
            <pc:sldMk cId="218233854" sldId="1459"/>
            <ac:spMk id="2" creationId="{573917F1-5729-DD8C-7024-7562B1A4863B}"/>
          </ac:spMkLst>
        </pc:spChg>
        <pc:spChg chg="mod">
          <ac:chgData name="TGI Branding" userId="e998a924-8f1c-44f0-935a-239e32595121" providerId="ADAL" clId="{832662C0-1296-6C49-889F-D82D09D3C72B}" dt="2025-07-24T11:39:33.627" v="25" actId="12"/>
          <ac:spMkLst>
            <pc:docMk/>
            <pc:sldMk cId="218233854" sldId="1459"/>
            <ac:spMk id="3" creationId="{C10EAFC2-76C1-D495-11B5-8ADC5AEA685E}"/>
          </ac:spMkLst>
        </pc:spChg>
      </pc:sldChg>
      <pc:sldChg chg="modSp mod">
        <pc:chgData name="TGI Branding" userId="e998a924-8f1c-44f0-935a-239e32595121" providerId="ADAL" clId="{832662C0-1296-6C49-889F-D82D09D3C72B}" dt="2025-07-24T11:11:21.153" v="15"/>
        <pc:sldMkLst>
          <pc:docMk/>
          <pc:sldMk cId="1703701580" sldId="1460"/>
        </pc:sldMkLst>
        <pc:spChg chg="mod">
          <ac:chgData name="TGI Branding" userId="e998a924-8f1c-44f0-935a-239e32595121" providerId="ADAL" clId="{832662C0-1296-6C49-889F-D82D09D3C72B}" dt="2025-07-24T11:10:51.902" v="13" actId="207"/>
          <ac:spMkLst>
            <pc:docMk/>
            <pc:sldMk cId="1703701580" sldId="1460"/>
            <ac:spMk id="2" creationId="{573917F1-5729-DD8C-7024-7562B1A4863B}"/>
          </ac:spMkLst>
        </pc:spChg>
        <pc:picChg chg="mod">
          <ac:chgData name="TGI Branding" userId="e998a924-8f1c-44f0-935a-239e32595121" providerId="ADAL" clId="{832662C0-1296-6C49-889F-D82D09D3C72B}" dt="2025-07-24T11:11:13.027" v="14"/>
          <ac:picMkLst>
            <pc:docMk/>
            <pc:sldMk cId="1703701580" sldId="1460"/>
            <ac:picMk id="14" creationId="{3ED36FA5-0929-62C4-E4A8-71407B67820E}"/>
          </ac:picMkLst>
        </pc:picChg>
        <pc:picChg chg="mod">
          <ac:chgData name="TGI Branding" userId="e998a924-8f1c-44f0-935a-239e32595121" providerId="ADAL" clId="{832662C0-1296-6C49-889F-D82D09D3C72B}" dt="2025-07-24T11:11:21.153" v="15"/>
          <ac:picMkLst>
            <pc:docMk/>
            <pc:sldMk cId="1703701580" sldId="1460"/>
            <ac:picMk id="15" creationId="{35EECE52-AAC0-BD14-9689-9D66D239350E}"/>
          </ac:picMkLst>
        </pc:picChg>
      </pc:sldChg>
      <pc:sldChg chg="addSp delSp modSp mod">
        <pc:chgData name="TGI Branding" userId="e998a924-8f1c-44f0-935a-239e32595121" providerId="ADAL" clId="{832662C0-1296-6C49-889F-D82D09D3C72B}" dt="2025-07-24T11:40:54.267" v="36"/>
        <pc:sldMkLst>
          <pc:docMk/>
          <pc:sldMk cId="3845206191" sldId="1461"/>
        </pc:sldMkLst>
        <pc:spChg chg="del">
          <ac:chgData name="TGI Branding" userId="e998a924-8f1c-44f0-935a-239e32595121" providerId="ADAL" clId="{832662C0-1296-6C49-889F-D82D09D3C72B}" dt="2025-07-24T11:40:16.306" v="27" actId="478"/>
          <ac:spMkLst>
            <pc:docMk/>
            <pc:sldMk cId="3845206191" sldId="1461"/>
            <ac:spMk id="3" creationId="{AB83B0D1-1A17-9974-EA2E-951756E7B31F}"/>
          </ac:spMkLst>
        </pc:spChg>
        <pc:picChg chg="add mod">
          <ac:chgData name="TGI Branding" userId="e998a924-8f1c-44f0-935a-239e32595121" providerId="ADAL" clId="{832662C0-1296-6C49-889F-D82D09D3C72B}" dt="2025-07-24T11:40:54.267" v="36"/>
          <ac:picMkLst>
            <pc:docMk/>
            <pc:sldMk cId="3845206191" sldId="1461"/>
            <ac:picMk id="4" creationId="{429126AC-8BCC-1146-D59D-D6A8B91028B5}"/>
          </ac:picMkLst>
        </pc:picChg>
      </pc:sldChg>
      <pc:sldMasterChg chg="modSldLayout">
        <pc:chgData name="TGI Branding" userId="e998a924-8f1c-44f0-935a-239e32595121" providerId="ADAL" clId="{832662C0-1296-6C49-889F-D82D09D3C72B}" dt="2025-07-24T11:51:20.431" v="45" actId="29295"/>
        <pc:sldMasterMkLst>
          <pc:docMk/>
          <pc:sldMasterMk cId="647511690" sldId="2147483648"/>
        </pc:sldMasterMkLst>
        <pc:sldLayoutChg chg="addSp delSp modSp mod">
          <pc:chgData name="TGI Branding" userId="e998a924-8f1c-44f0-935a-239e32595121" providerId="ADAL" clId="{832662C0-1296-6C49-889F-D82D09D3C72B}" dt="2025-07-24T11:50:41.716" v="39"/>
          <pc:sldLayoutMkLst>
            <pc:docMk/>
            <pc:sldMasterMk cId="647511690" sldId="2147483648"/>
            <pc:sldLayoutMk cId="1027632801" sldId="2147483655"/>
          </pc:sldLayoutMkLst>
          <pc:picChg chg="add mod">
            <ac:chgData name="TGI Branding" userId="e998a924-8f1c-44f0-935a-239e32595121" providerId="ADAL" clId="{832662C0-1296-6C49-889F-D82D09D3C72B}" dt="2025-07-24T11:50:41.716" v="39"/>
            <ac:picMkLst>
              <pc:docMk/>
              <pc:sldMasterMk cId="647511690" sldId="2147483648"/>
              <pc:sldLayoutMk cId="1027632801" sldId="2147483655"/>
              <ac:picMk id="2" creationId="{10C67308-5A10-273D-2D6A-EAFAE715C61D}"/>
            </ac:picMkLst>
          </pc:picChg>
          <pc:picChg chg="del mod modCrop">
            <ac:chgData name="TGI Branding" userId="e998a924-8f1c-44f0-935a-239e32595121" providerId="ADAL" clId="{832662C0-1296-6C49-889F-D82D09D3C72B}" dt="2025-07-24T11:50:40.287" v="38" actId="478"/>
            <ac:picMkLst>
              <pc:docMk/>
              <pc:sldMasterMk cId="647511690" sldId="2147483648"/>
              <pc:sldLayoutMk cId="1027632801" sldId="2147483655"/>
              <ac:picMk id="6" creationId="{9DE4D64D-59DA-6525-C9ED-EF317EAB5F0F}"/>
            </ac:picMkLst>
          </pc:picChg>
        </pc:sldLayoutChg>
        <pc:sldLayoutChg chg="addSp delSp modSp mod">
          <pc:chgData name="TGI Branding" userId="e998a924-8f1c-44f0-935a-239e32595121" providerId="ADAL" clId="{832662C0-1296-6C49-889F-D82D09D3C72B}" dt="2025-07-24T11:51:20.431" v="45" actId="29295"/>
          <pc:sldLayoutMkLst>
            <pc:docMk/>
            <pc:sldMasterMk cId="647511690" sldId="2147483648"/>
            <pc:sldLayoutMk cId="1677627429" sldId="2147483662"/>
          </pc:sldLayoutMkLst>
          <pc:spChg chg="mod">
            <ac:chgData name="TGI Branding" userId="e998a924-8f1c-44f0-935a-239e32595121" providerId="ADAL" clId="{832662C0-1296-6C49-889F-D82D09D3C72B}" dt="2025-07-24T11:39:02.193" v="23" actId="207"/>
            <ac:spMkLst>
              <pc:docMk/>
              <pc:sldMasterMk cId="647511690" sldId="2147483648"/>
              <pc:sldLayoutMk cId="1677627429" sldId="2147483662"/>
              <ac:spMk id="2" creationId="{00000000-0000-0000-0000-000000000000}"/>
            </ac:spMkLst>
          </pc:spChg>
          <pc:picChg chg="add mod">
            <ac:chgData name="TGI Branding" userId="e998a924-8f1c-44f0-935a-239e32595121" providerId="ADAL" clId="{832662C0-1296-6C49-889F-D82D09D3C72B}" dt="2025-07-24T11:51:20.431" v="45" actId="29295"/>
            <ac:picMkLst>
              <pc:docMk/>
              <pc:sldMasterMk cId="647511690" sldId="2147483648"/>
              <pc:sldLayoutMk cId="1677627429" sldId="2147483662"/>
              <ac:picMk id="4" creationId="{C0DE12B3-551B-6204-DCBB-9DC9E9599BC5}"/>
            </ac:picMkLst>
          </pc:picChg>
          <pc:picChg chg="del">
            <ac:chgData name="TGI Branding" userId="e998a924-8f1c-44f0-935a-239e32595121" providerId="ADAL" clId="{832662C0-1296-6C49-889F-D82D09D3C72B}" dt="2025-07-24T11:40:00.321" v="26" actId="478"/>
            <ac:picMkLst>
              <pc:docMk/>
              <pc:sldMasterMk cId="647511690" sldId="2147483648"/>
              <pc:sldLayoutMk cId="1677627429" sldId="2147483662"/>
              <ac:picMk id="5" creationId="{8F2A2324-37E5-8730-D7A2-8B1A3EDE2E37}"/>
            </ac:picMkLst>
          </pc:picChg>
          <pc:picChg chg="del">
            <ac:chgData name="TGI Branding" userId="e998a924-8f1c-44f0-935a-239e32595121" providerId="ADAL" clId="{832662C0-1296-6C49-889F-D82D09D3C72B}" dt="2025-07-24T11:39:06.537" v="24" actId="478"/>
            <ac:picMkLst>
              <pc:docMk/>
              <pc:sldMasterMk cId="647511690" sldId="2147483648"/>
              <pc:sldLayoutMk cId="1677627429" sldId="2147483662"/>
              <ac:picMk id="8" creationId="{4F0AB4E7-CC76-25F5-435A-74A02BCE85C6}"/>
            </ac:picMkLst>
          </pc:picChg>
        </pc:sldLayoutChg>
        <pc:sldLayoutChg chg="addSp delSp modSp mod">
          <pc:chgData name="TGI Branding" userId="e998a924-8f1c-44f0-935a-239e32595121" providerId="ADAL" clId="{832662C0-1296-6C49-889F-D82D09D3C72B}" dt="2025-07-24T11:50:30.629" v="37" actId="29295"/>
          <pc:sldLayoutMkLst>
            <pc:docMk/>
            <pc:sldMasterMk cId="647511690" sldId="2147483648"/>
            <pc:sldLayoutMk cId="1539846218" sldId="2147483663"/>
          </pc:sldLayoutMkLst>
          <pc:spChg chg="del">
            <ac:chgData name="TGI Branding" userId="e998a924-8f1c-44f0-935a-239e32595121" providerId="ADAL" clId="{832662C0-1296-6C49-889F-D82D09D3C72B}" dt="2025-07-24T11:12:13.880" v="22" actId="478"/>
            <ac:spMkLst>
              <pc:docMk/>
              <pc:sldMasterMk cId="647511690" sldId="2147483648"/>
              <pc:sldLayoutMk cId="1539846218" sldId="2147483663"/>
              <ac:spMk id="2" creationId="{65E28CEA-2B5B-D1B9-6D5D-7DEFDB58238C}"/>
            </ac:spMkLst>
          </pc:spChg>
          <pc:picChg chg="del">
            <ac:chgData name="TGI Branding" userId="e998a924-8f1c-44f0-935a-239e32595121" providerId="ADAL" clId="{832662C0-1296-6C49-889F-D82D09D3C72B}" dt="2025-07-24T11:12:08.206" v="21" actId="478"/>
            <ac:picMkLst>
              <pc:docMk/>
              <pc:sldMasterMk cId="647511690" sldId="2147483648"/>
              <pc:sldLayoutMk cId="1539846218" sldId="2147483663"/>
              <ac:picMk id="3" creationId="{7FC8064E-28DD-40C4-F095-160C8BF4B51F}"/>
            </ac:picMkLst>
          </pc:picChg>
          <pc:picChg chg="del">
            <ac:chgData name="TGI Branding" userId="e998a924-8f1c-44f0-935a-239e32595121" providerId="ADAL" clId="{832662C0-1296-6C49-889F-D82D09D3C72B}" dt="2025-07-24T11:12:13.880" v="22" actId="478"/>
            <ac:picMkLst>
              <pc:docMk/>
              <pc:sldMasterMk cId="647511690" sldId="2147483648"/>
              <pc:sldLayoutMk cId="1539846218" sldId="2147483663"/>
              <ac:picMk id="4" creationId="{A2A49128-6EEF-AA24-7C0F-A90046E0D38D}"/>
            </ac:picMkLst>
          </pc:picChg>
          <pc:picChg chg="del">
            <ac:chgData name="TGI Branding" userId="e998a924-8f1c-44f0-935a-239e32595121" providerId="ADAL" clId="{832662C0-1296-6C49-889F-D82D09D3C72B}" dt="2025-07-24T11:12:03.306" v="19" actId="478"/>
            <ac:picMkLst>
              <pc:docMk/>
              <pc:sldMasterMk cId="647511690" sldId="2147483648"/>
              <pc:sldLayoutMk cId="1539846218" sldId="2147483663"/>
              <ac:picMk id="6" creationId="{B9CB3D34-F142-EF24-4570-90783277B2B7}"/>
            </ac:picMkLst>
          </pc:picChg>
          <pc:picChg chg="add mod">
            <ac:chgData name="TGI Branding" userId="e998a924-8f1c-44f0-935a-239e32595121" providerId="ADAL" clId="{832662C0-1296-6C49-889F-D82D09D3C72B}" dt="2025-07-24T11:50:30.629" v="37" actId="29295"/>
            <ac:picMkLst>
              <pc:docMk/>
              <pc:sldMasterMk cId="647511690" sldId="2147483648"/>
              <pc:sldLayoutMk cId="1539846218" sldId="2147483663"/>
              <ac:picMk id="7" creationId="{EF2ADAA1-F971-78A1-B5E0-F7EB94F55B51}"/>
            </ac:picMkLst>
          </pc:picChg>
        </pc:sldLayoutChg>
      </pc:sldMasterChg>
    </pc:docChg>
  </pc:docChgLst>
  <pc:docChgLst>
    <pc:chgData name="TGI Branding" userId="e998a924-8f1c-44f0-935a-239e32595121" providerId="ADAL" clId="{767074B5-5C1A-5249-AB3F-9F78ABBDEF5D}"/>
    <pc:docChg chg="custSel modMainMaster">
      <pc:chgData name="TGI Branding" userId="e998a924-8f1c-44f0-935a-239e32595121" providerId="ADAL" clId="{767074B5-5C1A-5249-AB3F-9F78ABBDEF5D}" dt="2025-07-21T07:45:32.370" v="1" actId="478"/>
      <pc:docMkLst>
        <pc:docMk/>
      </pc:docMkLst>
      <pc:sldMasterChg chg="modSldLayout">
        <pc:chgData name="TGI Branding" userId="e998a924-8f1c-44f0-935a-239e32595121" providerId="ADAL" clId="{767074B5-5C1A-5249-AB3F-9F78ABBDEF5D}" dt="2025-07-21T07:45:32.370" v="1" actId="478"/>
        <pc:sldMasterMkLst>
          <pc:docMk/>
          <pc:sldMasterMk cId="647511690" sldId="2147483648"/>
        </pc:sldMasterMkLst>
        <pc:sldLayoutChg chg="delSp mod">
          <pc:chgData name="TGI Branding" userId="e998a924-8f1c-44f0-935a-239e32595121" providerId="ADAL" clId="{767074B5-5C1A-5249-AB3F-9F78ABBDEF5D}" dt="2025-07-21T07:45:32.370" v="1" actId="478"/>
          <pc:sldLayoutMkLst>
            <pc:docMk/>
            <pc:sldMasterMk cId="647511690" sldId="2147483648"/>
            <pc:sldLayoutMk cId="1027632801" sldId="2147483655"/>
          </pc:sldLayoutMkLst>
        </pc:sldLayoutChg>
      </pc:sldMasterChg>
    </pc:docChg>
  </pc:docChgLst>
  <pc:docChgLst>
    <pc:chgData name="Jason Dass" userId="5f0a26bb-1770-48f4-91bb-8845b643abce" providerId="ADAL" clId="{0AE61235-4E58-AB41-9FF8-F21B0CA3CB1A}"/>
    <pc:docChg chg="custSel modSld modMainMaster">
      <pc:chgData name="Jason Dass" userId="5f0a26bb-1770-48f4-91bb-8845b643abce" providerId="ADAL" clId="{0AE61235-4E58-AB41-9FF8-F21B0CA3CB1A}" dt="2025-04-09T09:43:22.070" v="5"/>
      <pc:docMkLst>
        <pc:docMk/>
      </pc:docMkLst>
      <pc:sldChg chg="modSp mod">
        <pc:chgData name="Jason Dass" userId="5f0a26bb-1770-48f4-91bb-8845b643abce" providerId="ADAL" clId="{0AE61235-4E58-AB41-9FF8-F21B0CA3CB1A}" dt="2025-04-07T07:20:50.695" v="0" actId="313"/>
        <pc:sldMkLst>
          <pc:docMk/>
          <pc:sldMk cId="2524539011" sldId="1457"/>
        </pc:sldMkLst>
      </pc:sldChg>
      <pc:sldChg chg="addSp modSp">
        <pc:chgData name="Jason Dass" userId="5f0a26bb-1770-48f4-91bb-8845b643abce" providerId="ADAL" clId="{0AE61235-4E58-AB41-9FF8-F21B0CA3CB1A}" dt="2025-04-07T07:20:53.066" v="1"/>
        <pc:sldMkLst>
          <pc:docMk/>
          <pc:sldMk cId="3845206191" sldId="1461"/>
        </pc:sldMkLst>
      </pc:sldChg>
      <pc:sldMasterChg chg="modSldLayout">
        <pc:chgData name="Jason Dass" userId="5f0a26bb-1770-48f4-91bb-8845b643abce" providerId="ADAL" clId="{0AE61235-4E58-AB41-9FF8-F21B0CA3CB1A}" dt="2025-04-09T09:43:22.070" v="5"/>
        <pc:sldMasterMkLst>
          <pc:docMk/>
          <pc:sldMasterMk cId="647511690" sldId="2147483648"/>
        </pc:sldMasterMkLst>
        <pc:sldLayoutChg chg="addSp delSp modSp mod">
          <pc:chgData name="Jason Dass" userId="5f0a26bb-1770-48f4-91bb-8845b643abce" providerId="ADAL" clId="{0AE61235-4E58-AB41-9FF8-F21B0CA3CB1A}" dt="2025-04-09T09:43:16.913" v="3"/>
          <pc:sldLayoutMkLst>
            <pc:docMk/>
            <pc:sldMasterMk cId="647511690" sldId="2147483648"/>
            <pc:sldLayoutMk cId="1027632801" sldId="2147483655"/>
          </pc:sldLayoutMkLst>
        </pc:sldLayoutChg>
        <pc:sldLayoutChg chg="addSp delSp modSp mod">
          <pc:chgData name="Jason Dass" userId="5f0a26bb-1770-48f4-91bb-8845b643abce" providerId="ADAL" clId="{0AE61235-4E58-AB41-9FF8-F21B0CA3CB1A}" dt="2025-04-09T09:43:22.070" v="5"/>
          <pc:sldLayoutMkLst>
            <pc:docMk/>
            <pc:sldMasterMk cId="647511690" sldId="2147483648"/>
            <pc:sldLayoutMk cId="1539846218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E10F-E5E8-4D3C-8D92-4671316EE0BA}" type="datetimeFigureOut">
              <a:rPr lang="en-IN" smtClean="0"/>
              <a:t>24/07/25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310CE-1363-40E9-8C4C-022260416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867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6330E9-8B7E-9241-4629-9695CD093A27}"/>
              </a:ext>
            </a:extLst>
          </p:cNvPr>
          <p:cNvCxnSpPr>
            <a:cxnSpLocks/>
          </p:cNvCxnSpPr>
          <p:nvPr userDrawn="1"/>
        </p:nvCxnSpPr>
        <p:spPr>
          <a:xfrm>
            <a:off x="928540" y="2968575"/>
            <a:ext cx="657970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0C67308-5A10-273D-2D6A-EAFAE715C6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3" t="8598" r="14893" b="24146"/>
          <a:stretch>
            <a:fillRect/>
          </a:stretch>
        </p:blipFill>
        <p:spPr>
          <a:xfrm>
            <a:off x="7737213" y="1464125"/>
            <a:ext cx="3852035" cy="300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32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E5C27CCC-3F0C-1548-B06A-070534FB05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" r="338" b="17041"/>
          <a:stretch/>
        </p:blipFill>
        <p:spPr bwMode="auto">
          <a:xfrm>
            <a:off x="0" y="0"/>
            <a:ext cx="12192000" cy="57087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365" y="298346"/>
            <a:ext cx="10775355" cy="892004"/>
          </a:xfrm>
        </p:spPr>
        <p:txBody>
          <a:bodyPr anchor="b">
            <a:normAutofit/>
          </a:bodyPr>
          <a:lstStyle>
            <a:lvl1pPr>
              <a:lnSpc>
                <a:spcPct val="114000"/>
              </a:lnSpc>
              <a:spcBef>
                <a:spcPts val="800"/>
              </a:spcBef>
              <a:spcAft>
                <a:spcPts val="1600"/>
              </a:spcAft>
              <a:defRPr sz="2933" b="1">
                <a:solidFill>
                  <a:srgbClr val="0069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993" y="1416895"/>
            <a:ext cx="10768892" cy="453043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1BD81-DFDA-F968-02B7-7829FD3AF51D}"/>
              </a:ext>
            </a:extLst>
          </p:cNvPr>
          <p:cNvSpPr/>
          <p:nvPr userDrawn="1"/>
        </p:nvSpPr>
        <p:spPr>
          <a:xfrm>
            <a:off x="157873" y="295773"/>
            <a:ext cx="823332" cy="897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E12B3-551B-6204-DCBB-9DC9E9599B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3" t="8598" r="14893" b="24146"/>
          <a:stretch>
            <a:fillRect/>
          </a:stretch>
        </p:blipFill>
        <p:spPr>
          <a:xfrm>
            <a:off x="10610569" y="269256"/>
            <a:ext cx="1180132" cy="9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27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D19078-E695-AE99-4F9A-03B416702BA6}"/>
              </a:ext>
            </a:extLst>
          </p:cNvPr>
          <p:cNvCxnSpPr>
            <a:cxnSpLocks/>
          </p:cNvCxnSpPr>
          <p:nvPr userDrawn="1"/>
        </p:nvCxnSpPr>
        <p:spPr>
          <a:xfrm>
            <a:off x="928540" y="2968575"/>
            <a:ext cx="657970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F2ADAA1-F971-78A1-B5E0-F7EB94F55B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3" t="8598" r="14893" b="24146"/>
          <a:stretch>
            <a:fillRect/>
          </a:stretch>
        </p:blipFill>
        <p:spPr>
          <a:xfrm>
            <a:off x="7737213" y="1464125"/>
            <a:ext cx="3852035" cy="300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4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AE240-9B71-4770-AC01-40B2AFFF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E25C8-5842-4DD7-9A64-8689AC810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51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>
            <a:extLst>
              <a:ext uri="{FF2B5EF4-FFF2-40B4-BE49-F238E27FC236}">
                <a16:creationId xmlns:a16="http://schemas.microsoft.com/office/drawing/2014/main" id="{E49CB9AC-7053-4461-BAC7-7097134E0806}"/>
              </a:ext>
            </a:extLst>
          </p:cNvPr>
          <p:cNvSpPr txBox="1">
            <a:spLocks/>
          </p:cNvSpPr>
          <p:nvPr/>
        </p:nvSpPr>
        <p:spPr>
          <a:xfrm>
            <a:off x="918032" y="3159213"/>
            <a:ext cx="7773906" cy="8477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69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of the Presentation 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246B40B-477B-4BE5-AEF8-B59CC2B52C41}"/>
              </a:ext>
            </a:extLst>
          </p:cNvPr>
          <p:cNvSpPr txBox="1">
            <a:spLocks/>
          </p:cNvSpPr>
          <p:nvPr/>
        </p:nvSpPr>
        <p:spPr>
          <a:xfrm>
            <a:off x="927488" y="4481942"/>
            <a:ext cx="6356890" cy="9428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of Presenter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Title, Organization name </a:t>
            </a:r>
          </a:p>
        </p:txBody>
      </p:sp>
      <p:pic>
        <p:nvPicPr>
          <p:cNvPr id="3" name="Graphic 2" descr="3D glasses with solid fill">
            <a:extLst>
              <a:ext uri="{FF2B5EF4-FFF2-40B4-BE49-F238E27FC236}">
                <a16:creationId xmlns:a16="http://schemas.microsoft.com/office/drawing/2014/main" id="{47E35C22-8F3A-5332-DC06-B0DDC6AE9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0B3070-2D94-7C42-DFA0-5A8A5AEC8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88" y="1397477"/>
            <a:ext cx="1576226" cy="12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3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17F1-5729-DD8C-7024-7562B1A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6973"/>
                </a:solidFill>
              </a:rPr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AFC2-76C1-D495-11B5-8ADC5AEA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993" y="1416895"/>
            <a:ext cx="10087823" cy="3555797"/>
          </a:xfrm>
        </p:spPr>
        <p:txBody>
          <a:bodyPr>
            <a:normAutofit/>
          </a:bodyPr>
          <a:lstStyle/>
          <a:p>
            <a:pPr>
              <a:lnSpc>
                <a:spcPts val="2360"/>
              </a:lnSpc>
              <a:spcAft>
                <a:spcPts val="600"/>
              </a:spcAft>
              <a:buSzPct val="110000"/>
            </a:pPr>
            <a:r>
              <a:rPr lang="en-US" sz="1800" dirty="0"/>
              <a:t>Body </a:t>
            </a:r>
          </a:p>
          <a:p>
            <a:pPr>
              <a:lnSpc>
                <a:spcPts val="2360"/>
              </a:lnSpc>
              <a:spcAft>
                <a:spcPts val="600"/>
              </a:spcAft>
              <a:buBlip>
                <a:blip r:embed="rId2"/>
              </a:buBlip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23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17F1-5729-DD8C-7024-7562B1A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6973"/>
                </a:solidFill>
              </a:rPr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AFC2-76C1-D495-11B5-8ADC5AEA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993" y="1416896"/>
            <a:ext cx="10087823" cy="402060"/>
          </a:xfrm>
        </p:spPr>
        <p:txBody>
          <a:bodyPr>
            <a:normAutofit/>
          </a:bodyPr>
          <a:lstStyle/>
          <a:p>
            <a:pPr marL="0" indent="0" fontAlgn="base">
              <a:spcAft>
                <a:spcPts val="600"/>
              </a:spcAft>
              <a:buNone/>
            </a:pPr>
            <a:r>
              <a:rPr lang="en-IN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Sub- heading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CB3B2-547E-EDBA-A7B9-C3EA4B5F8822}"/>
              </a:ext>
            </a:extLst>
          </p:cNvPr>
          <p:cNvSpPr txBox="1"/>
          <p:nvPr/>
        </p:nvSpPr>
        <p:spPr>
          <a:xfrm>
            <a:off x="997994" y="2861781"/>
            <a:ext cx="2681122" cy="826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spcAft>
                <a:spcPts val="600"/>
              </a:spcAft>
              <a:buNone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 1</a:t>
            </a:r>
          </a:p>
          <a:p>
            <a:pPr fontAlgn="base">
              <a:lnSpc>
                <a:spcPts val="2460"/>
              </a:lnSpc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1C1F3-17B6-549D-EAC6-3FB295B35210}"/>
              </a:ext>
            </a:extLst>
          </p:cNvPr>
          <p:cNvSpPr txBox="1"/>
          <p:nvPr/>
        </p:nvSpPr>
        <p:spPr>
          <a:xfrm>
            <a:off x="4189973" y="2866886"/>
            <a:ext cx="2881388" cy="826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spcAft>
                <a:spcPts val="600"/>
              </a:spcAft>
              <a:buNone/>
            </a:pPr>
            <a:r>
              <a:rPr lang="en-IN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 2</a:t>
            </a:r>
          </a:p>
          <a:p>
            <a:pPr fontAlgn="base">
              <a:lnSpc>
                <a:spcPts val="2460"/>
              </a:lnSpc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58D78-08DA-4F53-FBB1-C2A4C2500CBD}"/>
              </a:ext>
            </a:extLst>
          </p:cNvPr>
          <p:cNvSpPr txBox="1"/>
          <p:nvPr/>
        </p:nvSpPr>
        <p:spPr>
          <a:xfrm>
            <a:off x="7517885" y="2861781"/>
            <a:ext cx="2881388" cy="826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spcAft>
                <a:spcPts val="600"/>
              </a:spcAft>
              <a:buNone/>
            </a:pPr>
            <a:r>
              <a:rPr lang="en-IN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 3</a:t>
            </a:r>
          </a:p>
          <a:p>
            <a:pPr fontAlgn="base">
              <a:lnSpc>
                <a:spcPts val="2460"/>
              </a:lnSpc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889696-B742-BEE6-96FE-7CF3A56A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684" y="2045501"/>
            <a:ext cx="707892" cy="7412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D36FA5-0929-62C4-E4A8-71407B67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8793" y="1994959"/>
            <a:ext cx="828675" cy="8157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EECE52-AAC0-BD14-9689-9D66D239350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4462" y="2069480"/>
            <a:ext cx="986429" cy="7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0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">
            <a:extLst>
              <a:ext uri="{FF2B5EF4-FFF2-40B4-BE49-F238E27FC236}">
                <a16:creationId xmlns:a16="http://schemas.microsoft.com/office/drawing/2014/main" id="{52D36D2B-B8C7-B620-1A90-197FE3B0DE8F}"/>
              </a:ext>
            </a:extLst>
          </p:cNvPr>
          <p:cNvSpPr txBox="1">
            <a:spLocks/>
          </p:cNvSpPr>
          <p:nvPr/>
        </p:nvSpPr>
        <p:spPr>
          <a:xfrm>
            <a:off x="918032" y="3159213"/>
            <a:ext cx="7773906" cy="8477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3C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126AC-8BCC-1146-D59D-D6A8B9102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88" y="1397477"/>
            <a:ext cx="1576226" cy="12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0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30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PowerPoint Presentation</vt:lpstr>
      <vt:lpstr>Heading</vt:lpstr>
      <vt:lpstr>Heading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</dc:title>
  <dc:creator>Sarah Iqbal</dc:creator>
  <cp:lastModifiedBy>Jason Dass</cp:lastModifiedBy>
  <cp:revision>57</cp:revision>
  <dcterms:created xsi:type="dcterms:W3CDTF">2022-10-26T19:46:44Z</dcterms:created>
  <dcterms:modified xsi:type="dcterms:W3CDTF">2025-07-24T11:51:21Z</dcterms:modified>
</cp:coreProperties>
</file>