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80" r:id="rId2"/>
    <p:sldId id="257" r:id="rId3"/>
    <p:sldId id="256" r:id="rId4"/>
    <p:sldId id="258" r:id="rId5"/>
    <p:sldId id="259" r:id="rId6"/>
    <p:sldId id="260" r:id="rId7"/>
    <p:sldId id="270" r:id="rId8"/>
    <p:sldId id="267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6" r:id="rId18"/>
    <p:sldId id="275" r:id="rId19"/>
    <p:sldId id="272" r:id="rId20"/>
    <p:sldId id="273" r:id="rId21"/>
    <p:sldId id="282" r:id="rId22"/>
    <p:sldId id="281" r:id="rId23"/>
    <p:sldId id="278" r:id="rId24"/>
    <p:sldId id="279" r:id="rId25"/>
    <p:sldId id="274" r:id="rId2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55A1B-BB54-604D-8D2B-FCF47459EE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A9B78B3-71F1-684C-B64A-1C9B9E366FED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19/10</a:t>
          </a:r>
        </a:p>
        <a:p>
          <a:r>
            <a:rPr lang="en-GB" sz="2000" dirty="0">
              <a:latin typeface="Helvetica" pitchFamily="2" charset="0"/>
            </a:rPr>
            <a:t>Site initiation meeting</a:t>
          </a:r>
        </a:p>
      </dgm:t>
    </dgm:pt>
    <dgm:pt modelId="{B7AA76F3-0F4D-204D-94FB-D3DEB55AE9E0}" type="parTrans" cxnId="{9BECB987-9FE7-5247-89F9-D903229C0B28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99A36DED-AF2B-1B4D-BFFC-6FE173D5E7E9}" type="sibTrans" cxnId="{9BECB987-9FE7-5247-89F9-D903229C0B28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060FA03C-3F1E-BA4F-91B4-E991A9E0A8D6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21/10-11/11</a:t>
          </a:r>
        </a:p>
        <a:p>
          <a:r>
            <a:rPr lang="en-GB" sz="2000" b="0" dirty="0">
              <a:latin typeface="Helvetica" pitchFamily="2" charset="0"/>
            </a:rPr>
            <a:t>Pilot data collection including supervised adherence observation</a:t>
          </a:r>
        </a:p>
      </dgm:t>
    </dgm:pt>
    <dgm:pt modelId="{CA0A9A99-03B4-EB43-8ED5-2A49DE195A8A}" type="parTrans" cxnId="{DADEDA8F-CD52-7649-BC35-48C78B1CD500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CFC6BC1B-BEBB-864E-9E71-7ECBCA586F49}" type="sibTrans" cxnId="{DADEDA8F-CD52-7649-BC35-48C78B1CD500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810F06B3-6862-B54F-90A4-D01629B293EF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24/10</a:t>
          </a:r>
        </a:p>
        <a:p>
          <a:r>
            <a:rPr lang="en-GB" sz="2000" b="0" dirty="0">
              <a:latin typeface="Helvetica" pitchFamily="2" charset="0"/>
            </a:rPr>
            <a:t>ATLS-adherence training session by the trial team</a:t>
          </a:r>
        </a:p>
      </dgm:t>
    </dgm:pt>
    <dgm:pt modelId="{5D1D1CC5-1D36-184A-B51F-32C3123DF1E3}" type="parTrans" cxnId="{53065DA4-CB18-FC4E-A9D9-E19E80076165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21C9ACD4-4C60-D042-AC27-1DD73117113C}" type="sibTrans" cxnId="{53065DA4-CB18-FC4E-A9D9-E19E80076165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35575C46-D1DC-C04D-B571-C0824FF064F7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November</a:t>
          </a:r>
        </a:p>
        <a:p>
          <a:r>
            <a:rPr lang="en-GB" sz="2000" b="0" dirty="0">
              <a:latin typeface="Helvetica" pitchFamily="2" charset="0"/>
            </a:rPr>
            <a:t>Trial start</a:t>
          </a:r>
        </a:p>
        <a:p>
          <a:r>
            <a:rPr lang="en-GB" sz="2000" b="0" dirty="0">
              <a:latin typeface="Helvetica" pitchFamily="2" charset="0"/>
            </a:rPr>
            <a:t>- CTAs are signed</a:t>
          </a:r>
        </a:p>
        <a:p>
          <a:r>
            <a:rPr lang="en-GB" sz="2000" b="0" dirty="0">
              <a:latin typeface="Helvetica" pitchFamily="2" charset="0"/>
            </a:rPr>
            <a:t>- First SDMC meeting held</a:t>
          </a:r>
        </a:p>
      </dgm:t>
    </dgm:pt>
    <dgm:pt modelId="{7737C445-ED0D-E544-B38E-CDA67CD547B6}" type="parTrans" cxnId="{85E60AA1-A094-874F-8F99-4366B146AF0E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DA80B162-5220-0F42-AD8A-1C1272426E98}" type="sibTrans" cxnId="{85E60AA1-A094-874F-8F99-4366B146AF0E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1536617D-0F1E-8544-8210-EC8041136FA8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November/</a:t>
          </a:r>
        </a:p>
        <a:p>
          <a:r>
            <a:rPr lang="en-GB" sz="2000" b="1" dirty="0">
              <a:latin typeface="Helvetica" pitchFamily="2" charset="0"/>
            </a:rPr>
            <a:t>December</a:t>
          </a:r>
        </a:p>
        <a:p>
          <a:r>
            <a:rPr lang="en-GB" sz="2000" b="0" dirty="0">
              <a:latin typeface="Helvetica" pitchFamily="2" charset="0"/>
            </a:rPr>
            <a:t>Site visit by TGI team once 10 patients have been enrolled</a:t>
          </a:r>
        </a:p>
      </dgm:t>
    </dgm:pt>
    <dgm:pt modelId="{E7DC6C0C-B34E-734E-BB5F-EAEA8EB0B79C}" type="parTrans" cxnId="{A25C8407-DA58-3747-80EA-B98EF3AFAA2A}">
      <dgm:prSet/>
      <dgm:spPr/>
      <dgm:t>
        <a:bodyPr/>
        <a:lstStyle/>
        <a:p>
          <a:endParaRPr lang="en-GB"/>
        </a:p>
      </dgm:t>
    </dgm:pt>
    <dgm:pt modelId="{E9182ECC-696D-FE4B-B73B-6E4EA5BD7B33}" type="sibTrans" cxnId="{A25C8407-DA58-3747-80EA-B98EF3AFAA2A}">
      <dgm:prSet/>
      <dgm:spPr/>
      <dgm:t>
        <a:bodyPr/>
        <a:lstStyle/>
        <a:p>
          <a:endParaRPr lang="en-GB"/>
        </a:p>
      </dgm:t>
    </dgm:pt>
    <dgm:pt modelId="{01CB8765-1E70-A140-8926-AA9EB609D0A5}" type="pres">
      <dgm:prSet presAssocID="{4E655A1B-BB54-604D-8D2B-FCF47459EE9C}" presName="Name0" presStyleCnt="0">
        <dgm:presLayoutVars>
          <dgm:dir/>
          <dgm:resizeHandles val="exact"/>
        </dgm:presLayoutVars>
      </dgm:prSet>
      <dgm:spPr/>
    </dgm:pt>
    <dgm:pt modelId="{3FDA167D-4A28-4F46-8472-BAD8C5AF6694}" type="pres">
      <dgm:prSet presAssocID="{4E655A1B-BB54-604D-8D2B-FCF47459EE9C}" presName="arrow" presStyleLbl="bgShp" presStyleIdx="0" presStyleCnt="1" custScaleY="20683"/>
      <dgm:spPr>
        <a:solidFill>
          <a:schemeClr val="accent1">
            <a:lumMod val="20000"/>
            <a:lumOff val="80000"/>
          </a:schemeClr>
        </a:solidFill>
      </dgm:spPr>
    </dgm:pt>
    <dgm:pt modelId="{752B2DA8-43A8-7E4A-82E5-46F48574B758}" type="pres">
      <dgm:prSet presAssocID="{4E655A1B-BB54-604D-8D2B-FCF47459EE9C}" presName="points" presStyleCnt="0"/>
      <dgm:spPr/>
    </dgm:pt>
    <dgm:pt modelId="{CECE78A9-B15F-4F4E-85B9-DBD9BD9C6D58}" type="pres">
      <dgm:prSet presAssocID="{FA9B78B3-71F1-684C-B64A-1C9B9E366FED}" presName="compositeA" presStyleCnt="0"/>
      <dgm:spPr/>
    </dgm:pt>
    <dgm:pt modelId="{18F6AF47-78A7-E94B-8684-2AFEEA1A3543}" type="pres">
      <dgm:prSet presAssocID="{FA9B78B3-71F1-684C-B64A-1C9B9E366FED}" presName="textA" presStyleLbl="revTx" presStyleIdx="0" presStyleCnt="5">
        <dgm:presLayoutVars>
          <dgm:bulletEnabled val="1"/>
        </dgm:presLayoutVars>
      </dgm:prSet>
      <dgm:spPr/>
    </dgm:pt>
    <dgm:pt modelId="{426E2016-6F6D-FA48-916A-42356249765E}" type="pres">
      <dgm:prSet presAssocID="{FA9B78B3-71F1-684C-B64A-1C9B9E366FED}" presName="circleA" presStyleLbl="node1" presStyleIdx="0" presStyleCnt="5"/>
      <dgm:spPr/>
    </dgm:pt>
    <dgm:pt modelId="{027AD21C-AC8A-B14A-9E40-70871F9A1E35}" type="pres">
      <dgm:prSet presAssocID="{FA9B78B3-71F1-684C-B64A-1C9B9E366FED}" presName="spaceA" presStyleCnt="0"/>
      <dgm:spPr/>
    </dgm:pt>
    <dgm:pt modelId="{870A3C58-348B-E14E-9860-81572ECE9C66}" type="pres">
      <dgm:prSet presAssocID="{99A36DED-AF2B-1B4D-BFFC-6FE173D5E7E9}" presName="space" presStyleCnt="0"/>
      <dgm:spPr/>
    </dgm:pt>
    <dgm:pt modelId="{1E6FD7C1-80A6-7D4B-B70B-E3FE9AA32674}" type="pres">
      <dgm:prSet presAssocID="{060FA03C-3F1E-BA4F-91B4-E991A9E0A8D6}" presName="compositeB" presStyleCnt="0"/>
      <dgm:spPr/>
    </dgm:pt>
    <dgm:pt modelId="{E7308D36-CA8D-2146-8AC1-BFCBAB4A2617}" type="pres">
      <dgm:prSet presAssocID="{060FA03C-3F1E-BA4F-91B4-E991A9E0A8D6}" presName="textB" presStyleLbl="revTx" presStyleIdx="1" presStyleCnt="5">
        <dgm:presLayoutVars>
          <dgm:bulletEnabled val="1"/>
        </dgm:presLayoutVars>
      </dgm:prSet>
      <dgm:spPr/>
    </dgm:pt>
    <dgm:pt modelId="{AB4E902A-578A-B443-A8EF-CDACEDA47251}" type="pres">
      <dgm:prSet presAssocID="{060FA03C-3F1E-BA4F-91B4-E991A9E0A8D6}" presName="circleB" presStyleLbl="node1" presStyleIdx="1" presStyleCnt="5"/>
      <dgm:spPr/>
    </dgm:pt>
    <dgm:pt modelId="{C609B97C-B24D-784F-8491-F3F26357C54D}" type="pres">
      <dgm:prSet presAssocID="{060FA03C-3F1E-BA4F-91B4-E991A9E0A8D6}" presName="spaceB" presStyleCnt="0"/>
      <dgm:spPr/>
    </dgm:pt>
    <dgm:pt modelId="{8FF99664-8EC3-9640-8C8D-0533430F36DF}" type="pres">
      <dgm:prSet presAssocID="{CFC6BC1B-BEBB-864E-9E71-7ECBCA586F49}" presName="space" presStyleCnt="0"/>
      <dgm:spPr/>
    </dgm:pt>
    <dgm:pt modelId="{EC2CF011-A068-B641-AFB2-AAA940463192}" type="pres">
      <dgm:prSet presAssocID="{810F06B3-6862-B54F-90A4-D01629B293EF}" presName="compositeA" presStyleCnt="0"/>
      <dgm:spPr/>
    </dgm:pt>
    <dgm:pt modelId="{542A5BA3-07C3-2745-85FE-CA361A3A1891}" type="pres">
      <dgm:prSet presAssocID="{810F06B3-6862-B54F-90A4-D01629B293EF}" presName="textA" presStyleLbl="revTx" presStyleIdx="2" presStyleCnt="5">
        <dgm:presLayoutVars>
          <dgm:bulletEnabled val="1"/>
        </dgm:presLayoutVars>
      </dgm:prSet>
      <dgm:spPr/>
    </dgm:pt>
    <dgm:pt modelId="{77D7298B-9C06-B04A-AA07-CF2395850BA1}" type="pres">
      <dgm:prSet presAssocID="{810F06B3-6862-B54F-90A4-D01629B293EF}" presName="circleA" presStyleLbl="node1" presStyleIdx="2" presStyleCnt="5"/>
      <dgm:spPr/>
    </dgm:pt>
    <dgm:pt modelId="{03A122ED-CEDF-4D4D-9CA6-97F0EDCB59D9}" type="pres">
      <dgm:prSet presAssocID="{810F06B3-6862-B54F-90A4-D01629B293EF}" presName="spaceA" presStyleCnt="0"/>
      <dgm:spPr/>
    </dgm:pt>
    <dgm:pt modelId="{1636B83D-3C1E-4145-9496-EF4E1AD617E9}" type="pres">
      <dgm:prSet presAssocID="{21C9ACD4-4C60-D042-AC27-1DD73117113C}" presName="space" presStyleCnt="0"/>
      <dgm:spPr/>
    </dgm:pt>
    <dgm:pt modelId="{C3899F19-4331-B049-9E9C-BBBBE441FFF8}" type="pres">
      <dgm:prSet presAssocID="{35575C46-D1DC-C04D-B571-C0824FF064F7}" presName="compositeB" presStyleCnt="0"/>
      <dgm:spPr/>
    </dgm:pt>
    <dgm:pt modelId="{5DE85CF3-159A-E147-9A2A-7E25B1417C4F}" type="pres">
      <dgm:prSet presAssocID="{35575C46-D1DC-C04D-B571-C0824FF064F7}" presName="textB" presStyleLbl="revTx" presStyleIdx="3" presStyleCnt="5">
        <dgm:presLayoutVars>
          <dgm:bulletEnabled val="1"/>
        </dgm:presLayoutVars>
      </dgm:prSet>
      <dgm:spPr/>
    </dgm:pt>
    <dgm:pt modelId="{FFAA0EFB-29E7-664A-9FBC-AE32C5C50F18}" type="pres">
      <dgm:prSet presAssocID="{35575C46-D1DC-C04D-B571-C0824FF064F7}" presName="circleB" presStyleLbl="node1" presStyleIdx="3" presStyleCnt="5"/>
      <dgm:spPr/>
    </dgm:pt>
    <dgm:pt modelId="{7C34F518-F594-CB49-9A04-CDBE8126334A}" type="pres">
      <dgm:prSet presAssocID="{35575C46-D1DC-C04D-B571-C0824FF064F7}" presName="spaceB" presStyleCnt="0"/>
      <dgm:spPr/>
    </dgm:pt>
    <dgm:pt modelId="{991243CA-A90B-284A-AAE6-5A5918ABE397}" type="pres">
      <dgm:prSet presAssocID="{DA80B162-5220-0F42-AD8A-1C1272426E98}" presName="space" presStyleCnt="0"/>
      <dgm:spPr/>
    </dgm:pt>
    <dgm:pt modelId="{31DBDB4D-4997-BA42-BEBC-FD965FAA196E}" type="pres">
      <dgm:prSet presAssocID="{1536617D-0F1E-8544-8210-EC8041136FA8}" presName="compositeA" presStyleCnt="0"/>
      <dgm:spPr/>
    </dgm:pt>
    <dgm:pt modelId="{48BBB03E-A9E6-9A4C-8E6E-F0B10C393A52}" type="pres">
      <dgm:prSet presAssocID="{1536617D-0F1E-8544-8210-EC8041136FA8}" presName="textA" presStyleLbl="revTx" presStyleIdx="4" presStyleCnt="5">
        <dgm:presLayoutVars>
          <dgm:bulletEnabled val="1"/>
        </dgm:presLayoutVars>
      </dgm:prSet>
      <dgm:spPr/>
    </dgm:pt>
    <dgm:pt modelId="{C33E4624-3CC4-104B-BCDD-EC23C9259065}" type="pres">
      <dgm:prSet presAssocID="{1536617D-0F1E-8544-8210-EC8041136FA8}" presName="circleA" presStyleLbl="node1" presStyleIdx="4" presStyleCnt="5"/>
      <dgm:spPr/>
    </dgm:pt>
    <dgm:pt modelId="{551468E8-C505-EB40-A4F7-AFAD7EC42412}" type="pres">
      <dgm:prSet presAssocID="{1536617D-0F1E-8544-8210-EC8041136FA8}" presName="spaceA" presStyleCnt="0"/>
      <dgm:spPr/>
    </dgm:pt>
  </dgm:ptLst>
  <dgm:cxnLst>
    <dgm:cxn modelId="{A25C8407-DA58-3747-80EA-B98EF3AFAA2A}" srcId="{4E655A1B-BB54-604D-8D2B-FCF47459EE9C}" destId="{1536617D-0F1E-8544-8210-EC8041136FA8}" srcOrd="4" destOrd="0" parTransId="{E7DC6C0C-B34E-734E-BB5F-EAEA8EB0B79C}" sibTransId="{E9182ECC-696D-FE4B-B73B-6E4EA5BD7B33}"/>
    <dgm:cxn modelId="{1E655624-63EE-B34E-AFCD-E924137F7E93}" type="presOf" srcId="{FA9B78B3-71F1-684C-B64A-1C9B9E366FED}" destId="{18F6AF47-78A7-E94B-8684-2AFEEA1A3543}" srcOrd="0" destOrd="0" presId="urn:microsoft.com/office/officeart/2005/8/layout/hProcess11"/>
    <dgm:cxn modelId="{2091BF6B-472E-F24D-97C3-175715818536}" type="presOf" srcId="{1536617D-0F1E-8544-8210-EC8041136FA8}" destId="{48BBB03E-A9E6-9A4C-8E6E-F0B10C393A52}" srcOrd="0" destOrd="0" presId="urn:microsoft.com/office/officeart/2005/8/layout/hProcess11"/>
    <dgm:cxn modelId="{7214ED7D-D4EB-8E4A-B610-34A44FB3469E}" type="presOf" srcId="{060FA03C-3F1E-BA4F-91B4-E991A9E0A8D6}" destId="{E7308D36-CA8D-2146-8AC1-BFCBAB4A2617}" srcOrd="0" destOrd="0" presId="urn:microsoft.com/office/officeart/2005/8/layout/hProcess11"/>
    <dgm:cxn modelId="{9BECB987-9FE7-5247-89F9-D903229C0B28}" srcId="{4E655A1B-BB54-604D-8D2B-FCF47459EE9C}" destId="{FA9B78B3-71F1-684C-B64A-1C9B9E366FED}" srcOrd="0" destOrd="0" parTransId="{B7AA76F3-0F4D-204D-94FB-D3DEB55AE9E0}" sibTransId="{99A36DED-AF2B-1B4D-BFFC-6FE173D5E7E9}"/>
    <dgm:cxn modelId="{DADEDA8F-CD52-7649-BC35-48C78B1CD500}" srcId="{4E655A1B-BB54-604D-8D2B-FCF47459EE9C}" destId="{060FA03C-3F1E-BA4F-91B4-E991A9E0A8D6}" srcOrd="1" destOrd="0" parTransId="{CA0A9A99-03B4-EB43-8ED5-2A49DE195A8A}" sibTransId="{CFC6BC1B-BEBB-864E-9E71-7ECBCA586F49}"/>
    <dgm:cxn modelId="{779DAA91-84E0-0043-AACF-91BC23104517}" type="presOf" srcId="{810F06B3-6862-B54F-90A4-D01629B293EF}" destId="{542A5BA3-07C3-2745-85FE-CA361A3A1891}" srcOrd="0" destOrd="0" presId="urn:microsoft.com/office/officeart/2005/8/layout/hProcess11"/>
    <dgm:cxn modelId="{85E60AA1-A094-874F-8F99-4366B146AF0E}" srcId="{4E655A1B-BB54-604D-8D2B-FCF47459EE9C}" destId="{35575C46-D1DC-C04D-B571-C0824FF064F7}" srcOrd="3" destOrd="0" parTransId="{7737C445-ED0D-E544-B38E-CDA67CD547B6}" sibTransId="{DA80B162-5220-0F42-AD8A-1C1272426E98}"/>
    <dgm:cxn modelId="{53065DA4-CB18-FC4E-A9D9-E19E80076165}" srcId="{4E655A1B-BB54-604D-8D2B-FCF47459EE9C}" destId="{810F06B3-6862-B54F-90A4-D01629B293EF}" srcOrd="2" destOrd="0" parTransId="{5D1D1CC5-1D36-184A-B51F-32C3123DF1E3}" sibTransId="{21C9ACD4-4C60-D042-AC27-1DD73117113C}"/>
    <dgm:cxn modelId="{8F05C0AD-AB61-D242-BE32-AC4124C87EB0}" type="presOf" srcId="{4E655A1B-BB54-604D-8D2B-FCF47459EE9C}" destId="{01CB8765-1E70-A140-8926-AA9EB609D0A5}" srcOrd="0" destOrd="0" presId="urn:microsoft.com/office/officeart/2005/8/layout/hProcess11"/>
    <dgm:cxn modelId="{B027EEDC-53C7-2B47-A9C8-96AE421E89E9}" type="presOf" srcId="{35575C46-D1DC-C04D-B571-C0824FF064F7}" destId="{5DE85CF3-159A-E147-9A2A-7E25B1417C4F}" srcOrd="0" destOrd="0" presId="urn:microsoft.com/office/officeart/2005/8/layout/hProcess11"/>
    <dgm:cxn modelId="{4E41ADDE-2CBB-F843-8204-685DAA949814}" type="presParOf" srcId="{01CB8765-1E70-A140-8926-AA9EB609D0A5}" destId="{3FDA167D-4A28-4F46-8472-BAD8C5AF6694}" srcOrd="0" destOrd="0" presId="urn:microsoft.com/office/officeart/2005/8/layout/hProcess11"/>
    <dgm:cxn modelId="{7F639D1D-4757-D841-A461-FDC4F4E07C40}" type="presParOf" srcId="{01CB8765-1E70-A140-8926-AA9EB609D0A5}" destId="{752B2DA8-43A8-7E4A-82E5-46F48574B758}" srcOrd="1" destOrd="0" presId="urn:microsoft.com/office/officeart/2005/8/layout/hProcess11"/>
    <dgm:cxn modelId="{2431FFAF-A2DA-DA44-8CC5-4882E179A2A1}" type="presParOf" srcId="{752B2DA8-43A8-7E4A-82E5-46F48574B758}" destId="{CECE78A9-B15F-4F4E-85B9-DBD9BD9C6D58}" srcOrd="0" destOrd="0" presId="urn:microsoft.com/office/officeart/2005/8/layout/hProcess11"/>
    <dgm:cxn modelId="{0BC7A374-AAED-2D4C-B1D0-5410A6466D0C}" type="presParOf" srcId="{CECE78A9-B15F-4F4E-85B9-DBD9BD9C6D58}" destId="{18F6AF47-78A7-E94B-8684-2AFEEA1A3543}" srcOrd="0" destOrd="0" presId="urn:microsoft.com/office/officeart/2005/8/layout/hProcess11"/>
    <dgm:cxn modelId="{3CAA348C-799F-0E4C-AC2A-FE50353DCC47}" type="presParOf" srcId="{CECE78A9-B15F-4F4E-85B9-DBD9BD9C6D58}" destId="{426E2016-6F6D-FA48-916A-42356249765E}" srcOrd="1" destOrd="0" presId="urn:microsoft.com/office/officeart/2005/8/layout/hProcess11"/>
    <dgm:cxn modelId="{6A058A93-CB67-EA47-9B61-B3DD6791377D}" type="presParOf" srcId="{CECE78A9-B15F-4F4E-85B9-DBD9BD9C6D58}" destId="{027AD21C-AC8A-B14A-9E40-70871F9A1E35}" srcOrd="2" destOrd="0" presId="urn:microsoft.com/office/officeart/2005/8/layout/hProcess11"/>
    <dgm:cxn modelId="{1AFCDCEA-DFAC-D64C-9B5C-579D37BD09F6}" type="presParOf" srcId="{752B2DA8-43A8-7E4A-82E5-46F48574B758}" destId="{870A3C58-348B-E14E-9860-81572ECE9C66}" srcOrd="1" destOrd="0" presId="urn:microsoft.com/office/officeart/2005/8/layout/hProcess11"/>
    <dgm:cxn modelId="{EE55FEA6-BA90-FD4F-A16F-E4D38C4E02DB}" type="presParOf" srcId="{752B2DA8-43A8-7E4A-82E5-46F48574B758}" destId="{1E6FD7C1-80A6-7D4B-B70B-E3FE9AA32674}" srcOrd="2" destOrd="0" presId="urn:microsoft.com/office/officeart/2005/8/layout/hProcess11"/>
    <dgm:cxn modelId="{F841A046-08F6-C54F-8DD8-8FDCD707676C}" type="presParOf" srcId="{1E6FD7C1-80A6-7D4B-B70B-E3FE9AA32674}" destId="{E7308D36-CA8D-2146-8AC1-BFCBAB4A2617}" srcOrd="0" destOrd="0" presId="urn:microsoft.com/office/officeart/2005/8/layout/hProcess11"/>
    <dgm:cxn modelId="{ECA0BC33-44B0-D645-B8BB-E44E8B5F6321}" type="presParOf" srcId="{1E6FD7C1-80A6-7D4B-B70B-E3FE9AA32674}" destId="{AB4E902A-578A-B443-A8EF-CDACEDA47251}" srcOrd="1" destOrd="0" presId="urn:microsoft.com/office/officeart/2005/8/layout/hProcess11"/>
    <dgm:cxn modelId="{1F04E142-7068-614B-8DAC-BD6E3EAC5015}" type="presParOf" srcId="{1E6FD7C1-80A6-7D4B-B70B-E3FE9AA32674}" destId="{C609B97C-B24D-784F-8491-F3F26357C54D}" srcOrd="2" destOrd="0" presId="urn:microsoft.com/office/officeart/2005/8/layout/hProcess11"/>
    <dgm:cxn modelId="{0EABA898-19A3-7341-9C46-A8B56C784553}" type="presParOf" srcId="{752B2DA8-43A8-7E4A-82E5-46F48574B758}" destId="{8FF99664-8EC3-9640-8C8D-0533430F36DF}" srcOrd="3" destOrd="0" presId="urn:microsoft.com/office/officeart/2005/8/layout/hProcess11"/>
    <dgm:cxn modelId="{E003E2C0-A762-BD41-84A4-098A907F5D06}" type="presParOf" srcId="{752B2DA8-43A8-7E4A-82E5-46F48574B758}" destId="{EC2CF011-A068-B641-AFB2-AAA940463192}" srcOrd="4" destOrd="0" presId="urn:microsoft.com/office/officeart/2005/8/layout/hProcess11"/>
    <dgm:cxn modelId="{D561F3B8-BF3B-1448-B79F-D76EBF2E13C0}" type="presParOf" srcId="{EC2CF011-A068-B641-AFB2-AAA940463192}" destId="{542A5BA3-07C3-2745-85FE-CA361A3A1891}" srcOrd="0" destOrd="0" presId="urn:microsoft.com/office/officeart/2005/8/layout/hProcess11"/>
    <dgm:cxn modelId="{ADBA7789-6463-2549-BB60-0624C90C5FAA}" type="presParOf" srcId="{EC2CF011-A068-B641-AFB2-AAA940463192}" destId="{77D7298B-9C06-B04A-AA07-CF2395850BA1}" srcOrd="1" destOrd="0" presId="urn:microsoft.com/office/officeart/2005/8/layout/hProcess11"/>
    <dgm:cxn modelId="{6A565C96-D2B4-B044-B03D-45A0EE988461}" type="presParOf" srcId="{EC2CF011-A068-B641-AFB2-AAA940463192}" destId="{03A122ED-CEDF-4D4D-9CA6-97F0EDCB59D9}" srcOrd="2" destOrd="0" presId="urn:microsoft.com/office/officeart/2005/8/layout/hProcess11"/>
    <dgm:cxn modelId="{CD259FF3-5C5A-264C-A70B-BCD3148BF1D6}" type="presParOf" srcId="{752B2DA8-43A8-7E4A-82E5-46F48574B758}" destId="{1636B83D-3C1E-4145-9496-EF4E1AD617E9}" srcOrd="5" destOrd="0" presId="urn:microsoft.com/office/officeart/2005/8/layout/hProcess11"/>
    <dgm:cxn modelId="{BB641F40-3A79-BA4D-85BA-21833F9D8D3A}" type="presParOf" srcId="{752B2DA8-43A8-7E4A-82E5-46F48574B758}" destId="{C3899F19-4331-B049-9E9C-BBBBE441FFF8}" srcOrd="6" destOrd="0" presId="urn:microsoft.com/office/officeart/2005/8/layout/hProcess11"/>
    <dgm:cxn modelId="{62DD7FE9-C881-EB4A-A095-E2DD2AF4DB00}" type="presParOf" srcId="{C3899F19-4331-B049-9E9C-BBBBE441FFF8}" destId="{5DE85CF3-159A-E147-9A2A-7E25B1417C4F}" srcOrd="0" destOrd="0" presId="urn:microsoft.com/office/officeart/2005/8/layout/hProcess11"/>
    <dgm:cxn modelId="{39E8BAA5-F251-484F-99BE-77FC3B63EF96}" type="presParOf" srcId="{C3899F19-4331-B049-9E9C-BBBBE441FFF8}" destId="{FFAA0EFB-29E7-664A-9FBC-AE32C5C50F18}" srcOrd="1" destOrd="0" presId="urn:microsoft.com/office/officeart/2005/8/layout/hProcess11"/>
    <dgm:cxn modelId="{72645E81-EF62-A346-A735-56745D7C1C52}" type="presParOf" srcId="{C3899F19-4331-B049-9E9C-BBBBE441FFF8}" destId="{7C34F518-F594-CB49-9A04-CDBE8126334A}" srcOrd="2" destOrd="0" presId="urn:microsoft.com/office/officeart/2005/8/layout/hProcess11"/>
    <dgm:cxn modelId="{FC8871F4-C771-A145-ADA7-F862BC442105}" type="presParOf" srcId="{752B2DA8-43A8-7E4A-82E5-46F48574B758}" destId="{991243CA-A90B-284A-AAE6-5A5918ABE397}" srcOrd="7" destOrd="0" presId="urn:microsoft.com/office/officeart/2005/8/layout/hProcess11"/>
    <dgm:cxn modelId="{A0CAE72D-94E5-0944-95A8-09D1979BB5C6}" type="presParOf" srcId="{752B2DA8-43A8-7E4A-82E5-46F48574B758}" destId="{31DBDB4D-4997-BA42-BEBC-FD965FAA196E}" srcOrd="8" destOrd="0" presId="urn:microsoft.com/office/officeart/2005/8/layout/hProcess11"/>
    <dgm:cxn modelId="{28BDB692-C989-B14B-9FC7-CEB90E0BF206}" type="presParOf" srcId="{31DBDB4D-4997-BA42-BEBC-FD965FAA196E}" destId="{48BBB03E-A9E6-9A4C-8E6E-F0B10C393A52}" srcOrd="0" destOrd="0" presId="urn:microsoft.com/office/officeart/2005/8/layout/hProcess11"/>
    <dgm:cxn modelId="{14EC6F97-E16C-BB43-9983-918AB3228373}" type="presParOf" srcId="{31DBDB4D-4997-BA42-BEBC-FD965FAA196E}" destId="{C33E4624-3CC4-104B-BCDD-EC23C9259065}" srcOrd="1" destOrd="0" presId="urn:microsoft.com/office/officeart/2005/8/layout/hProcess11"/>
    <dgm:cxn modelId="{05F58356-6408-9848-B387-6391139E81A4}" type="presParOf" srcId="{31DBDB4D-4997-BA42-BEBC-FD965FAA196E}" destId="{551468E8-C505-EB40-A4F7-AFAD7EC4241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55A1B-BB54-604D-8D2B-FCF47459EE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41CC174-6603-4C49-B299-8A92A75DA687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May</a:t>
          </a:r>
        </a:p>
        <a:p>
          <a:r>
            <a:rPr lang="en-GB" b="0" dirty="0">
              <a:latin typeface="Helvetica" pitchFamily="2" charset="0"/>
            </a:rPr>
            <a:t>3</a:t>
          </a:r>
          <a:r>
            <a:rPr lang="en-GB" b="0" baseline="30000" dirty="0">
              <a:latin typeface="Helvetica" pitchFamily="2" charset="0"/>
            </a:rPr>
            <a:t>rd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D6E004D1-5848-6843-B209-10DC5D019992}" type="parTrans" cxnId="{049674B8-F2CA-544B-87D0-464106CBA567}">
      <dgm:prSet/>
      <dgm:spPr/>
      <dgm:t>
        <a:bodyPr/>
        <a:lstStyle/>
        <a:p>
          <a:endParaRPr lang="en-GB"/>
        </a:p>
      </dgm:t>
    </dgm:pt>
    <dgm:pt modelId="{8B083979-44EC-8948-82C2-B2C5233AD247}" type="sibTrans" cxnId="{049674B8-F2CA-544B-87D0-464106CBA567}">
      <dgm:prSet/>
      <dgm:spPr/>
      <dgm:t>
        <a:bodyPr/>
        <a:lstStyle/>
        <a:p>
          <a:endParaRPr lang="en-GB"/>
        </a:p>
      </dgm:t>
    </dgm:pt>
    <dgm:pt modelId="{9E922D6C-3C76-934D-91D6-2278D314AFE9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March</a:t>
          </a:r>
        </a:p>
        <a:p>
          <a:r>
            <a:rPr lang="en-GB" b="0" dirty="0">
              <a:latin typeface="Helvetica" pitchFamily="2" charset="0"/>
            </a:rPr>
            <a:t>1</a:t>
          </a:r>
          <a:r>
            <a:rPr lang="en-GB" b="0" baseline="30000" dirty="0">
              <a:latin typeface="Helvetica" pitchFamily="2" charset="0"/>
            </a:rPr>
            <a:t>st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B08D9772-B7D0-F34D-A8B0-EA9DEA075E02}" type="parTrans" cxnId="{FE8E1D08-AA59-014E-90FE-0F4A2CB47DA7}">
      <dgm:prSet/>
      <dgm:spPr/>
      <dgm:t>
        <a:bodyPr/>
        <a:lstStyle/>
        <a:p>
          <a:endParaRPr lang="en-GB"/>
        </a:p>
      </dgm:t>
    </dgm:pt>
    <dgm:pt modelId="{AA41ED3E-4A2A-2444-B04B-43351D7719B3}" type="sibTrans" cxnId="{FE8E1D08-AA59-014E-90FE-0F4A2CB47DA7}">
      <dgm:prSet/>
      <dgm:spPr/>
      <dgm:t>
        <a:bodyPr/>
        <a:lstStyle/>
        <a:p>
          <a:endParaRPr lang="en-GB"/>
        </a:p>
      </dgm:t>
    </dgm:pt>
    <dgm:pt modelId="{F95457CF-3DBE-344F-8B26-B3774D12FEE3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April</a:t>
          </a:r>
        </a:p>
        <a:p>
          <a:r>
            <a:rPr lang="en-GB" b="0" dirty="0">
              <a:latin typeface="Helvetica" pitchFamily="2" charset="0"/>
            </a:rPr>
            <a:t>2</a:t>
          </a:r>
          <a:r>
            <a:rPr lang="en-GB" b="0" baseline="30000" dirty="0">
              <a:latin typeface="Helvetica" pitchFamily="2" charset="0"/>
            </a:rPr>
            <a:t>nd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A6D99361-82F0-4B42-83EB-452FD91BCB49}" type="parTrans" cxnId="{33389E49-AD14-F54B-BA12-76B1F77A7DBA}">
      <dgm:prSet/>
      <dgm:spPr/>
      <dgm:t>
        <a:bodyPr/>
        <a:lstStyle/>
        <a:p>
          <a:endParaRPr lang="en-GB"/>
        </a:p>
      </dgm:t>
    </dgm:pt>
    <dgm:pt modelId="{76CF3BE9-F302-1D44-810F-FD40BAC8487F}" type="sibTrans" cxnId="{33389E49-AD14-F54B-BA12-76B1F77A7DBA}">
      <dgm:prSet/>
      <dgm:spPr/>
      <dgm:t>
        <a:bodyPr/>
        <a:lstStyle/>
        <a:p>
          <a:endParaRPr lang="en-GB"/>
        </a:p>
      </dgm:t>
    </dgm:pt>
    <dgm:pt modelId="{778B4840-37F0-054B-968A-3464CE4B0B73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June</a:t>
          </a:r>
        </a:p>
        <a:p>
          <a:r>
            <a:rPr lang="en-GB" b="0" dirty="0">
              <a:latin typeface="Helvetica" pitchFamily="2" charset="0"/>
            </a:rPr>
            <a:t>4</a:t>
          </a:r>
          <a:r>
            <a:rPr lang="en-GB" b="0" baseline="30000" dirty="0">
              <a:latin typeface="Helvetica" pitchFamily="2" charset="0"/>
            </a:rPr>
            <a:t>th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B1FCC9F7-1CF8-EE46-AAF2-28E20575FB23}" type="parTrans" cxnId="{AB119013-CB7F-574F-9705-574DC6767348}">
      <dgm:prSet/>
      <dgm:spPr/>
      <dgm:t>
        <a:bodyPr/>
        <a:lstStyle/>
        <a:p>
          <a:endParaRPr lang="en-GB"/>
        </a:p>
      </dgm:t>
    </dgm:pt>
    <dgm:pt modelId="{6BE89EDC-FD61-EF4B-A559-69C69A731E91}" type="sibTrans" cxnId="{AB119013-CB7F-574F-9705-574DC6767348}">
      <dgm:prSet/>
      <dgm:spPr/>
      <dgm:t>
        <a:bodyPr/>
        <a:lstStyle/>
        <a:p>
          <a:endParaRPr lang="en-GB"/>
        </a:p>
      </dgm:t>
    </dgm:pt>
    <dgm:pt modelId="{4DCC4718-BFA2-EC40-B3C5-7FC7036682E6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July</a:t>
          </a:r>
        </a:p>
        <a:p>
          <a:r>
            <a:rPr lang="en-GB" b="0" dirty="0">
              <a:latin typeface="Helvetica" pitchFamily="2" charset="0"/>
            </a:rPr>
            <a:t>5</a:t>
          </a:r>
          <a:r>
            <a:rPr lang="en-GB" b="0" baseline="30000" dirty="0">
              <a:latin typeface="Helvetica" pitchFamily="2" charset="0"/>
            </a:rPr>
            <a:t>th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E75E8442-7F42-2849-955D-02670E670FDD}" type="parTrans" cxnId="{48BAF21F-C1AC-3C4C-B0FD-5CD7566C47A5}">
      <dgm:prSet/>
      <dgm:spPr/>
      <dgm:t>
        <a:bodyPr/>
        <a:lstStyle/>
        <a:p>
          <a:endParaRPr lang="en-GB"/>
        </a:p>
      </dgm:t>
    </dgm:pt>
    <dgm:pt modelId="{B4E940D1-4A9C-FD48-8125-5C030DC94D83}" type="sibTrans" cxnId="{48BAF21F-C1AC-3C4C-B0FD-5CD7566C47A5}">
      <dgm:prSet/>
      <dgm:spPr/>
      <dgm:t>
        <a:bodyPr/>
        <a:lstStyle/>
        <a:p>
          <a:endParaRPr lang="en-GB"/>
        </a:p>
      </dgm:t>
    </dgm:pt>
    <dgm:pt modelId="{5FA4710C-6753-C54C-8E11-AFC2C62DA5CD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11/12</a:t>
          </a:r>
        </a:p>
        <a:p>
          <a:r>
            <a:rPr lang="en-GB" b="0" dirty="0">
              <a:latin typeface="Helvetica" pitchFamily="2" charset="0"/>
            </a:rPr>
            <a:t>End of study batch 1</a:t>
          </a:r>
        </a:p>
      </dgm:t>
    </dgm:pt>
    <dgm:pt modelId="{A9DFB9EB-886D-CC46-A04C-F574394427ED}" type="parTrans" cxnId="{111A9357-95BC-4849-9FF1-FA974A7C8E71}">
      <dgm:prSet/>
      <dgm:spPr/>
      <dgm:t>
        <a:bodyPr/>
        <a:lstStyle/>
        <a:p>
          <a:endParaRPr lang="en-GB"/>
        </a:p>
      </dgm:t>
    </dgm:pt>
    <dgm:pt modelId="{BBE5C68F-350A-184E-8FF0-F6C3C23AED44}" type="sibTrans" cxnId="{111A9357-95BC-4849-9FF1-FA974A7C8E71}">
      <dgm:prSet/>
      <dgm:spPr/>
      <dgm:t>
        <a:bodyPr/>
        <a:lstStyle/>
        <a:p>
          <a:endParaRPr lang="en-GB"/>
        </a:p>
      </dgm:t>
    </dgm:pt>
    <dgm:pt modelId="{01CB8765-1E70-A140-8926-AA9EB609D0A5}" type="pres">
      <dgm:prSet presAssocID="{4E655A1B-BB54-604D-8D2B-FCF47459EE9C}" presName="Name0" presStyleCnt="0">
        <dgm:presLayoutVars>
          <dgm:dir/>
          <dgm:resizeHandles val="exact"/>
        </dgm:presLayoutVars>
      </dgm:prSet>
      <dgm:spPr/>
    </dgm:pt>
    <dgm:pt modelId="{3FDA167D-4A28-4F46-8472-BAD8C5AF6694}" type="pres">
      <dgm:prSet presAssocID="{4E655A1B-BB54-604D-8D2B-FCF47459EE9C}" presName="arrow" presStyleLbl="bgShp" presStyleIdx="0" presStyleCnt="1" custScaleY="20683" custLinFactNeighborY="-834"/>
      <dgm:spPr>
        <a:solidFill>
          <a:schemeClr val="accent1">
            <a:lumMod val="20000"/>
            <a:lumOff val="80000"/>
          </a:schemeClr>
        </a:solidFill>
      </dgm:spPr>
    </dgm:pt>
    <dgm:pt modelId="{752B2DA8-43A8-7E4A-82E5-46F48574B758}" type="pres">
      <dgm:prSet presAssocID="{4E655A1B-BB54-604D-8D2B-FCF47459EE9C}" presName="points" presStyleCnt="0"/>
      <dgm:spPr/>
    </dgm:pt>
    <dgm:pt modelId="{997C75E8-43D0-EE43-970B-9DB88984EFED}" type="pres">
      <dgm:prSet presAssocID="{9E922D6C-3C76-934D-91D6-2278D314AFE9}" presName="compositeA" presStyleCnt="0"/>
      <dgm:spPr/>
    </dgm:pt>
    <dgm:pt modelId="{56B11D07-842D-2140-AC1F-BD3C0C0D2CCE}" type="pres">
      <dgm:prSet presAssocID="{9E922D6C-3C76-934D-91D6-2278D314AFE9}" presName="textA" presStyleLbl="revTx" presStyleIdx="0" presStyleCnt="6">
        <dgm:presLayoutVars>
          <dgm:bulletEnabled val="1"/>
        </dgm:presLayoutVars>
      </dgm:prSet>
      <dgm:spPr/>
    </dgm:pt>
    <dgm:pt modelId="{054527ED-402D-E140-8C4B-1768397A99B9}" type="pres">
      <dgm:prSet presAssocID="{9E922D6C-3C76-934D-91D6-2278D314AFE9}" presName="circleA" presStyleLbl="node1" presStyleIdx="0" presStyleCnt="6"/>
      <dgm:spPr/>
    </dgm:pt>
    <dgm:pt modelId="{E7F08094-0FB2-BD40-AF11-F66EB8228CA4}" type="pres">
      <dgm:prSet presAssocID="{9E922D6C-3C76-934D-91D6-2278D314AFE9}" presName="spaceA" presStyleCnt="0"/>
      <dgm:spPr/>
    </dgm:pt>
    <dgm:pt modelId="{E086B735-D2AA-2C4A-AA48-387AB7503B86}" type="pres">
      <dgm:prSet presAssocID="{AA41ED3E-4A2A-2444-B04B-43351D7719B3}" presName="space" presStyleCnt="0"/>
      <dgm:spPr/>
    </dgm:pt>
    <dgm:pt modelId="{DDDC876C-1C65-0E4E-86C1-76B493008906}" type="pres">
      <dgm:prSet presAssocID="{F95457CF-3DBE-344F-8B26-B3774D12FEE3}" presName="compositeB" presStyleCnt="0"/>
      <dgm:spPr/>
    </dgm:pt>
    <dgm:pt modelId="{4B0F41B0-0AC5-4143-96F8-DFE1D1BCC43A}" type="pres">
      <dgm:prSet presAssocID="{F95457CF-3DBE-344F-8B26-B3774D12FEE3}" presName="textB" presStyleLbl="revTx" presStyleIdx="1" presStyleCnt="6">
        <dgm:presLayoutVars>
          <dgm:bulletEnabled val="1"/>
        </dgm:presLayoutVars>
      </dgm:prSet>
      <dgm:spPr/>
    </dgm:pt>
    <dgm:pt modelId="{AEB61AA3-7D58-584B-8210-2126C86C523E}" type="pres">
      <dgm:prSet presAssocID="{F95457CF-3DBE-344F-8B26-B3774D12FEE3}" presName="circleB" presStyleLbl="node1" presStyleIdx="1" presStyleCnt="6"/>
      <dgm:spPr/>
    </dgm:pt>
    <dgm:pt modelId="{E9C84AB2-23EE-FA4E-A462-F2027B2D1B35}" type="pres">
      <dgm:prSet presAssocID="{F95457CF-3DBE-344F-8B26-B3774D12FEE3}" presName="spaceB" presStyleCnt="0"/>
      <dgm:spPr/>
    </dgm:pt>
    <dgm:pt modelId="{324FF8F2-5C4F-AB45-B6F4-88973670A318}" type="pres">
      <dgm:prSet presAssocID="{76CF3BE9-F302-1D44-810F-FD40BAC8487F}" presName="space" presStyleCnt="0"/>
      <dgm:spPr/>
    </dgm:pt>
    <dgm:pt modelId="{F3942290-B127-0D46-91BA-58E66ED32B78}" type="pres">
      <dgm:prSet presAssocID="{141CC174-6603-4C49-B299-8A92A75DA687}" presName="compositeA" presStyleCnt="0"/>
      <dgm:spPr/>
    </dgm:pt>
    <dgm:pt modelId="{545F50A9-9826-9D4A-90F3-D2FA9A3EB618}" type="pres">
      <dgm:prSet presAssocID="{141CC174-6603-4C49-B299-8A92A75DA687}" presName="textA" presStyleLbl="revTx" presStyleIdx="2" presStyleCnt="6">
        <dgm:presLayoutVars>
          <dgm:bulletEnabled val="1"/>
        </dgm:presLayoutVars>
      </dgm:prSet>
      <dgm:spPr/>
    </dgm:pt>
    <dgm:pt modelId="{7AB1426B-977C-3240-A87D-49520F53A51E}" type="pres">
      <dgm:prSet presAssocID="{141CC174-6603-4C49-B299-8A92A75DA687}" presName="circleA" presStyleLbl="node1" presStyleIdx="2" presStyleCnt="6"/>
      <dgm:spPr/>
    </dgm:pt>
    <dgm:pt modelId="{BF07B51B-C45D-544E-BBEA-84B2DD35ECB1}" type="pres">
      <dgm:prSet presAssocID="{141CC174-6603-4C49-B299-8A92A75DA687}" presName="spaceA" presStyleCnt="0"/>
      <dgm:spPr/>
    </dgm:pt>
    <dgm:pt modelId="{2BA66789-6EED-3848-8429-8F8E56510037}" type="pres">
      <dgm:prSet presAssocID="{8B083979-44EC-8948-82C2-B2C5233AD247}" presName="space" presStyleCnt="0"/>
      <dgm:spPr/>
    </dgm:pt>
    <dgm:pt modelId="{56D6AE35-760E-A540-87B6-BB3497896847}" type="pres">
      <dgm:prSet presAssocID="{778B4840-37F0-054B-968A-3464CE4B0B73}" presName="compositeB" presStyleCnt="0"/>
      <dgm:spPr/>
    </dgm:pt>
    <dgm:pt modelId="{10F01168-7B76-6448-9AB3-0E6B73A99372}" type="pres">
      <dgm:prSet presAssocID="{778B4840-37F0-054B-968A-3464CE4B0B73}" presName="textB" presStyleLbl="revTx" presStyleIdx="3" presStyleCnt="6">
        <dgm:presLayoutVars>
          <dgm:bulletEnabled val="1"/>
        </dgm:presLayoutVars>
      </dgm:prSet>
      <dgm:spPr/>
    </dgm:pt>
    <dgm:pt modelId="{BDE27236-AAD2-6D4D-AEFA-32D0E0561C62}" type="pres">
      <dgm:prSet presAssocID="{778B4840-37F0-054B-968A-3464CE4B0B73}" presName="circleB" presStyleLbl="node1" presStyleIdx="3" presStyleCnt="6"/>
      <dgm:spPr/>
    </dgm:pt>
    <dgm:pt modelId="{C4355CB1-DE74-AA42-AAA2-7817FECD91F9}" type="pres">
      <dgm:prSet presAssocID="{778B4840-37F0-054B-968A-3464CE4B0B73}" presName="spaceB" presStyleCnt="0"/>
      <dgm:spPr/>
    </dgm:pt>
    <dgm:pt modelId="{BA9521EA-07F3-7F4B-91FA-269AFEC2A0C2}" type="pres">
      <dgm:prSet presAssocID="{6BE89EDC-FD61-EF4B-A559-69C69A731E91}" presName="space" presStyleCnt="0"/>
      <dgm:spPr/>
    </dgm:pt>
    <dgm:pt modelId="{84A3BE5C-C599-0147-8D32-58392CA9B1C9}" type="pres">
      <dgm:prSet presAssocID="{4DCC4718-BFA2-EC40-B3C5-7FC7036682E6}" presName="compositeA" presStyleCnt="0"/>
      <dgm:spPr/>
    </dgm:pt>
    <dgm:pt modelId="{10733FBF-1407-1B4E-8C09-932A49B9F950}" type="pres">
      <dgm:prSet presAssocID="{4DCC4718-BFA2-EC40-B3C5-7FC7036682E6}" presName="textA" presStyleLbl="revTx" presStyleIdx="4" presStyleCnt="6">
        <dgm:presLayoutVars>
          <dgm:bulletEnabled val="1"/>
        </dgm:presLayoutVars>
      </dgm:prSet>
      <dgm:spPr/>
    </dgm:pt>
    <dgm:pt modelId="{6B87B3F0-8C11-E741-AA97-8090B2505DCE}" type="pres">
      <dgm:prSet presAssocID="{4DCC4718-BFA2-EC40-B3C5-7FC7036682E6}" presName="circleA" presStyleLbl="node1" presStyleIdx="4" presStyleCnt="6"/>
      <dgm:spPr/>
    </dgm:pt>
    <dgm:pt modelId="{C945BCFF-E2ED-3746-8380-6146CCCE2CC1}" type="pres">
      <dgm:prSet presAssocID="{4DCC4718-BFA2-EC40-B3C5-7FC7036682E6}" presName="spaceA" presStyleCnt="0"/>
      <dgm:spPr/>
    </dgm:pt>
    <dgm:pt modelId="{E367D053-EA84-D64B-A575-62A41A3560BF}" type="pres">
      <dgm:prSet presAssocID="{B4E940D1-4A9C-FD48-8125-5C030DC94D83}" presName="space" presStyleCnt="0"/>
      <dgm:spPr/>
    </dgm:pt>
    <dgm:pt modelId="{B77B7C53-CA34-D947-A2EA-0AEB9104B3B6}" type="pres">
      <dgm:prSet presAssocID="{5FA4710C-6753-C54C-8E11-AFC2C62DA5CD}" presName="compositeB" presStyleCnt="0"/>
      <dgm:spPr/>
    </dgm:pt>
    <dgm:pt modelId="{65C1794B-600D-254A-B664-44EAC4BF43B3}" type="pres">
      <dgm:prSet presAssocID="{5FA4710C-6753-C54C-8E11-AFC2C62DA5CD}" presName="textB" presStyleLbl="revTx" presStyleIdx="5" presStyleCnt="6">
        <dgm:presLayoutVars>
          <dgm:bulletEnabled val="1"/>
        </dgm:presLayoutVars>
      </dgm:prSet>
      <dgm:spPr/>
    </dgm:pt>
    <dgm:pt modelId="{EC084064-A523-6B49-8F9E-89B7025CD414}" type="pres">
      <dgm:prSet presAssocID="{5FA4710C-6753-C54C-8E11-AFC2C62DA5CD}" presName="circleB" presStyleLbl="node1" presStyleIdx="5" presStyleCnt="6"/>
      <dgm:spPr/>
    </dgm:pt>
    <dgm:pt modelId="{930CA96F-32A1-F442-BDD6-504863645B91}" type="pres">
      <dgm:prSet presAssocID="{5FA4710C-6753-C54C-8E11-AFC2C62DA5CD}" presName="spaceB" presStyleCnt="0"/>
      <dgm:spPr/>
    </dgm:pt>
  </dgm:ptLst>
  <dgm:cxnLst>
    <dgm:cxn modelId="{133AE307-B147-964F-B606-F7B6A3E45A41}" type="presOf" srcId="{F95457CF-3DBE-344F-8B26-B3774D12FEE3}" destId="{4B0F41B0-0AC5-4143-96F8-DFE1D1BCC43A}" srcOrd="0" destOrd="0" presId="urn:microsoft.com/office/officeart/2005/8/layout/hProcess11"/>
    <dgm:cxn modelId="{FE8E1D08-AA59-014E-90FE-0F4A2CB47DA7}" srcId="{4E655A1B-BB54-604D-8D2B-FCF47459EE9C}" destId="{9E922D6C-3C76-934D-91D6-2278D314AFE9}" srcOrd="0" destOrd="0" parTransId="{B08D9772-B7D0-F34D-A8B0-EA9DEA075E02}" sibTransId="{AA41ED3E-4A2A-2444-B04B-43351D7719B3}"/>
    <dgm:cxn modelId="{AB119013-CB7F-574F-9705-574DC6767348}" srcId="{4E655A1B-BB54-604D-8D2B-FCF47459EE9C}" destId="{778B4840-37F0-054B-968A-3464CE4B0B73}" srcOrd="3" destOrd="0" parTransId="{B1FCC9F7-1CF8-EE46-AAF2-28E20575FB23}" sibTransId="{6BE89EDC-FD61-EF4B-A559-69C69A731E91}"/>
    <dgm:cxn modelId="{3EE7741C-4BD7-DC40-B139-68C3B14928B6}" type="presOf" srcId="{5FA4710C-6753-C54C-8E11-AFC2C62DA5CD}" destId="{65C1794B-600D-254A-B664-44EAC4BF43B3}" srcOrd="0" destOrd="0" presId="urn:microsoft.com/office/officeart/2005/8/layout/hProcess11"/>
    <dgm:cxn modelId="{48BAF21F-C1AC-3C4C-B0FD-5CD7566C47A5}" srcId="{4E655A1B-BB54-604D-8D2B-FCF47459EE9C}" destId="{4DCC4718-BFA2-EC40-B3C5-7FC7036682E6}" srcOrd="4" destOrd="0" parTransId="{E75E8442-7F42-2849-955D-02670E670FDD}" sibTransId="{B4E940D1-4A9C-FD48-8125-5C030DC94D83}"/>
    <dgm:cxn modelId="{E75EF531-2C8C-0B4C-AF9B-D3655BC4B8F1}" type="presOf" srcId="{141CC174-6603-4C49-B299-8A92A75DA687}" destId="{545F50A9-9826-9D4A-90F3-D2FA9A3EB618}" srcOrd="0" destOrd="0" presId="urn:microsoft.com/office/officeart/2005/8/layout/hProcess11"/>
    <dgm:cxn modelId="{84144A39-BF00-EB49-9FE9-2C88EEA8A249}" type="presOf" srcId="{9E922D6C-3C76-934D-91D6-2278D314AFE9}" destId="{56B11D07-842D-2140-AC1F-BD3C0C0D2CCE}" srcOrd="0" destOrd="0" presId="urn:microsoft.com/office/officeart/2005/8/layout/hProcess11"/>
    <dgm:cxn modelId="{33389E49-AD14-F54B-BA12-76B1F77A7DBA}" srcId="{4E655A1B-BB54-604D-8D2B-FCF47459EE9C}" destId="{F95457CF-3DBE-344F-8B26-B3774D12FEE3}" srcOrd="1" destOrd="0" parTransId="{A6D99361-82F0-4B42-83EB-452FD91BCB49}" sibTransId="{76CF3BE9-F302-1D44-810F-FD40BAC8487F}"/>
    <dgm:cxn modelId="{111A9357-95BC-4849-9FF1-FA974A7C8E71}" srcId="{4E655A1B-BB54-604D-8D2B-FCF47459EE9C}" destId="{5FA4710C-6753-C54C-8E11-AFC2C62DA5CD}" srcOrd="5" destOrd="0" parTransId="{A9DFB9EB-886D-CC46-A04C-F574394427ED}" sibTransId="{BBE5C68F-350A-184E-8FF0-F6C3C23AED44}"/>
    <dgm:cxn modelId="{A3047A93-A5D6-D84A-84DF-AD3BCA67AA03}" type="presOf" srcId="{4DCC4718-BFA2-EC40-B3C5-7FC7036682E6}" destId="{10733FBF-1407-1B4E-8C09-932A49B9F950}" srcOrd="0" destOrd="0" presId="urn:microsoft.com/office/officeart/2005/8/layout/hProcess11"/>
    <dgm:cxn modelId="{AC8E4B9D-0D71-A64E-972C-5D605EAE779A}" type="presOf" srcId="{778B4840-37F0-054B-968A-3464CE4B0B73}" destId="{10F01168-7B76-6448-9AB3-0E6B73A99372}" srcOrd="0" destOrd="0" presId="urn:microsoft.com/office/officeart/2005/8/layout/hProcess11"/>
    <dgm:cxn modelId="{8F05C0AD-AB61-D242-BE32-AC4124C87EB0}" type="presOf" srcId="{4E655A1B-BB54-604D-8D2B-FCF47459EE9C}" destId="{01CB8765-1E70-A140-8926-AA9EB609D0A5}" srcOrd="0" destOrd="0" presId="urn:microsoft.com/office/officeart/2005/8/layout/hProcess11"/>
    <dgm:cxn modelId="{049674B8-F2CA-544B-87D0-464106CBA567}" srcId="{4E655A1B-BB54-604D-8D2B-FCF47459EE9C}" destId="{141CC174-6603-4C49-B299-8A92A75DA687}" srcOrd="2" destOrd="0" parTransId="{D6E004D1-5848-6843-B209-10DC5D019992}" sibTransId="{8B083979-44EC-8948-82C2-B2C5233AD247}"/>
    <dgm:cxn modelId="{4E41ADDE-2CBB-F843-8204-685DAA949814}" type="presParOf" srcId="{01CB8765-1E70-A140-8926-AA9EB609D0A5}" destId="{3FDA167D-4A28-4F46-8472-BAD8C5AF6694}" srcOrd="0" destOrd="0" presId="urn:microsoft.com/office/officeart/2005/8/layout/hProcess11"/>
    <dgm:cxn modelId="{7F639D1D-4757-D841-A461-FDC4F4E07C40}" type="presParOf" srcId="{01CB8765-1E70-A140-8926-AA9EB609D0A5}" destId="{752B2DA8-43A8-7E4A-82E5-46F48574B758}" srcOrd="1" destOrd="0" presId="urn:microsoft.com/office/officeart/2005/8/layout/hProcess11"/>
    <dgm:cxn modelId="{5944BDFE-B90B-C94C-981B-812579BD5A28}" type="presParOf" srcId="{752B2DA8-43A8-7E4A-82E5-46F48574B758}" destId="{997C75E8-43D0-EE43-970B-9DB88984EFED}" srcOrd="0" destOrd="0" presId="urn:microsoft.com/office/officeart/2005/8/layout/hProcess11"/>
    <dgm:cxn modelId="{46FF7023-CBB2-4B41-BF51-E327F7F72B05}" type="presParOf" srcId="{997C75E8-43D0-EE43-970B-9DB88984EFED}" destId="{56B11D07-842D-2140-AC1F-BD3C0C0D2CCE}" srcOrd="0" destOrd="0" presId="urn:microsoft.com/office/officeart/2005/8/layout/hProcess11"/>
    <dgm:cxn modelId="{87803788-D70C-9043-B71F-CC36902432BE}" type="presParOf" srcId="{997C75E8-43D0-EE43-970B-9DB88984EFED}" destId="{054527ED-402D-E140-8C4B-1768397A99B9}" srcOrd="1" destOrd="0" presId="urn:microsoft.com/office/officeart/2005/8/layout/hProcess11"/>
    <dgm:cxn modelId="{284AE971-2CEB-5A45-B6BD-9109DE83799F}" type="presParOf" srcId="{997C75E8-43D0-EE43-970B-9DB88984EFED}" destId="{E7F08094-0FB2-BD40-AF11-F66EB8228CA4}" srcOrd="2" destOrd="0" presId="urn:microsoft.com/office/officeart/2005/8/layout/hProcess11"/>
    <dgm:cxn modelId="{A2C0A646-0BAA-084C-B0AB-EA2FEEBB46B1}" type="presParOf" srcId="{752B2DA8-43A8-7E4A-82E5-46F48574B758}" destId="{E086B735-D2AA-2C4A-AA48-387AB7503B86}" srcOrd="1" destOrd="0" presId="urn:microsoft.com/office/officeart/2005/8/layout/hProcess11"/>
    <dgm:cxn modelId="{567CBF62-2102-F749-B596-15240DDDCCBA}" type="presParOf" srcId="{752B2DA8-43A8-7E4A-82E5-46F48574B758}" destId="{DDDC876C-1C65-0E4E-86C1-76B493008906}" srcOrd="2" destOrd="0" presId="urn:microsoft.com/office/officeart/2005/8/layout/hProcess11"/>
    <dgm:cxn modelId="{903E7ADE-0E9D-134C-BC98-5C9D876A64B8}" type="presParOf" srcId="{DDDC876C-1C65-0E4E-86C1-76B493008906}" destId="{4B0F41B0-0AC5-4143-96F8-DFE1D1BCC43A}" srcOrd="0" destOrd="0" presId="urn:microsoft.com/office/officeart/2005/8/layout/hProcess11"/>
    <dgm:cxn modelId="{E1BE4CAB-CE76-2A4D-BD57-5EDC72155F73}" type="presParOf" srcId="{DDDC876C-1C65-0E4E-86C1-76B493008906}" destId="{AEB61AA3-7D58-584B-8210-2126C86C523E}" srcOrd="1" destOrd="0" presId="urn:microsoft.com/office/officeart/2005/8/layout/hProcess11"/>
    <dgm:cxn modelId="{4D06DA6B-17A9-8B4E-9F44-BD42E8E9DCC9}" type="presParOf" srcId="{DDDC876C-1C65-0E4E-86C1-76B493008906}" destId="{E9C84AB2-23EE-FA4E-A462-F2027B2D1B35}" srcOrd="2" destOrd="0" presId="urn:microsoft.com/office/officeart/2005/8/layout/hProcess11"/>
    <dgm:cxn modelId="{ED870E66-0617-764E-BCDD-CCD28DDF176C}" type="presParOf" srcId="{752B2DA8-43A8-7E4A-82E5-46F48574B758}" destId="{324FF8F2-5C4F-AB45-B6F4-88973670A318}" srcOrd="3" destOrd="0" presId="urn:microsoft.com/office/officeart/2005/8/layout/hProcess11"/>
    <dgm:cxn modelId="{582FED61-AA11-2A4F-BBC1-300AF58D6E20}" type="presParOf" srcId="{752B2DA8-43A8-7E4A-82E5-46F48574B758}" destId="{F3942290-B127-0D46-91BA-58E66ED32B78}" srcOrd="4" destOrd="0" presId="urn:microsoft.com/office/officeart/2005/8/layout/hProcess11"/>
    <dgm:cxn modelId="{759AC519-387E-7541-A131-B25837F00879}" type="presParOf" srcId="{F3942290-B127-0D46-91BA-58E66ED32B78}" destId="{545F50A9-9826-9D4A-90F3-D2FA9A3EB618}" srcOrd="0" destOrd="0" presId="urn:microsoft.com/office/officeart/2005/8/layout/hProcess11"/>
    <dgm:cxn modelId="{F38519FD-EB4D-054F-A771-C2F0329905B4}" type="presParOf" srcId="{F3942290-B127-0D46-91BA-58E66ED32B78}" destId="{7AB1426B-977C-3240-A87D-49520F53A51E}" srcOrd="1" destOrd="0" presId="urn:microsoft.com/office/officeart/2005/8/layout/hProcess11"/>
    <dgm:cxn modelId="{BA63144B-AA26-2D45-8C97-C2C26C8412E0}" type="presParOf" srcId="{F3942290-B127-0D46-91BA-58E66ED32B78}" destId="{BF07B51B-C45D-544E-BBEA-84B2DD35ECB1}" srcOrd="2" destOrd="0" presId="urn:microsoft.com/office/officeart/2005/8/layout/hProcess11"/>
    <dgm:cxn modelId="{9618D1D7-ADBD-1648-8BB0-C921B884B822}" type="presParOf" srcId="{752B2DA8-43A8-7E4A-82E5-46F48574B758}" destId="{2BA66789-6EED-3848-8429-8F8E56510037}" srcOrd="5" destOrd="0" presId="urn:microsoft.com/office/officeart/2005/8/layout/hProcess11"/>
    <dgm:cxn modelId="{F96C714E-F47E-464D-84C4-2C521BB2D772}" type="presParOf" srcId="{752B2DA8-43A8-7E4A-82E5-46F48574B758}" destId="{56D6AE35-760E-A540-87B6-BB3497896847}" srcOrd="6" destOrd="0" presId="urn:microsoft.com/office/officeart/2005/8/layout/hProcess11"/>
    <dgm:cxn modelId="{93582A16-E34B-7548-AC2A-367032017111}" type="presParOf" srcId="{56D6AE35-760E-A540-87B6-BB3497896847}" destId="{10F01168-7B76-6448-9AB3-0E6B73A99372}" srcOrd="0" destOrd="0" presId="urn:microsoft.com/office/officeart/2005/8/layout/hProcess11"/>
    <dgm:cxn modelId="{32BB772D-BA9B-1A40-85D2-EE24A6260A18}" type="presParOf" srcId="{56D6AE35-760E-A540-87B6-BB3497896847}" destId="{BDE27236-AAD2-6D4D-AEFA-32D0E0561C62}" srcOrd="1" destOrd="0" presId="urn:microsoft.com/office/officeart/2005/8/layout/hProcess11"/>
    <dgm:cxn modelId="{39C1C13D-5D43-0B4C-B571-89BA8B07F8B5}" type="presParOf" srcId="{56D6AE35-760E-A540-87B6-BB3497896847}" destId="{C4355CB1-DE74-AA42-AAA2-7817FECD91F9}" srcOrd="2" destOrd="0" presId="urn:microsoft.com/office/officeart/2005/8/layout/hProcess11"/>
    <dgm:cxn modelId="{C466F73C-481E-0143-AA99-54FBC74F907F}" type="presParOf" srcId="{752B2DA8-43A8-7E4A-82E5-46F48574B758}" destId="{BA9521EA-07F3-7F4B-91FA-269AFEC2A0C2}" srcOrd="7" destOrd="0" presId="urn:microsoft.com/office/officeart/2005/8/layout/hProcess11"/>
    <dgm:cxn modelId="{77B61D31-4FA4-EC48-8AD7-D22CE3BE8997}" type="presParOf" srcId="{752B2DA8-43A8-7E4A-82E5-46F48574B758}" destId="{84A3BE5C-C599-0147-8D32-58392CA9B1C9}" srcOrd="8" destOrd="0" presId="urn:microsoft.com/office/officeart/2005/8/layout/hProcess11"/>
    <dgm:cxn modelId="{79C1AAE1-80E7-E343-8420-59F71A70F614}" type="presParOf" srcId="{84A3BE5C-C599-0147-8D32-58392CA9B1C9}" destId="{10733FBF-1407-1B4E-8C09-932A49B9F950}" srcOrd="0" destOrd="0" presId="urn:microsoft.com/office/officeart/2005/8/layout/hProcess11"/>
    <dgm:cxn modelId="{1BD215A9-88CB-7D41-8232-630EEAA15AA2}" type="presParOf" srcId="{84A3BE5C-C599-0147-8D32-58392CA9B1C9}" destId="{6B87B3F0-8C11-E741-AA97-8090B2505DCE}" srcOrd="1" destOrd="0" presId="urn:microsoft.com/office/officeart/2005/8/layout/hProcess11"/>
    <dgm:cxn modelId="{89512EE5-4132-9F4A-9990-12DA41735289}" type="presParOf" srcId="{84A3BE5C-C599-0147-8D32-58392CA9B1C9}" destId="{C945BCFF-E2ED-3746-8380-6146CCCE2CC1}" srcOrd="2" destOrd="0" presId="urn:microsoft.com/office/officeart/2005/8/layout/hProcess11"/>
    <dgm:cxn modelId="{B7608DFA-C499-F140-A883-255902613CAD}" type="presParOf" srcId="{752B2DA8-43A8-7E4A-82E5-46F48574B758}" destId="{E367D053-EA84-D64B-A575-62A41A3560BF}" srcOrd="9" destOrd="0" presId="urn:microsoft.com/office/officeart/2005/8/layout/hProcess11"/>
    <dgm:cxn modelId="{F6BF9424-DEAD-3D44-AB2D-2123C8BEC97A}" type="presParOf" srcId="{752B2DA8-43A8-7E4A-82E5-46F48574B758}" destId="{B77B7C53-CA34-D947-A2EA-0AEB9104B3B6}" srcOrd="10" destOrd="0" presId="urn:microsoft.com/office/officeart/2005/8/layout/hProcess11"/>
    <dgm:cxn modelId="{49E9B658-8C45-EA43-B66A-6F91537C3853}" type="presParOf" srcId="{B77B7C53-CA34-D947-A2EA-0AEB9104B3B6}" destId="{65C1794B-600D-254A-B664-44EAC4BF43B3}" srcOrd="0" destOrd="0" presId="urn:microsoft.com/office/officeart/2005/8/layout/hProcess11"/>
    <dgm:cxn modelId="{3D13A14E-D454-9845-ABBC-159738DE55DB}" type="presParOf" srcId="{B77B7C53-CA34-D947-A2EA-0AEB9104B3B6}" destId="{EC084064-A523-6B49-8F9E-89B7025CD414}" srcOrd="1" destOrd="0" presId="urn:microsoft.com/office/officeart/2005/8/layout/hProcess11"/>
    <dgm:cxn modelId="{D27CFD4E-2E7D-2643-815F-C7C4584D43CA}" type="presParOf" srcId="{B77B7C53-CA34-D947-A2EA-0AEB9104B3B6}" destId="{930CA96F-32A1-F442-BDD6-504863645B9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167D-4A28-4F46-8472-BAD8C5AF6694}">
      <dsp:nvSpPr>
        <dsp:cNvPr id="0" name=""/>
        <dsp:cNvSpPr/>
      </dsp:nvSpPr>
      <dsp:spPr>
        <a:xfrm>
          <a:off x="0" y="1995671"/>
          <a:ext cx="10515600" cy="359994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6AF47-78A7-E94B-8684-2AFEEA1A354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19/10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Helvetica" pitchFamily="2" charset="0"/>
            </a:rPr>
            <a:t>Site initiation meeting</a:t>
          </a:r>
        </a:p>
      </dsp:txBody>
      <dsp:txXfrm>
        <a:off x="4159" y="0"/>
        <a:ext cx="1818408" cy="1740535"/>
      </dsp:txXfrm>
    </dsp:sp>
    <dsp:sp modelId="{426E2016-6F6D-FA48-916A-42356249765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8D36-CA8D-2146-8AC1-BFCBAB4A2617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21/10-11/11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Pilot data collection including supervised adherence observation</a:t>
          </a:r>
        </a:p>
      </dsp:txBody>
      <dsp:txXfrm>
        <a:off x="1913487" y="2610802"/>
        <a:ext cx="1818408" cy="1740535"/>
      </dsp:txXfrm>
    </dsp:sp>
    <dsp:sp modelId="{AB4E902A-578A-B443-A8EF-CDACEDA4725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A5BA3-07C3-2745-85FE-CA361A3A189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24/10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ATLS-adherence training session by the trial team</a:t>
          </a:r>
        </a:p>
      </dsp:txBody>
      <dsp:txXfrm>
        <a:off x="3822815" y="0"/>
        <a:ext cx="1818408" cy="1740535"/>
      </dsp:txXfrm>
    </dsp:sp>
    <dsp:sp modelId="{77D7298B-9C06-B04A-AA07-CF2395850BA1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85CF3-159A-E147-9A2A-7E25B1417C4F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November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Trial start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- CTAs are signed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- First SDMC meeting held</a:t>
          </a:r>
        </a:p>
      </dsp:txBody>
      <dsp:txXfrm>
        <a:off x="5732144" y="2610802"/>
        <a:ext cx="1818408" cy="1740535"/>
      </dsp:txXfrm>
    </dsp:sp>
    <dsp:sp modelId="{FFAA0EFB-29E7-664A-9FBC-AE32C5C50F18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BB03E-A9E6-9A4C-8E6E-F0B10C393A5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November/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December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Site visit by TGI team once 10 patients have been enrolled</a:t>
          </a:r>
        </a:p>
      </dsp:txBody>
      <dsp:txXfrm>
        <a:off x="7641472" y="0"/>
        <a:ext cx="1818408" cy="1740535"/>
      </dsp:txXfrm>
    </dsp:sp>
    <dsp:sp modelId="{C33E4624-3CC4-104B-BCDD-EC23C9259065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167D-4A28-4F46-8472-BAD8C5AF6694}">
      <dsp:nvSpPr>
        <dsp:cNvPr id="0" name=""/>
        <dsp:cNvSpPr/>
      </dsp:nvSpPr>
      <dsp:spPr>
        <a:xfrm>
          <a:off x="0" y="1981155"/>
          <a:ext cx="10515600" cy="359994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1D07-842D-2140-AC1F-BD3C0C0D2CCE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March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1</a:t>
          </a:r>
          <a:r>
            <a:rPr lang="en-GB" sz="2000" b="0" kern="1200" baseline="30000" dirty="0">
              <a:latin typeface="Helvetica" pitchFamily="2" charset="0"/>
            </a:rPr>
            <a:t>st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2599" y="0"/>
        <a:ext cx="1513414" cy="1740535"/>
      </dsp:txXfrm>
    </dsp:sp>
    <dsp:sp modelId="{054527ED-402D-E140-8C4B-1768397A99B9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41B0-0AC5-4143-96F8-DFE1D1BCC43A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April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2</a:t>
          </a:r>
          <a:r>
            <a:rPr lang="en-GB" sz="2000" b="0" kern="1200" baseline="30000" dirty="0">
              <a:latin typeface="Helvetica" pitchFamily="2" charset="0"/>
            </a:rPr>
            <a:t>nd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1591684" y="2610802"/>
        <a:ext cx="1513414" cy="1740535"/>
      </dsp:txXfrm>
    </dsp:sp>
    <dsp:sp modelId="{AEB61AA3-7D58-584B-8210-2126C86C523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50A9-9826-9D4A-90F3-D2FA9A3EB618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May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3</a:t>
          </a:r>
          <a:r>
            <a:rPr lang="en-GB" sz="2000" b="0" kern="1200" baseline="30000" dirty="0">
              <a:latin typeface="Helvetica" pitchFamily="2" charset="0"/>
            </a:rPr>
            <a:t>rd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3180770" y="0"/>
        <a:ext cx="1513414" cy="1740535"/>
      </dsp:txXfrm>
    </dsp:sp>
    <dsp:sp modelId="{7AB1426B-977C-3240-A87D-49520F53A51E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01168-7B76-6448-9AB3-0E6B73A99372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June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4</a:t>
          </a:r>
          <a:r>
            <a:rPr lang="en-GB" sz="2000" b="0" kern="1200" baseline="30000" dirty="0">
              <a:latin typeface="Helvetica" pitchFamily="2" charset="0"/>
            </a:rPr>
            <a:t>th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4769855" y="2610802"/>
        <a:ext cx="1513414" cy="1740535"/>
      </dsp:txXfrm>
    </dsp:sp>
    <dsp:sp modelId="{BDE27236-AAD2-6D4D-AEFA-32D0E0561C62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33FBF-1407-1B4E-8C09-932A49B9F95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July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5</a:t>
          </a:r>
          <a:r>
            <a:rPr lang="en-GB" sz="2000" b="0" kern="1200" baseline="30000" dirty="0">
              <a:latin typeface="Helvetica" pitchFamily="2" charset="0"/>
            </a:rPr>
            <a:t>th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6358940" y="0"/>
        <a:ext cx="1513414" cy="1740535"/>
      </dsp:txXfrm>
    </dsp:sp>
    <dsp:sp modelId="{6B87B3F0-8C11-E741-AA97-8090B2505DCE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794B-600D-254A-B664-44EAC4BF43B3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11/12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End of study batch 1</a:t>
          </a:r>
        </a:p>
      </dsp:txBody>
      <dsp:txXfrm>
        <a:off x="7948026" y="2610802"/>
        <a:ext cx="1513414" cy="1740535"/>
      </dsp:txXfrm>
    </dsp:sp>
    <dsp:sp modelId="{EC084064-A523-6B49-8F9E-89B7025CD414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BD839-C2F1-A04F-A26C-53EA3138343A}" type="datetimeFigureOut">
              <a:rPr lang="en-SE" smtClean="0"/>
              <a:t>2024-11-06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9F857-477C-C844-A2C4-260961906B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73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9F857-477C-C844-A2C4-260961906B40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270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000DA-AA07-4045-828C-4462B83F9AA9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8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BC45-2AB6-8701-9E50-8EF503A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D046-4ED9-C1FC-D2F0-B8F6286A8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CE32-3050-638C-4F6C-32F2023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872-9F62-6845-9A68-D136A394BDF0}" type="datetime1">
              <a:rPr lang="sv-SE" smtClean="0"/>
              <a:t>2024-11-06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B08B-346A-44E3-36F3-DFD42628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6809-AB9B-751D-98B9-E722C1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81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DE9-45B9-8434-2D57-C90E40AD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EB5AD-5317-E06F-B368-DC42C91C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1885-639E-29F1-978B-D740C336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3EB-777E-3B4D-B8FA-E97296FF593F}" type="datetime1">
              <a:rPr lang="sv-SE" smtClean="0"/>
              <a:t>2024-11-06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EF49-16DA-CAC8-31A1-42C9516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B49E-09FB-905B-1591-6AE28DF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81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3A102-90A5-B116-2BA5-CC52B1E7B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48B0-4CEB-144C-2E10-A440B67D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E364-DBE4-1E92-86DA-8A08BB31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F995-4B25-4446-92B9-C579ABA6EC0A}" type="datetime1">
              <a:rPr lang="sv-SE" smtClean="0"/>
              <a:t>2024-11-06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7EA9-ED78-F55E-6837-AA29830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DA06-B868-5A79-30FC-455D84CA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0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2A5-F7B5-BA93-40A0-C48B265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0A9A-C575-A5A6-91DE-02627414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BCF8-348F-51FE-0D4F-6CDDA62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09CD-F916-E639-489E-9BC3B3B9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441A-DF20-2179-FB89-A1DB7C9A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9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D009-0E32-E306-9366-70DEAFE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C139-55DF-FB97-50F8-80074C9A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DF5C-E08E-3DD4-65C2-061323AE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19C-0DB1-CD41-9DC0-04465A5682F8}" type="datetime1">
              <a:rPr lang="sv-SE" smtClean="0"/>
              <a:t>2024-11-06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0E69-FD45-F47D-F4DD-C802B6AC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403D-9F41-1F63-4FB2-22F5BE01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0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59EB-8EE0-9012-6DF3-6C1260D8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849C-EDEC-E644-33D7-6E5B75F22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E07E-8F24-053C-50C3-EA76B63F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FD34-B863-5372-8B8C-EBC755D8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A450-FAF2-5A47-861B-ACA7737789F5}" type="datetime1">
              <a:rPr lang="sv-SE" smtClean="0"/>
              <a:t>2024-11-06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AE16-6DB6-19CD-FC11-B05F7D6D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C68A-263F-3A0D-572C-0FF615B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44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B63D-7306-E474-DF7F-75881A77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3A3D-9B39-9880-32A5-648F2EDB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C800-266E-60E2-9C96-BFCCDD2D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34FE9-7C82-CFE4-25D2-E63E8D7E4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3B566-4001-51AA-BAFB-C9EBA19A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F9499-42A4-04B1-4BA1-D341BC61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6203-56A1-5F48-9BCA-A6D29A2EC51B}" type="datetime1">
              <a:rPr lang="sv-SE" smtClean="0"/>
              <a:t>2024-11-06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42AB2-3B7A-D04B-79D5-7BBCAD4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BDCAB-6E26-441D-8E7A-0F0E18F9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909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ADF-4280-3609-6E02-C50F0F9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A0CD9-69A1-E484-8BF9-4D0ABA7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C859-56C4-C447-85D4-161B12A93E27}" type="datetime1">
              <a:rPr lang="sv-SE" smtClean="0"/>
              <a:t>2024-11-06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EF59D-0147-0091-4AD5-924D281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A468C-7C2E-1479-A946-E9400BF9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39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A4538-902A-C2AA-7058-B01396C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D12-7137-FB4F-AEAB-BC539CDB2FC6}" type="datetime1">
              <a:rPr lang="sv-SE" smtClean="0"/>
              <a:t>2024-11-06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E398C-98C1-8141-0A34-6D630CB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45C08-18B6-D6AC-3A65-ACCA4109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2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521-4A3E-DCBE-1EDE-B918DF32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6126-05A5-9923-F950-7F1B27DE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7193E-7E6D-E7B8-406E-D680357B9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F5B2-E73D-177C-01FA-50CA5A5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E7D-45A1-AE43-BB75-5EBCA332CC6D}" type="datetime1">
              <a:rPr lang="sv-SE" smtClean="0"/>
              <a:t>2024-11-06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83F5-98D4-C4A8-42EA-4FAB4A3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9F00-4E6D-8781-1856-B60540E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27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5D0C-305A-29C3-A113-CFB8E565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0A49E-D4A9-CE2F-154E-14D9CF84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882C-A193-1F46-81F2-23E4A92C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AC6C-76DA-83CA-AABE-B12AB2F6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224-6AD2-444C-B2E7-AA3B3DDFFC0B}" type="datetime1">
              <a:rPr lang="sv-SE" smtClean="0"/>
              <a:t>2024-11-06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001D-0D4D-3AC9-58E1-DC81BE60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2096-A24D-0B87-888B-979F523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77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ABAAD-4220-F17F-6CC4-E513620A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01E-9EDE-8552-5102-D874192A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73AE-8F7F-2DC0-1E5E-D888AB94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56A8CE11-F19C-C645-A81B-CF696CB0DBB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6A3A-3DD1-1AF8-2C68-FBAA34A41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BCF9-0878-DC78-394D-BD005F194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02AFF88E-1A69-FB4E-8220-ADD83A20165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24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81CD-496C-221F-74B9-80E4B4685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900F-D82B-EBC2-09F7-769B7279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Joint Trial Steering and Data Monitoring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3F28-BF44-1604-034E-E4443FB0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Members</a:t>
            </a:r>
          </a:p>
          <a:p>
            <a:r>
              <a:rPr lang="en-GB" dirty="0"/>
              <a:t>Ganesan Karthikeyan (Chair, independent member)</a:t>
            </a:r>
          </a:p>
          <a:p>
            <a:r>
              <a:rPr lang="en-GB" dirty="0"/>
              <a:t>Richard Hooper (Statistician, independent member)</a:t>
            </a:r>
          </a:p>
          <a:p>
            <a:r>
              <a:rPr lang="en-GB" dirty="0"/>
              <a:t>Kathryn Chu (Clinical expert, independent member)</a:t>
            </a:r>
          </a:p>
          <a:p>
            <a:r>
              <a:rPr lang="en-GB" dirty="0" err="1"/>
              <a:t>Elamurugan</a:t>
            </a:r>
            <a:r>
              <a:rPr lang="en-GB" dirty="0"/>
              <a:t> TP (Clinical expert, independent member)</a:t>
            </a:r>
          </a:p>
          <a:p>
            <a:r>
              <a:rPr lang="en-GB" dirty="0"/>
              <a:t>Sai Kulkarni (Lay representative, independent member)</a:t>
            </a:r>
          </a:p>
          <a:p>
            <a:r>
              <a:rPr lang="en-GB" dirty="0"/>
              <a:t>Martin Gerdin Wärnberg (PI)</a:t>
            </a:r>
          </a:p>
          <a:p>
            <a:r>
              <a:rPr lang="en-GB" dirty="0" err="1"/>
              <a:t>Samriddhi</a:t>
            </a:r>
            <a:r>
              <a:rPr lang="en-GB" dirty="0"/>
              <a:t> Ranjan (Facilitator, project manager)</a:t>
            </a:r>
            <a:endParaRPr lang="en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485BE8-E45B-B01E-A4A2-CB2044A2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4FD-B9E6-CB4C-82D0-6051FFF5988F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A372F4-09A1-4392-508D-3A4A22C9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26950-9035-07C8-733A-54BB5915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24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1E9C-1785-90BE-AE3A-605F6C3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Eligibility criteria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C4C1-0086-E9FD-F5CA-1F4DA4F1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E019-B1E3-374C-9BE0-6A5A7E3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9118-3FBF-2564-2246-E167B0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10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AFDE-79A2-55CB-CDDE-FAB2745F80E6}"/>
              </a:ext>
            </a:extLst>
          </p:cNvPr>
          <p:cNvSpPr txBox="1"/>
          <p:nvPr/>
        </p:nvSpPr>
        <p:spPr>
          <a:xfrm>
            <a:off x="838200" y="1825624"/>
            <a:ext cx="3240000" cy="435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Hospital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  <a:cs typeface="Helvetica Neue Condensed" panose="02000503000000020004" pitchFamily="2" charset="0"/>
              </a:rPr>
              <a:t>Secondary or tertiary hospitals in India that admit or refer/transfer for admission at least 400 patients with trauma per year</a:t>
            </a:r>
            <a:endParaRPr lang="en-SE" sz="2800" dirty="0">
              <a:latin typeface="Helvetica" pitchFamily="2" charset="0"/>
              <a:ea typeface="Helvetica Neue Light" panose="020004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DE85B-3AC5-CD78-101F-481AFB99E6B0}"/>
              </a:ext>
            </a:extLst>
          </p:cNvPr>
          <p:cNvSpPr txBox="1"/>
          <p:nvPr/>
        </p:nvSpPr>
        <p:spPr>
          <a:xfrm>
            <a:off x="4565650" y="1825625"/>
            <a:ext cx="3240000" cy="435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Cluster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One or more units of physicians providing initial trauma care in the participating hospitals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12B48-A09C-3F1D-57E4-0CBE664B2AD0}"/>
              </a:ext>
            </a:extLst>
          </p:cNvPr>
          <p:cNvSpPr txBox="1"/>
          <p:nvPr/>
        </p:nvSpPr>
        <p:spPr>
          <a:xfrm>
            <a:off x="8293100" y="1825624"/>
            <a:ext cx="3240000" cy="4351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Patient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</a:rPr>
              <a:t>A</a:t>
            </a:r>
            <a:r>
              <a:rPr lang="en-GB" sz="2800" dirty="0">
                <a:effectLst/>
                <a:latin typeface="Helvetica" pitchFamily="2" charset="0"/>
                <a:ea typeface="Helvetica Neue Light" panose="02000403000000020004" pitchFamily="2" charset="0"/>
              </a:rPr>
              <a:t>dult trauma patients presenting to the emergency department of participating hospitals and who are admitted</a:t>
            </a:r>
          </a:p>
        </p:txBody>
      </p:sp>
    </p:spTree>
    <p:extLst>
      <p:ext uri="{BB962C8B-B14F-4D97-AF65-F5344CB8AC3E}">
        <p14:creationId xmlns:p14="http://schemas.microsoft.com/office/powerpoint/2010/main" val="2400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5085-3FA8-872F-AB0C-28B0D5A7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and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1560-C3AC-B874-781F-988023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E05F-0214-DA15-0208-8E5165B7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ADD8-FDEF-0116-8308-326C4442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11</a:t>
            </a:fld>
            <a:endParaRPr lang="en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084BAE-6FB8-57E8-C47C-91E0DFD854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48225" cy="43513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b="1" dirty="0">
                <a:latin typeface="Helvetica" pitchFamily="2" charset="0"/>
                <a:ea typeface="Helvetica Neue" panose="02000503000000020004" pitchFamily="2" charset="0"/>
              </a:rPr>
              <a:t>Intervention</a:t>
            </a:r>
          </a:p>
          <a:p>
            <a:r>
              <a:rPr lang="en-GB" dirty="0">
                <a:latin typeface="Helvetica" pitchFamily="2" charset="0"/>
              </a:rPr>
              <a:t>2.5 day ATLS training course</a:t>
            </a:r>
          </a:p>
          <a:p>
            <a:r>
              <a:rPr lang="en-GB" dirty="0">
                <a:latin typeface="Helvetica" pitchFamily="2" charset="0"/>
              </a:rPr>
              <a:t>Accredited ATLS training facility in India</a:t>
            </a:r>
          </a:p>
          <a:p>
            <a:r>
              <a:rPr lang="en-GB" dirty="0">
                <a:latin typeface="Helvetica" pitchFamily="2" charset="0"/>
              </a:rPr>
              <a:t>1-2 units per hospital 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58BADCA-CA6E-3B58-134D-B6ACF12D4579}"/>
              </a:ext>
            </a:extLst>
          </p:cNvPr>
          <p:cNvSpPr txBox="1">
            <a:spLocks/>
          </p:cNvSpPr>
          <p:nvPr/>
        </p:nvSpPr>
        <p:spPr>
          <a:xfrm>
            <a:off x="6505574" y="1825625"/>
            <a:ext cx="4848226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b="1" dirty="0">
                <a:latin typeface="Helvetica" pitchFamily="2" charset="0"/>
                <a:ea typeface="Helvetica Neue" panose="02000503000000020004" pitchFamily="2" charset="0"/>
              </a:rPr>
              <a:t>Control</a:t>
            </a:r>
          </a:p>
          <a:p>
            <a:r>
              <a:rPr lang="en-GB" dirty="0">
                <a:latin typeface="Helvetica" pitchFamily="2" charset="0"/>
              </a:rPr>
              <a:t>Standard care, meaning care as usual</a:t>
            </a:r>
          </a:p>
          <a:p>
            <a:r>
              <a:rPr lang="en-GB" dirty="0">
                <a:latin typeface="Helvetica" pitchFamily="2" charset="0"/>
              </a:rPr>
              <a:t>No modifications</a:t>
            </a:r>
            <a:endParaRPr lang="en-S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D3CE-1058-DD52-29CF-12DF0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D2E-D1F9-C1F3-CFB9-3E64612C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can train an average of 10 physicians per hospital</a:t>
            </a:r>
          </a:p>
          <a:p>
            <a:r>
              <a:rPr lang="en-SE" dirty="0"/>
              <a:t>Important</a:t>
            </a:r>
          </a:p>
          <a:p>
            <a:pPr lvl="1"/>
            <a:r>
              <a:rPr lang="en-SE" dirty="0"/>
              <a:t>Train those who initially resuscitates trauma patients</a:t>
            </a:r>
          </a:p>
          <a:p>
            <a:pPr lvl="1"/>
            <a:r>
              <a:rPr lang="en-SE" dirty="0"/>
              <a:t>Maximise the number of trained physicians in the emergency department on a given day</a:t>
            </a:r>
          </a:p>
          <a:p>
            <a:pPr lvl="1"/>
            <a:r>
              <a:rPr lang="en-SE" dirty="0"/>
              <a:t>Train as many as possible in the same unit</a:t>
            </a:r>
          </a:p>
          <a:p>
            <a:r>
              <a:rPr lang="en-SE" dirty="0"/>
              <a:t>The timing of the training will be randomised</a:t>
            </a:r>
          </a:p>
          <a:p>
            <a:pPr lvl="1"/>
            <a:r>
              <a:rPr lang="en-SE" dirty="0"/>
              <a:t>The first hospital will undergo training four months after the trial starts</a:t>
            </a:r>
          </a:p>
          <a:p>
            <a:pPr lvl="1"/>
            <a:r>
              <a:rPr lang="en-SE" dirty="0"/>
              <a:t>Hospitals will be informed about their sequence one month in advance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B59C-3FA1-D0C1-5DBA-2D29C40A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3920-BBAA-3703-0BAD-2B403F94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4FB4-4F1E-DC0A-0E36-00EA6A96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937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8B0-277E-A692-C39B-B72A0F68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F732-00FB-46FF-6A54-D8673C7C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F449-BCB9-16D3-C335-E3CBC080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0717-52F2-41BA-E963-3C1EFB9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13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68069-5DB8-1905-CA8C-66B1306C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53051"/>
              </p:ext>
            </p:extLst>
          </p:nvPr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93BF0EA8-517D-EAA2-D306-A1C23EE1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9F7A79-F98A-991B-F365-2C6E3924C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5361"/>
              </p:ext>
            </p:extLst>
          </p:nvPr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9A40F-A175-7B6B-D2C1-2CA1F9958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326CA5-01FA-A37A-E69F-2A1D6A761DF8}"/>
              </a:ext>
            </a:extLst>
          </p:cNvPr>
          <p:cNvSpPr/>
          <p:nvPr/>
        </p:nvSpPr>
        <p:spPr>
          <a:xfrm>
            <a:off x="838199" y="3834063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58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8D5F-44A7-6C55-B7D3-793CBD49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7ED7-6012-9D48-6773-137A21D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A0E6-3765-9E4B-7F32-1F4482B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DFD6-3630-3FCC-977E-7506BCF2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B80-16F5-755E-5F47-0F04F6A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14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3D08B-973C-C56D-12A4-39E5BB0DD01F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494759D8-50EE-BC80-A3F2-3503F9EF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BB7677-51AC-C773-DD5B-6A4F2CEE8038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7017E66-EC9E-ECD4-AAAA-F550EBDAB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768D6-3D90-5725-2787-56F4904242F3}"/>
              </a:ext>
            </a:extLst>
          </p:cNvPr>
          <p:cNvSpPr/>
          <p:nvPr/>
        </p:nvSpPr>
        <p:spPr>
          <a:xfrm>
            <a:off x="611339" y="1353595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455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E26B-A5A0-8E3B-E2C3-A7381535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A6E-7E15-6B1F-5AA6-11EA0F0D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AD93-F5F5-C4B7-5CCA-0BDF33F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16C-1BE6-5F05-ABD3-DDF2BF24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0363-8D28-3DB7-4B09-5A9C7089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15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7B755-5031-EB5E-465E-CDD1000FFC71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0A374712-A0C1-7CCD-AA86-563760E5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2D5403-40C1-715C-E17C-1465A3818565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683008C-4907-99BE-B40D-83AE8B5E9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DE983B-3865-D2A3-D0C5-20AD7F5111C5}"/>
              </a:ext>
            </a:extLst>
          </p:cNvPr>
          <p:cNvSpPr/>
          <p:nvPr/>
        </p:nvSpPr>
        <p:spPr>
          <a:xfrm>
            <a:off x="838199" y="3834063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54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379D-6407-3CD6-6A03-DA49919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C002-C58D-1DDD-4851-1522190A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count on each cluster (often 1 cluster = 1 unit) to enrol at least 12 patients per month</a:t>
            </a:r>
          </a:p>
          <a:p>
            <a:r>
              <a:rPr lang="en-SE" dirty="0"/>
              <a:t>We need at least 4320 patients to be able to detect a reduction in mortality from 20 to 15%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BD8B-7E9C-EDDD-0E26-33E390E0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0ACA-3F40-353D-E19C-6E574F67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ADVANCE TRAUMA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DE78-7792-3389-94C3-17EADE0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726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05C6-368C-4F70-298D-8DB0C91E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Consent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6610-D3A5-AE13-EF27-813920D9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4B92-632C-68F6-FD35-909391D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ADVANCE TRAUMA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679E-6569-0437-3C25-0DF15536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17</a:t>
            </a:fld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E0B5A-1192-2639-CD12-995041550113}"/>
              </a:ext>
            </a:extLst>
          </p:cNvPr>
          <p:cNvSpPr txBox="1"/>
          <p:nvPr/>
        </p:nvSpPr>
        <p:spPr>
          <a:xfrm>
            <a:off x="838200" y="1825624"/>
            <a:ext cx="3240000" cy="435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Opt-out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>
                <a:latin typeface="Helvetica" pitchFamily="2" charset="0"/>
              </a:rPr>
              <a:t>Majority, including primary outcome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>
                <a:latin typeface="Helvetica" pitchFamily="2" charset="0"/>
              </a:rPr>
              <a:t>All variables considered routinely collected and adherence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5AB2B-40B1-6B18-D2BE-F59C5E406EF9}"/>
              </a:ext>
            </a:extLst>
          </p:cNvPr>
          <p:cNvSpPr txBox="1"/>
          <p:nvPr/>
        </p:nvSpPr>
        <p:spPr>
          <a:xfrm>
            <a:off x="4565650" y="1825625"/>
            <a:ext cx="3240000" cy="435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Opt-in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/>
              <a:t>Less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/>
              <a:t>Variables that are not routinely collected, including follow-up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21D26-15ED-C6DF-9198-9C4EA4350C78}"/>
              </a:ext>
            </a:extLst>
          </p:cNvPr>
          <p:cNvSpPr txBox="1"/>
          <p:nvPr/>
        </p:nvSpPr>
        <p:spPr>
          <a:xfrm>
            <a:off x="8293100" y="1825624"/>
            <a:ext cx="3240000" cy="4351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Waiver</a:t>
            </a:r>
          </a:p>
          <a:p>
            <a:r>
              <a:rPr lang="en-SE" sz="2800" dirty="0">
                <a:latin typeface="Helvetica" pitchFamily="2" charset="0"/>
              </a:rPr>
              <a:t>For patients who are </a:t>
            </a:r>
            <a:r>
              <a:rPr lang="en-GB" sz="2800" dirty="0">
                <a:latin typeface="Helvetica" pitchFamily="2" charset="0"/>
              </a:rPr>
              <a:t>unconscious</a:t>
            </a:r>
            <a:r>
              <a:rPr lang="en-SE" sz="2800" dirty="0">
                <a:latin typeface="Helvetica" pitchFamily="2" charset="0"/>
              </a:rPr>
              <a:t> and are without a legally authorized representative</a:t>
            </a:r>
          </a:p>
          <a:p>
            <a:endParaRPr lang="en-SE" sz="28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288-5E9D-13F9-753B-BD6D6E49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DBF2-BC61-8201-079C-3706B89B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One Clinical Research Coordinator (CRC) per participating hospital</a:t>
            </a:r>
          </a:p>
          <a:p>
            <a:r>
              <a:rPr lang="en-SE" dirty="0"/>
              <a:t>Enrols patients admitted under the participating unit(s)</a:t>
            </a:r>
          </a:p>
          <a:p>
            <a:r>
              <a:rPr lang="en-SE" dirty="0"/>
              <a:t>Most data are extracted from medical records</a:t>
            </a:r>
          </a:p>
          <a:p>
            <a:r>
              <a:rPr lang="en-SE" dirty="0"/>
              <a:t>Some outcomes will be collected through observation or telephone follow-up</a:t>
            </a:r>
          </a:p>
          <a:p>
            <a:pPr lvl="1"/>
            <a:r>
              <a:rPr lang="en-SE" dirty="0"/>
              <a:t>Adherence, Quality of Life, Disability and return to work will be collected from a random sample of participants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F8CD-2815-F5B0-242B-D8D4F93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40ED-88A6-1C8D-DBEC-B11FE5CE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7030-30F6-4E24-70A1-EEAFF87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266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705B4-FD18-A97E-ADE9-AB773D4F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268-9DCE-5F29-4DC5-D9BB4D9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Safety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21DB-7244-EB4B-F5CE-D9990ABD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We collect safety events indicative of </a:t>
            </a:r>
            <a:r>
              <a:rPr lang="en-GB" dirty="0"/>
              <a:t>pulmonary, renal, septic or bleeding complications:</a:t>
            </a:r>
            <a:endParaRPr lang="en-SE" dirty="0"/>
          </a:p>
          <a:p>
            <a:r>
              <a:rPr lang="en-SE" dirty="0"/>
              <a:t>Prolonged mechanical ventilation </a:t>
            </a:r>
            <a:r>
              <a:rPr lang="en-GB" dirty="0"/>
              <a:t>(&gt; 7 days)</a:t>
            </a:r>
            <a:endParaRPr lang="en-SE" dirty="0"/>
          </a:p>
          <a:p>
            <a:r>
              <a:rPr lang="en-SE" dirty="0"/>
              <a:t>Initiation of renal replacement therapy</a:t>
            </a:r>
          </a:p>
          <a:p>
            <a:r>
              <a:rPr lang="en-SE" dirty="0"/>
              <a:t>Prolonged (&gt; 2 days) or renewed (restart after at least 2 days without) use of vasopressors</a:t>
            </a:r>
          </a:p>
          <a:p>
            <a:r>
              <a:rPr lang="en-SE" dirty="0"/>
              <a:t>Any other event resulting in prolonged hospitalisation, death, or other meaningful harm as determined by the investigator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501F-8CC1-34F0-DA93-F352C4E9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863E-F308-AA44-A1FB-C8DB8249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3DAE-B9B4-4446-5961-43117D6C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133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AA5F29-EBBB-D85B-11F3-7CB9C8012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91E4B-DD85-164B-6F4B-83392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FA00-976D-354E-AC74-3B7B3B37AEFE}" type="datetime1">
              <a:rPr lang="sv-SE" smtClean="0"/>
              <a:t>2024-11-06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EB8F7-95AC-D9A7-C62C-F9C3A004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3D6-B89F-5B04-FEAC-E8CE0A5B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000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8B93-1FA1-3536-C3DE-2205BF0C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AECA-22D7-4139-038E-6C2DA11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Safety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716-9F92-CAD4-895F-60FCA623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Safety events will be captured by Clinical Research Coordinators</a:t>
            </a:r>
          </a:p>
          <a:p>
            <a:r>
              <a:rPr lang="en-SE" dirty="0"/>
              <a:t>Require review by investigator to assess if the event is potentially related to the intervention</a:t>
            </a:r>
          </a:p>
          <a:p>
            <a:r>
              <a:rPr lang="en-SE" dirty="0"/>
              <a:t>This assessment is recorded in the CRF</a:t>
            </a:r>
          </a:p>
          <a:p>
            <a:r>
              <a:rPr lang="en-SE" dirty="0"/>
              <a:t>Events assessed to be potentially related to the intervention are reported to the Trial Management Group</a:t>
            </a:r>
          </a:p>
          <a:p>
            <a:r>
              <a:rPr lang="en-SE" dirty="0"/>
              <a:t>Decision by the Trial Steering and Data Monitoring Committee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2ED1-7A18-AD22-37EE-B5A738BF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22EE-5F77-8368-E83E-253EF6B8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75C0-EDD6-5712-91AE-55C05080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48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EC5ED-5315-B16B-EEDF-F21CE648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F3AF-BC34-18BB-E6AC-B82E1981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Trial organisation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350D8F-7086-94DC-2F36-43459B6B2A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E" dirty="0"/>
              <a:t>The Joint Trial Steering and Data Monitoring Committee oversees the trial</a:t>
            </a:r>
          </a:p>
          <a:p>
            <a:r>
              <a:rPr lang="en-SE" dirty="0"/>
              <a:t>Meets to review data for each batch, 6 meetings in four years</a:t>
            </a:r>
          </a:p>
          <a:p>
            <a:r>
              <a:rPr lang="en-SE" dirty="0"/>
              <a:t>Governed by the SDMC charter</a:t>
            </a:r>
          </a:p>
          <a:p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5976-6C95-DF7B-EDB9-1285DA71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DFA48-7919-87EC-61A4-5AB346F0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9E509-E3B6-88BF-1345-44273FC8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21</a:t>
            </a:fld>
            <a:endParaRPr lang="en-SE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12A16DC-6777-4FDA-C59A-11290736F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8559" y="1825624"/>
            <a:ext cx="5181600" cy="4417353"/>
          </a:xfrm>
        </p:spPr>
      </p:pic>
    </p:spTree>
    <p:extLst>
      <p:ext uri="{BB962C8B-B14F-4D97-AF65-F5344CB8AC3E}">
        <p14:creationId xmlns:p14="http://schemas.microsoft.com/office/powerpoint/2010/main" val="84934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DCE5-FB17-BD95-15A9-15B8FC5C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947D-4029-AE6F-357F-6613090A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A71E-CB13-9E88-9A2C-F747D69E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Current funding from</a:t>
            </a:r>
          </a:p>
          <a:p>
            <a:pPr lvl="1"/>
            <a:r>
              <a:rPr lang="en-SE" dirty="0"/>
              <a:t>Swedish Research Council</a:t>
            </a:r>
          </a:p>
          <a:p>
            <a:pPr lvl="1"/>
            <a:r>
              <a:rPr lang="en-SE" dirty="0"/>
              <a:t>Laerdal Foundation</a:t>
            </a:r>
          </a:p>
          <a:p>
            <a:r>
              <a:rPr lang="en-SE" dirty="0"/>
              <a:t>Covers the inclusion of the first two batches (10 hospitals)</a:t>
            </a:r>
          </a:p>
          <a:p>
            <a:r>
              <a:rPr lang="en-SE" dirty="0"/>
              <a:t>Additional funding is required to complete the trial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0EB8F-31AB-B667-B31F-3CE0BD06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B113-2E30-48F6-98BA-EE752D6C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6E348-E726-5B5C-9B39-2E0CE0AF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055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8C9-8626-34F3-4AFE-68046A2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Study timeline 2024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D43798-FB6B-E131-36F9-21AEA3146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178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868-35EF-3A28-449C-5D7E55D9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13E7-46AC-7DB5-CCB5-94C5024C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237-1D94-506D-2071-C3F431D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410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4A1EA-EBA7-8084-AC52-64969035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D7C3-6090-9654-77E8-A54D0B9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Study timeline 2025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98C6E0-C6B8-93F7-6582-52452A08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903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BD4C-6BF7-42D3-7CDF-35E99E69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F7A1-365A-C57F-F765-6F7E1FF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62F3-6C33-7F11-B74C-1DA3CAB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916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B219-300E-38E2-BEBD-9964647B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1111ED-97CA-5A38-BE50-4E0396AA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6721"/>
          </a:xfrm>
        </p:spPr>
        <p:txBody>
          <a:bodyPr>
            <a:normAutofit/>
          </a:bodyPr>
          <a:lstStyle/>
          <a:p>
            <a:r>
              <a:rPr lang="en-SE" dirty="0">
                <a:latin typeface="Helvetica" pitchFamily="2" charset="0"/>
              </a:rPr>
              <a:t>Effects of ATLS</a:t>
            </a:r>
            <a:r>
              <a:rPr lang="en-SE" baseline="30000" dirty="0">
                <a:latin typeface="Helvetica" pitchFamily="2" charset="0"/>
              </a:rPr>
              <a:t>®</a:t>
            </a:r>
            <a:r>
              <a:rPr lang="en-SE" dirty="0">
                <a:latin typeface="Helvetica" pitchFamily="2" charset="0"/>
              </a:rPr>
              <a:t> Training on Adult Trauma Patient Outcomes: A Cluster Randomised Trial</a:t>
            </a:r>
          </a:p>
          <a:p>
            <a:endParaRPr lang="en-SE" dirty="0">
              <a:latin typeface="Helvetica" pitchFamily="2" charset="0"/>
            </a:endParaRPr>
          </a:p>
          <a:p>
            <a:r>
              <a:rPr lang="en-SE" sz="1800" dirty="0">
                <a:latin typeface="Helvetica" pitchFamily="2" charset="0"/>
              </a:rPr>
              <a:t>Martin Gerdin Wärnberg | Principal Investigator</a:t>
            </a:r>
          </a:p>
          <a:p>
            <a:r>
              <a:rPr lang="en-SE" sz="1800" dirty="0">
                <a:latin typeface="Helvetica" pitchFamily="2" charset="0"/>
              </a:rPr>
              <a:t>Associate Professor, Karolinska Institutet, Stockholm, Sweden</a:t>
            </a:r>
          </a:p>
          <a:p>
            <a:r>
              <a:rPr lang="en-GB" sz="1800" dirty="0">
                <a:latin typeface="Helvetica" pitchFamily="2" charset="0"/>
              </a:rPr>
              <a:t>m</a:t>
            </a:r>
            <a:r>
              <a:rPr lang="en-SE" sz="1800" dirty="0">
                <a:latin typeface="Helvetica" pitchFamily="2" charset="0"/>
              </a:rPr>
              <a:t>artin.gerdin@ki.se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77CBA36-313F-CCE7-A5B4-C3601593E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>
                <a:latin typeface="Helvetica" pitchFamily="2" charset="0"/>
              </a:rPr>
              <a:t>ADVANCE TRAUMA</a:t>
            </a:r>
          </a:p>
        </p:txBody>
      </p:sp>
    </p:spTree>
    <p:extLst>
      <p:ext uri="{BB962C8B-B14F-4D97-AF65-F5344CB8AC3E}">
        <p14:creationId xmlns:p14="http://schemas.microsoft.com/office/powerpoint/2010/main" val="36898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1D3008-949D-0801-DB01-2E15470F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6721"/>
          </a:xfrm>
        </p:spPr>
        <p:txBody>
          <a:bodyPr>
            <a:normAutofit/>
          </a:bodyPr>
          <a:lstStyle/>
          <a:p>
            <a:r>
              <a:rPr lang="en-SE" dirty="0">
                <a:latin typeface="Helvetica" pitchFamily="2" charset="0"/>
              </a:rPr>
              <a:t>Effects of ATLS</a:t>
            </a:r>
            <a:r>
              <a:rPr lang="en-SE" baseline="30000" dirty="0">
                <a:latin typeface="Helvetica" pitchFamily="2" charset="0"/>
              </a:rPr>
              <a:t>®</a:t>
            </a:r>
            <a:r>
              <a:rPr lang="en-SE" dirty="0">
                <a:latin typeface="Helvetica" pitchFamily="2" charset="0"/>
              </a:rPr>
              <a:t> Training on Adult Trauma Patient Outcomes: A Cluster Randomised Trial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EBB25CA-213F-3BF8-901A-D7F237DC8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>
                <a:latin typeface="Helvetica" pitchFamily="2" charset="0"/>
              </a:rPr>
              <a:t>ADVANCE TRAUMA</a:t>
            </a:r>
          </a:p>
        </p:txBody>
      </p:sp>
    </p:spTree>
    <p:extLst>
      <p:ext uri="{BB962C8B-B14F-4D97-AF65-F5344CB8AC3E}">
        <p14:creationId xmlns:p14="http://schemas.microsoft.com/office/powerpoint/2010/main" val="41834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004-6506-C8A1-C7F2-45F5A3DA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C442-A967-4EFB-4255-4531876A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50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compare the effects of ATLS® training with standard care on outcomes in adult trauma patients.</a:t>
            </a:r>
            <a:endParaRPr lang="en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59037E-7951-8BF4-1C4E-ACD4F44F44B3}"/>
              </a:ext>
            </a:extLst>
          </p:cNvPr>
          <p:cNvSpPr txBox="1">
            <a:spLocks/>
          </p:cNvSpPr>
          <p:nvPr/>
        </p:nvSpPr>
        <p:spPr>
          <a:xfrm>
            <a:off x="838200" y="3183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SE" dirty="0"/>
              <a:t>Importance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A7AA7C-C346-59F8-F2D6-20D336F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4FD-B9E6-CB4C-82D0-6051FFF5988F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768031-5C16-E9D5-199A-DCEA5A0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D7B492-0A94-ECBF-D57D-134FB2AA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4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2B816E-BAA8-19C4-469E-82473F63C0F0}"/>
              </a:ext>
            </a:extLst>
          </p:cNvPr>
          <p:cNvSpPr txBox="1">
            <a:spLocks/>
          </p:cNvSpPr>
          <p:nvPr/>
        </p:nvSpPr>
        <p:spPr>
          <a:xfrm>
            <a:off x="838200" y="4504450"/>
            <a:ext cx="1051560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Despite widespread use, there is no high-quality evidence showing that ATLS® improves patient outcomes. This trial will be the first to address this gap.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411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58A-9B14-EEC9-6A54-1E4F9B1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B800-5DA9-B373-8C4E-58AB1076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Batched stepped-wedge cluster randomised trial:</a:t>
            </a:r>
          </a:p>
          <a:p>
            <a:r>
              <a:rPr lang="en-SE" dirty="0"/>
              <a:t>30 hospitals</a:t>
            </a:r>
          </a:p>
          <a:p>
            <a:r>
              <a:rPr lang="en-SE" dirty="0"/>
              <a:t>6 batches</a:t>
            </a:r>
          </a:p>
          <a:p>
            <a:r>
              <a:rPr lang="en-SE" dirty="0"/>
              <a:t>5 sequences</a:t>
            </a:r>
          </a:p>
          <a:p>
            <a:r>
              <a:rPr lang="en-SE" dirty="0"/>
              <a:t>13 months in trial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B8F1-3F89-C40D-1CE4-5A926258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FCED-E330-E0EC-FDFE-BE3487CF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76FF-BDC3-8E95-9D55-AEF231A0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443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26B7-24FC-C3CF-4874-C9DD12E0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C936-E3BD-57D8-750E-BF09E630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464D-1EAB-A001-492A-03C24E3A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376E-28E8-9586-F4AE-2E053CD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7A40-FB6B-66A7-EEBD-05CC139F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6</a:t>
            </a:fld>
            <a:endParaRPr lang="en-SE"/>
          </a:p>
        </p:txBody>
      </p:sp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27110529-2632-2EC9-670E-48D66C18D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00" y="2204797"/>
            <a:ext cx="11520000" cy="3184941"/>
          </a:xfrm>
        </p:spPr>
      </p:pic>
    </p:spTree>
    <p:extLst>
      <p:ext uri="{BB962C8B-B14F-4D97-AF65-F5344CB8AC3E}">
        <p14:creationId xmlns:p14="http://schemas.microsoft.com/office/powerpoint/2010/main" val="24814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0B06-6943-F59E-2B5B-C611225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E5C1D6-13E5-968C-AC6E-476BC4872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352029"/>
              </p:ext>
            </p:extLst>
          </p:nvPr>
        </p:nvGraphicFramePr>
        <p:xfrm>
          <a:off x="838194" y="5076483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35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4317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6481545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22A2-5544-19B0-E28C-6A6C852F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33CD-19F7-8289-DCBF-EE303542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250F-4A12-DCE2-7A33-51A077D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7</a:t>
            </a:fld>
            <a:endParaRPr lang="en-S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97E534-CB97-6B88-D4BD-42886178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32413"/>
              </p:ext>
            </p:extLst>
          </p:nvPr>
        </p:nvGraphicFramePr>
        <p:xfrm>
          <a:off x="838196" y="1705403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DFF561D-8D49-06A1-BB93-6678B9311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363320"/>
              </p:ext>
            </p:extLst>
          </p:nvPr>
        </p:nvGraphicFramePr>
        <p:xfrm>
          <a:off x="851333" y="4348419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638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5399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5667560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C26DEB9E-FD07-A95A-5186-AB892DFB1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73389"/>
              </p:ext>
            </p:extLst>
          </p:nvPr>
        </p:nvGraphicFramePr>
        <p:xfrm>
          <a:off x="838195" y="3620355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9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857748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A25802C2-1EFD-99F6-627B-534D6C770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4285"/>
              </p:ext>
            </p:extLst>
          </p:nvPr>
        </p:nvGraphicFramePr>
        <p:xfrm>
          <a:off x="838195" y="2892291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057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046312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78805416-B471-ACB2-D32F-6D240EA73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691672"/>
              </p:ext>
            </p:extLst>
          </p:nvPr>
        </p:nvGraphicFramePr>
        <p:xfrm>
          <a:off x="838196" y="2164227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936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3234207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0EFFDC-7C88-9E29-631B-5A6F953F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19030"/>
              </p:ext>
            </p:extLst>
          </p:nvPr>
        </p:nvGraphicFramePr>
        <p:xfrm>
          <a:off x="838196" y="5804549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63B4-C9B3-6AA3-51C8-EFF752C2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Primary outcome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73CB-FA31-E598-CE4A-8A5DE7B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CD87-3BBD-83C6-54FD-EBB6315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F089-DEDB-8477-7C83-013EB563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8</a:t>
            </a:fld>
            <a:endParaRPr lang="en-S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9A0AA-2944-7446-3EBD-0C4C8D7B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SE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30-day in-hospital mortality</a:t>
            </a:r>
          </a:p>
          <a:p>
            <a:r>
              <a:rPr lang="en-SE" dirty="0"/>
              <a:t>Collected through medical records for patients admitted or discharged home</a:t>
            </a:r>
          </a:p>
          <a:p>
            <a:r>
              <a:rPr lang="en-SE" dirty="0"/>
              <a:t>Collected through telephonic follow-up for patients transferred to another hospital</a:t>
            </a:r>
          </a:p>
        </p:txBody>
      </p:sp>
    </p:spTree>
    <p:extLst>
      <p:ext uri="{BB962C8B-B14F-4D97-AF65-F5344CB8AC3E}">
        <p14:creationId xmlns:p14="http://schemas.microsoft.com/office/powerpoint/2010/main" val="422039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91F8-9B24-BCE5-65E6-5188A4D6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Secondary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173-F753-AE74-84E4-340B4D41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b="1" dirty="0">
                <a:ea typeface="Helvetica Neue" panose="02000503000000020004" pitchFamily="2" charset="0"/>
              </a:rPr>
              <a:t>All cause and in-hospital mortality </a:t>
            </a:r>
            <a:r>
              <a:rPr lang="en-SE" dirty="0"/>
              <a:t>at 24 hours,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Quality of life</a:t>
            </a:r>
            <a:r>
              <a:rPr lang="en-SE" dirty="0"/>
              <a:t>, measured using EQ5D5L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Disability</a:t>
            </a:r>
            <a:r>
              <a:rPr lang="en-SE" dirty="0"/>
              <a:t>, measured using WHODAS 2.0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Return to work</a:t>
            </a:r>
            <a:r>
              <a:rPr lang="en-SE" dirty="0"/>
              <a:t>, measured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Length of stay</a:t>
            </a:r>
            <a:r>
              <a:rPr lang="en-SE" dirty="0"/>
              <a:t>, in the ED, ICU and hospital</a:t>
            </a:r>
          </a:p>
          <a:p>
            <a:r>
              <a:rPr lang="en-SE" b="1" dirty="0"/>
              <a:t>Adherence to ATLS principles</a:t>
            </a:r>
            <a:r>
              <a:rPr lang="en-SE" dirty="0"/>
              <a:t>, collected through observations</a:t>
            </a:r>
            <a:endParaRPr lang="en-SE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60C9-5491-466B-B6A0-96EC9F19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2024-11-06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8937-F6DB-6F99-AEA2-E4CE467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D9AC-25B6-72B1-59AF-EE76823F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43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7771</TotalTime>
  <Words>1156</Words>
  <Application>Microsoft Macintosh PowerPoint</Application>
  <PresentationFormat>Widescreen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Helvetica</vt:lpstr>
      <vt:lpstr>Helvetica Neue</vt:lpstr>
      <vt:lpstr>Office Theme</vt:lpstr>
      <vt:lpstr>Joint Trial Steering and Data Monitoring Committee</vt:lpstr>
      <vt:lpstr>PowerPoint Presentation</vt:lpstr>
      <vt:lpstr>ADVANCE TRAUMA</vt:lpstr>
      <vt:lpstr>Aim</vt:lpstr>
      <vt:lpstr>Design</vt:lpstr>
      <vt:lpstr>Design</vt:lpstr>
      <vt:lpstr>Design</vt:lpstr>
      <vt:lpstr>Primary outcome</vt:lpstr>
      <vt:lpstr>Secondary outcomes</vt:lpstr>
      <vt:lpstr>Eligibility criteria</vt:lpstr>
      <vt:lpstr>Intervention and control</vt:lpstr>
      <vt:lpstr>Intervention implementation</vt:lpstr>
      <vt:lpstr>Intervention implementation</vt:lpstr>
      <vt:lpstr>Intervention implementation</vt:lpstr>
      <vt:lpstr>Intervention implementation</vt:lpstr>
      <vt:lpstr>Sample size</vt:lpstr>
      <vt:lpstr>Consent</vt:lpstr>
      <vt:lpstr>Data collection</vt:lpstr>
      <vt:lpstr>Safety reporting</vt:lpstr>
      <vt:lpstr>Safety reporting</vt:lpstr>
      <vt:lpstr>Trial organisation</vt:lpstr>
      <vt:lpstr>Funding</vt:lpstr>
      <vt:lpstr>Study timeline 2024</vt:lpstr>
      <vt:lpstr>Study timeline 2025</vt:lpstr>
      <vt:lpstr>ADVANCE TRAUMA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Gerdin Wärnberg</dc:creator>
  <cp:lastModifiedBy>Martin Gerdin Wärnberg</cp:lastModifiedBy>
  <cp:revision>8</cp:revision>
  <dcterms:created xsi:type="dcterms:W3CDTF">2024-10-14T11:58:30Z</dcterms:created>
  <dcterms:modified xsi:type="dcterms:W3CDTF">2024-11-06T15:49:23Z</dcterms:modified>
</cp:coreProperties>
</file>