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0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80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863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0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392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89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23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663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2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382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41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5B3F-2836-49F8-A309-F89BC18EA933}" type="datetimeFigureOut">
              <a:rPr lang="cs-CZ" smtClean="0"/>
              <a:t>19.2.2015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D650-D74B-4729-8C19-02C2FDF10B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12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Zásobník, Fronta, Seznam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ALG2 – cvičení 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957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Změny v náplni předmětu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Základy OOP v C++ probírány v předmětu </a:t>
            </a:r>
            <a:r>
              <a:rPr lang="cs-CZ" b="1" dirty="0" smtClean="0"/>
              <a:t>Programování 2</a:t>
            </a:r>
          </a:p>
          <a:p>
            <a:r>
              <a:rPr lang="cs-CZ" b="1" dirty="0" smtClean="0"/>
              <a:t>Algoritmy 2</a:t>
            </a:r>
            <a:r>
              <a:rPr lang="cs-CZ" dirty="0" smtClean="0"/>
              <a:t> – datové struktury a jejich implementace v C++</a:t>
            </a:r>
          </a:p>
          <a:p>
            <a:pPr lvl="1"/>
            <a:r>
              <a:rPr lang="cs-CZ" dirty="0" smtClean="0"/>
              <a:t>Fronta, Zásobník, Seznam</a:t>
            </a:r>
          </a:p>
          <a:p>
            <a:pPr lvl="1"/>
            <a:r>
              <a:rPr lang="cs-CZ" dirty="0" smtClean="0"/>
              <a:t>Grafy,</a:t>
            </a:r>
          </a:p>
          <a:p>
            <a:pPr lvl="1"/>
            <a:r>
              <a:rPr lang="cs-CZ" dirty="0" smtClean="0"/>
              <a:t>Binární stromy, B – stromy</a:t>
            </a:r>
          </a:p>
          <a:p>
            <a:pPr lvl="1"/>
            <a:r>
              <a:rPr lang="cs-CZ" dirty="0" err="1" smtClean="0"/>
              <a:t>Hašovací</a:t>
            </a:r>
            <a:r>
              <a:rPr lang="cs-CZ" dirty="0" smtClean="0"/>
              <a:t> tabulky</a:t>
            </a:r>
          </a:p>
          <a:p>
            <a:r>
              <a:rPr lang="cs-CZ" b="1" dirty="0" smtClean="0"/>
              <a:t>Úkoly:</a:t>
            </a:r>
          </a:p>
          <a:p>
            <a:pPr lvl="1"/>
            <a:r>
              <a:rPr lang="cs-CZ" dirty="0" smtClean="0"/>
              <a:t>Otázky na cvičení ( min. 10 bodů celkově, max. 20)</a:t>
            </a:r>
          </a:p>
          <a:p>
            <a:pPr lvl="1"/>
            <a:r>
              <a:rPr lang="cs-CZ" dirty="0" smtClean="0"/>
              <a:t>Obhajoba projektu (21 – 40 bodů)</a:t>
            </a:r>
          </a:p>
          <a:p>
            <a:pPr lvl="1"/>
            <a:r>
              <a:rPr lang="cs-CZ" dirty="0" smtClean="0"/>
              <a:t>Závěrečná písemka ve zkouškovém období (20 – 40 bodů)</a:t>
            </a:r>
          </a:p>
        </p:txBody>
      </p:sp>
    </p:spTree>
    <p:extLst>
      <p:ext uri="{BB962C8B-B14F-4D97-AF65-F5344CB8AC3E}">
        <p14:creationId xmlns:p14="http://schemas.microsoft.com/office/powerpoint/2010/main" val="41025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6953"/>
            <a:ext cx="4780548" cy="269293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na cvičení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sz="2400" dirty="0" smtClean="0"/>
              <a:t>Implementujte program, který bude načítat a vyhodnocovat matematické výrazy v postfixové normě (např. 5 + 2 </a:t>
            </a:r>
            <a:r>
              <a:rPr lang="cs-CZ" sz="2400" dirty="0" smtClean="0">
                <a:sym typeface="Wingdings" panose="05000000000000000000" pitchFamily="2" charset="2"/>
              </a:rPr>
              <a:t> 5 2 + ). Využijte při implementaci zásobník.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 smtClean="0">
                <a:sym typeface="Wingdings" panose="05000000000000000000" pitchFamily="2" charset="2"/>
              </a:rPr>
              <a:t>Implementujte program, který bude převádět matematický výraz z infixové formy do postfixové normy (</a:t>
            </a:r>
            <a:r>
              <a:rPr lang="cs-CZ" sz="2400" dirty="0" err="1" smtClean="0">
                <a:sym typeface="Wingdings" panose="05000000000000000000" pitchFamily="2" charset="2"/>
              </a:rPr>
              <a:t>např</a:t>
            </a:r>
            <a:r>
              <a:rPr lang="cs-CZ" sz="2400" dirty="0" smtClean="0">
                <a:sym typeface="Wingdings" panose="05000000000000000000" pitchFamily="2" charset="2"/>
              </a:rPr>
              <a:t> 10 + 1  10 1 +)</a:t>
            </a:r>
            <a:endParaRPr lang="cs-CZ" sz="2400" dirty="0" smtClean="0"/>
          </a:p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27" y="3766953"/>
            <a:ext cx="4227094" cy="27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Algoritmus vyhodnocení POSTFIX výrazu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000" dirty="0" smtClean="0"/>
              <a:t>Pokud jsou na vstupu symboly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1600" dirty="0" smtClean="0"/>
              <a:t>Načti další symbol </a:t>
            </a:r>
            <a:r>
              <a:rPr lang="cs-CZ" sz="1600" b="1" dirty="0"/>
              <a:t>S</a:t>
            </a:r>
            <a:endParaRPr lang="cs-CZ" sz="1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cs-CZ" sz="1600" dirty="0" smtClean="0"/>
              <a:t>Pokud je </a:t>
            </a:r>
            <a:r>
              <a:rPr lang="cs-CZ" sz="1600" b="1" dirty="0" smtClean="0"/>
              <a:t>S</a:t>
            </a:r>
            <a:r>
              <a:rPr lang="cs-CZ" sz="1600" dirty="0" smtClean="0"/>
              <a:t> číslo, </a:t>
            </a:r>
          </a:p>
          <a:p>
            <a:pPr marL="1428750" lvl="2" indent="-514350">
              <a:buFont typeface="+mj-lt"/>
              <a:buAutoNum type="arabicPeriod"/>
            </a:pPr>
            <a:r>
              <a:rPr lang="cs-CZ" sz="1200" dirty="0" smtClean="0"/>
              <a:t>ulož jej na zásobník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1600" dirty="0" smtClean="0"/>
              <a:t>Pokud je </a:t>
            </a:r>
            <a:r>
              <a:rPr lang="cs-CZ" sz="1600" b="1" dirty="0" smtClean="0"/>
              <a:t>S </a:t>
            </a:r>
            <a:r>
              <a:rPr lang="cs-CZ" sz="1600" dirty="0" smtClean="0"/>
              <a:t>operátor </a:t>
            </a:r>
          </a:p>
          <a:p>
            <a:pPr marL="1428750" lvl="2" indent="-514350">
              <a:buFont typeface="+mj-lt"/>
              <a:buAutoNum type="arabicPeriod"/>
            </a:pPr>
            <a:r>
              <a:rPr lang="cs-CZ" sz="1200" dirty="0" smtClean="0"/>
              <a:t>Odeber ze zásobníku </a:t>
            </a:r>
            <a:r>
              <a:rPr lang="cs-CZ" sz="1200" i="1" dirty="0" smtClean="0"/>
              <a:t>n </a:t>
            </a:r>
            <a:r>
              <a:rPr lang="cs-CZ" sz="1200" dirty="0" smtClean="0"/>
              <a:t>čísel (kde </a:t>
            </a:r>
            <a:r>
              <a:rPr lang="cs-CZ" sz="1200" i="1" dirty="0" smtClean="0"/>
              <a:t>n </a:t>
            </a:r>
            <a:r>
              <a:rPr lang="cs-CZ" sz="1200" dirty="0" smtClean="0"/>
              <a:t>je arita operátoru)</a:t>
            </a:r>
          </a:p>
          <a:p>
            <a:pPr marL="1428750" lvl="2" indent="-514350">
              <a:buFont typeface="+mj-lt"/>
              <a:buAutoNum type="arabicPeriod"/>
            </a:pPr>
            <a:r>
              <a:rPr lang="cs-CZ" sz="1200" dirty="0" smtClean="0"/>
              <a:t>Pokud je na zásobníku méně než </a:t>
            </a:r>
            <a:r>
              <a:rPr lang="cs-CZ" sz="1200" i="1" dirty="0" smtClean="0"/>
              <a:t>n </a:t>
            </a:r>
            <a:r>
              <a:rPr lang="cs-CZ" sz="1200" dirty="0" smtClean="0"/>
              <a:t>čísel =&gt; </a:t>
            </a:r>
            <a:r>
              <a:rPr lang="cs-CZ" sz="1200" b="1" dirty="0" smtClean="0"/>
              <a:t>CHYBA</a:t>
            </a:r>
            <a:endParaRPr lang="cs-CZ" sz="1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cs-CZ" sz="1200" dirty="0" smtClean="0"/>
              <a:t>Proveď danou operaci se všemi čísly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cs-CZ" sz="1200" dirty="0" smtClean="0"/>
              <a:t>Výsledek ulož na zásobník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dirty="0" smtClean="0"/>
              <a:t>Po přečtení vstupu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1600" dirty="0" smtClean="0"/>
              <a:t>Pokud je na zásobníku právě 1 hodnota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cs-CZ" sz="1200" dirty="0" smtClean="0"/>
              <a:t>Vrať hodnotu jako výsledek celé operace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1600" dirty="0" smtClean="0"/>
              <a:t>Pokud je na zásobníku více než 1 hodnota =&gt; </a:t>
            </a:r>
            <a:r>
              <a:rPr lang="cs-CZ" sz="1600" b="1" dirty="0" smtClean="0"/>
              <a:t>CHYBA</a:t>
            </a: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12792718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223</Words>
  <Application>Microsoft Office PowerPoint</Application>
  <PresentationFormat>Širokoúhlá obrazovka</PresentationFormat>
  <Paragraphs>30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Motiv Office</vt:lpstr>
      <vt:lpstr>Zásobník, Fronta, Seznam</vt:lpstr>
      <vt:lpstr>Změny v náplni předmětu</vt:lpstr>
      <vt:lpstr>Úkoly na cvičení</vt:lpstr>
      <vt:lpstr>Algoritmus vyhodnocení POSTFIX výrazu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Zásobník, Fronta, Seznam</dc:title>
  <dc:creator>Martin</dc:creator>
  <cp:lastModifiedBy>Martin</cp:lastModifiedBy>
  <cp:revision>5</cp:revision>
  <dcterms:created xsi:type="dcterms:W3CDTF">2015-02-18T17:22:12Z</dcterms:created>
  <dcterms:modified xsi:type="dcterms:W3CDTF">2015-02-19T10:15:46Z</dcterms:modified>
</cp:coreProperties>
</file>