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5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26D75-304E-47C4-BBB3-F17A7D3D1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6E4700-20CB-4997-B620-06B9F7CC4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CB2DE6-4326-42C1-A688-7FE29228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A848-63D9-472F-B641-DA0BAA5239E6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64038C-C5EE-4964-A69A-DF2DEBE2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4D7C-E0EB-4B7F-9014-BA76E09C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721-BE38-4DF7-80C7-CF10BE486B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1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8A695-21B1-4FF0-854F-6991A95F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A3FD11-F600-40C7-B24A-D0D0553AF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29B4D9-335C-4320-A190-F38CE2B9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A848-63D9-472F-B641-DA0BAA5239E6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02709E-FE40-4A6B-A83A-93AEC309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2198F0-F127-413C-84F2-C7E3EEB2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721-BE38-4DF7-80C7-CF10BE486B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7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E645A3-E513-43D7-97D0-31DF0F4C5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D12355-57C6-4F49-AB58-3B61EC407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F254C-014A-4EF9-B9F0-B8F8BE7E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A848-63D9-472F-B641-DA0BAA5239E6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EEE39-8F59-426C-ADA7-6591769E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40F75-742A-454D-B3F6-61062097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721-BE38-4DF7-80C7-CF10BE486B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138D9-B6BF-48B2-BD92-81B16F0D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585068-3BD6-47DC-8E33-7583CE870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F80CD6-9AB4-4F2B-AF84-F7661416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A848-63D9-472F-B641-DA0BAA5239E6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D4B558-FBFB-4AC5-B7F7-8F28F99D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69904D-0A72-4E11-B384-21C96011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721-BE38-4DF7-80C7-CF10BE486B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6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C0D9C-1CCC-4B80-B9AB-31529F46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E79729-E9EB-49D3-978C-6BE85B137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E6A634-D741-4F24-9A8D-CCA0DCA4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A848-63D9-472F-B641-DA0BAA5239E6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DFBFB-9A0B-4655-B30E-4C29B5FB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C5182-BB5D-4212-AA07-1F5B9D0D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721-BE38-4DF7-80C7-CF10BE486B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8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60333-FF82-47F2-A6B2-8E83AA00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3151C-A22C-431F-9511-2E2D7074F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959C48-96DD-4FE1-A1CF-0E7153EB4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053B09-E8EC-4995-BAC5-099835FC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A848-63D9-472F-B641-DA0BAA5239E6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8C6F7E-19CB-4E3E-B132-13F85D45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C8C155-EB44-4036-923E-17FB31B9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721-BE38-4DF7-80C7-CF10BE486B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D4FB4-CD1C-489A-AAE0-F704F79D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4F6E57-862F-435A-B597-0E16DCBDB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C1B16D-D4C5-427C-B427-E20108707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D096B0-B67D-4C24-984A-50ED7B425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48441E-FD3E-4F8F-8A41-09C773408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0DA2A2-C4FE-4508-88CE-AD06BCDF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A848-63D9-472F-B641-DA0BAA5239E6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3C99900-E75F-4C34-B86A-0CBA0BF2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FFB161-887F-4187-8200-A2BC800E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721-BE38-4DF7-80C7-CF10BE486B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0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0F238-B7E3-4BF6-9C1E-3F4B31CB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9E869C-D934-4525-94EE-AD25C2B0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A848-63D9-472F-B641-DA0BAA5239E6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FD64D3-84A9-46E1-A82F-DB6B490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96E5D8-50F8-4369-A01E-C928EBB2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721-BE38-4DF7-80C7-CF10BE486B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4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D41289-0B54-4DCA-BCDF-2E7FE67B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A848-63D9-472F-B641-DA0BAA5239E6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65FFD9-0467-4F11-A50E-1798B60F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9B97-BBE4-45FC-8CE4-EC985BDA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721-BE38-4DF7-80C7-CF10BE486B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8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AAD92-82D6-4886-A226-3851C31C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0CB955-AE1A-45B8-9326-5BBDC6CF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9A09BD-B1E5-4A15-ADAC-3DAA4FE46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EDCF2F-AA7B-40C6-B9D8-65DF53DF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A848-63D9-472F-B641-DA0BAA5239E6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D603E3-B947-4A7B-AF0C-2F7320D5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1CEA37-0C5D-46EE-82A3-71DC6D63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721-BE38-4DF7-80C7-CF10BE486B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0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28450-C9CD-404B-BB30-B12E0E79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832578-3C4C-4A6D-8D91-E26AA7D1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5C1676-22E9-428C-ACD9-B5E7FE03D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542D9B-FA9D-4E82-8DA0-B3AAF34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A848-63D9-472F-B641-DA0BAA5239E6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375F4E-A48C-44DB-BE00-A9F8A211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D1AABA-6C01-4E0D-B753-F6EA2F06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721-BE38-4DF7-80C7-CF10BE486B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5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1667BD-8793-4333-8497-E21B3D83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8768AC-5FB2-4E55-A5A0-11E6A4DB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8D3BA4-6236-4C05-864C-1575AE4C2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A848-63D9-472F-B641-DA0BAA5239E6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7A335D-518B-49EE-BF0E-EE89CB078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4D4FC2-E319-4AF0-A210-C7B84683A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31721-BE38-4DF7-80C7-CF10BE486B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A45C57D-DD49-4211-8556-4EB6B20D97E7}"/>
              </a:ext>
            </a:extLst>
          </p:cNvPr>
          <p:cNvSpPr/>
          <p:nvPr/>
        </p:nvSpPr>
        <p:spPr>
          <a:xfrm>
            <a:off x="2187290" y="810117"/>
            <a:ext cx="1991834" cy="78747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MatchingTool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BFD4F07-7A8D-4898-87A2-F09FB0ACC0C1}"/>
              </a:ext>
            </a:extLst>
          </p:cNvPr>
          <p:cNvSpPr/>
          <p:nvPr/>
        </p:nvSpPr>
        <p:spPr>
          <a:xfrm>
            <a:off x="927682" y="4404368"/>
            <a:ext cx="1991834" cy="78747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F6D7632-3CC3-48FA-8623-1FF478A62D46}"/>
              </a:ext>
            </a:extLst>
          </p:cNvPr>
          <p:cNvSpPr/>
          <p:nvPr/>
        </p:nvSpPr>
        <p:spPr>
          <a:xfrm>
            <a:off x="6020682" y="4404368"/>
            <a:ext cx="1991834" cy="78747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624305E-2535-4145-80E0-E967FD4FC6F1}"/>
              </a:ext>
            </a:extLst>
          </p:cNvPr>
          <p:cNvSpPr/>
          <p:nvPr/>
        </p:nvSpPr>
        <p:spPr>
          <a:xfrm>
            <a:off x="3474182" y="4404369"/>
            <a:ext cx="1991834" cy="78747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AD7F7F9-8D32-4161-BA33-C551305F4F45}"/>
              </a:ext>
            </a:extLst>
          </p:cNvPr>
          <p:cNvSpPr/>
          <p:nvPr/>
        </p:nvSpPr>
        <p:spPr>
          <a:xfrm>
            <a:off x="3411273" y="5829302"/>
            <a:ext cx="2117653" cy="587446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SUT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54A54FF-872A-4CE6-94A4-B8FE578663A1}"/>
              </a:ext>
            </a:extLst>
          </p:cNvPr>
          <p:cNvCxnSpPr>
            <a:cxnSpLocks/>
            <a:stCxn id="8" idx="0"/>
            <a:endCxn id="24" idx="2"/>
          </p:cNvCxnSpPr>
          <p:nvPr/>
        </p:nvCxnSpPr>
        <p:spPr>
          <a:xfrm rot="16200000" flipV="1">
            <a:off x="3414457" y="3348727"/>
            <a:ext cx="824392" cy="1286892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0FADB33-6E61-40A3-ABE4-65C779C9F5DD}"/>
              </a:ext>
            </a:extLst>
          </p:cNvPr>
          <p:cNvCxnSpPr>
            <a:cxnSpLocks/>
          </p:cNvCxnSpPr>
          <p:nvPr/>
        </p:nvCxnSpPr>
        <p:spPr>
          <a:xfrm flipH="1" flipV="1">
            <a:off x="4470099" y="5191848"/>
            <a:ext cx="1" cy="63745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30EE955-6C3A-4E6C-8AD0-60CDEAC50870}"/>
              </a:ext>
            </a:extLst>
          </p:cNvPr>
          <p:cNvCxnSpPr>
            <a:cxnSpLocks/>
            <a:stCxn id="7" idx="0"/>
            <a:endCxn id="24" idx="2"/>
          </p:cNvCxnSpPr>
          <p:nvPr/>
        </p:nvCxnSpPr>
        <p:spPr>
          <a:xfrm rot="16200000" flipV="1">
            <a:off x="4687708" y="2075477"/>
            <a:ext cx="824391" cy="3833392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2">
            <a:extLst>
              <a:ext uri="{FF2B5EF4-FFF2-40B4-BE49-F238E27FC236}">
                <a16:creationId xmlns:a16="http://schemas.microsoft.com/office/drawing/2014/main" id="{F543CDAC-54DD-4AD1-906D-DCEFBF3CC233}"/>
              </a:ext>
            </a:extLst>
          </p:cNvPr>
          <p:cNvCxnSpPr>
            <a:cxnSpLocks/>
            <a:stCxn id="6" idx="0"/>
            <a:endCxn id="24" idx="2"/>
          </p:cNvCxnSpPr>
          <p:nvPr/>
        </p:nvCxnSpPr>
        <p:spPr>
          <a:xfrm rot="5400000" flipH="1" flipV="1">
            <a:off x="2141208" y="3362369"/>
            <a:ext cx="824391" cy="1259608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22">
            <a:extLst>
              <a:ext uri="{FF2B5EF4-FFF2-40B4-BE49-F238E27FC236}">
                <a16:creationId xmlns:a16="http://schemas.microsoft.com/office/drawing/2014/main" id="{CC97DD0C-B8E3-4592-B3F8-E9FAF6164706}"/>
              </a:ext>
            </a:extLst>
          </p:cNvPr>
          <p:cNvCxnSpPr>
            <a:cxnSpLocks/>
            <a:stCxn id="6" idx="2"/>
            <a:endCxn id="11" idx="2"/>
          </p:cNvCxnSpPr>
          <p:nvPr/>
        </p:nvCxnSpPr>
        <p:spPr>
          <a:xfrm rot="16200000" flipH="1">
            <a:off x="2201847" y="4913599"/>
            <a:ext cx="931178" cy="1487674"/>
          </a:xfrm>
          <a:prstGeom prst="bentConnector2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22">
            <a:extLst>
              <a:ext uri="{FF2B5EF4-FFF2-40B4-BE49-F238E27FC236}">
                <a16:creationId xmlns:a16="http://schemas.microsoft.com/office/drawing/2014/main" id="{4D524FB7-EDEC-4DFA-88FE-41B2F713C964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rot="5400000">
            <a:off x="5807174" y="4913600"/>
            <a:ext cx="931178" cy="1487673"/>
          </a:xfrm>
          <a:prstGeom prst="bentConnector2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D4EB0EBB-8DBA-4D6B-8254-CBDA1D749562}"/>
              </a:ext>
            </a:extLst>
          </p:cNvPr>
          <p:cNvSpPr/>
          <p:nvPr/>
        </p:nvSpPr>
        <p:spPr>
          <a:xfrm>
            <a:off x="446562" y="321734"/>
            <a:ext cx="8038214" cy="5132768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hteck: abgerundete Ecken 99">
            <a:extLst>
              <a:ext uri="{FF2B5EF4-FFF2-40B4-BE49-F238E27FC236}">
                <a16:creationId xmlns:a16="http://schemas.microsoft.com/office/drawing/2014/main" id="{DB6EBB3B-50FF-46D6-B369-7D7E75F07AEC}"/>
              </a:ext>
            </a:extLst>
          </p:cNvPr>
          <p:cNvSpPr/>
          <p:nvPr/>
        </p:nvSpPr>
        <p:spPr>
          <a:xfrm>
            <a:off x="446562" y="5571120"/>
            <a:ext cx="8038214" cy="1045661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4F6641FC-13AE-41F6-B5CE-F9FC1B6E4043}"/>
              </a:ext>
            </a:extLst>
          </p:cNvPr>
          <p:cNvSpPr txBox="1"/>
          <p:nvPr/>
        </p:nvSpPr>
        <p:spPr>
          <a:xfrm>
            <a:off x="8582234" y="5454501"/>
            <a:ext cx="269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SUT and </a:t>
            </a:r>
            <a:r>
              <a:rPr lang="en-US" dirty="0" err="1"/>
              <a:t>openISBT</a:t>
            </a:r>
            <a:r>
              <a:rPr lang="en-US" dirty="0"/>
              <a:t> should run on different instances.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F31A7DD7-7C36-4835-A126-0258ABE00C78}"/>
              </a:ext>
            </a:extLst>
          </p:cNvPr>
          <p:cNvSpPr txBox="1"/>
          <p:nvPr/>
        </p:nvSpPr>
        <p:spPr>
          <a:xfrm>
            <a:off x="8567181" y="4203498"/>
            <a:ext cx="223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Workers can also run on other instances.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BFAA0562-8ED9-4357-A728-7D0671E6015C}"/>
              </a:ext>
            </a:extLst>
          </p:cNvPr>
          <p:cNvSpPr txBox="1"/>
          <p:nvPr/>
        </p:nvSpPr>
        <p:spPr>
          <a:xfrm>
            <a:off x="8567181" y="2192837"/>
            <a:ext cx="245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openISBT</a:t>
            </a:r>
            <a:r>
              <a:rPr lang="en-US" dirty="0"/>
              <a:t> tools can and should run on the same instance.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033A41-24CC-42AF-8C6C-FB683038588D}"/>
              </a:ext>
            </a:extLst>
          </p:cNvPr>
          <p:cNvSpPr/>
          <p:nvPr/>
        </p:nvSpPr>
        <p:spPr>
          <a:xfrm>
            <a:off x="3598657" y="1785104"/>
            <a:ext cx="1991834" cy="78747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Workload Generator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73AC2A5-499C-4EF4-82D7-74C2C452A0F1}"/>
              </a:ext>
            </a:extLst>
          </p:cNvPr>
          <p:cNvSpPr/>
          <p:nvPr/>
        </p:nvSpPr>
        <p:spPr>
          <a:xfrm>
            <a:off x="2187290" y="2792498"/>
            <a:ext cx="1991834" cy="78747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Run Tool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AAAB417-F116-420A-ABE5-8C3CA447E95F}"/>
              </a:ext>
            </a:extLst>
          </p:cNvPr>
          <p:cNvSpPr/>
          <p:nvPr/>
        </p:nvSpPr>
        <p:spPr>
          <a:xfrm>
            <a:off x="5024765" y="2792498"/>
            <a:ext cx="1991834" cy="78747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Box Plot Values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2888263-6FAB-493C-89FF-7CADC5F75428}"/>
              </a:ext>
            </a:extLst>
          </p:cNvPr>
          <p:cNvSpPr txBox="1"/>
          <p:nvPr/>
        </p:nvSpPr>
        <p:spPr>
          <a:xfrm>
            <a:off x="553673" y="581828"/>
            <a:ext cx="1684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openAPI</a:t>
            </a:r>
            <a:r>
              <a:rPr lang="en-US" sz="1200" dirty="0"/>
              <a:t> specification(s)</a:t>
            </a:r>
            <a:br>
              <a:rPr lang="en-US" sz="1200" dirty="0"/>
            </a:br>
            <a:r>
              <a:rPr lang="en-US" sz="1200" dirty="0"/>
              <a:t>service links</a:t>
            </a:r>
            <a:br>
              <a:rPr lang="en-US" sz="1200" dirty="0"/>
            </a:br>
            <a:r>
              <a:rPr lang="en-US" sz="1200" dirty="0"/>
              <a:t>pattern definition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ED8B3CC-9558-4726-8440-2DD3209BB8E0}"/>
              </a:ext>
            </a:extLst>
          </p:cNvPr>
          <p:cNvSpPr txBox="1"/>
          <p:nvPr/>
        </p:nvSpPr>
        <p:spPr>
          <a:xfrm>
            <a:off x="4205974" y="921084"/>
            <a:ext cx="880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mapping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D3FDA4C-7470-47B0-819F-E927130AB3F7}"/>
              </a:ext>
            </a:extLst>
          </p:cNvPr>
          <p:cNvSpPr txBox="1"/>
          <p:nvPr/>
        </p:nvSpPr>
        <p:spPr>
          <a:xfrm>
            <a:off x="1155011" y="2601718"/>
            <a:ext cx="153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workload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2A5C7EB-783C-4BE2-9355-8E0CDBD0B2DE}"/>
              </a:ext>
            </a:extLst>
          </p:cNvPr>
          <p:cNvSpPr txBox="1"/>
          <p:nvPr/>
        </p:nvSpPr>
        <p:spPr>
          <a:xfrm>
            <a:off x="4301677" y="2858988"/>
            <a:ext cx="768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BE04A22-B050-46B9-ADAB-80F43860825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83771" y="1198083"/>
            <a:ext cx="1403519" cy="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2E44944-A22D-4EED-93A8-E51AE6DED1B3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4179124" y="1203857"/>
            <a:ext cx="8456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3CFD610A-A8EF-420D-B57F-B297FD194E25}"/>
              </a:ext>
            </a:extLst>
          </p:cNvPr>
          <p:cNvCxnSpPr>
            <a:cxnSpLocks/>
            <a:stCxn id="22" idx="1"/>
            <a:endCxn id="24" idx="1"/>
          </p:cNvCxnSpPr>
          <p:nvPr/>
        </p:nvCxnSpPr>
        <p:spPr>
          <a:xfrm rot="10800000" flipV="1">
            <a:off x="2187291" y="2178844"/>
            <a:ext cx="1411367" cy="1007394"/>
          </a:xfrm>
          <a:prstGeom prst="bentConnector3">
            <a:avLst>
              <a:gd name="adj1" fmla="val 11619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A551A2BE-9869-4EF7-8C9C-488CAA0A0E0A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4179124" y="3186238"/>
            <a:ext cx="8456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22EF7AD-9E55-48CE-91CB-A35A61E7D9F3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016599" y="3186238"/>
            <a:ext cx="8456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3AD52641-A787-41CA-B043-DB7B533BC9B1}"/>
              </a:ext>
            </a:extLst>
          </p:cNvPr>
          <p:cNvSpPr txBox="1"/>
          <p:nvPr/>
        </p:nvSpPr>
        <p:spPr>
          <a:xfrm>
            <a:off x="7020209" y="2878455"/>
            <a:ext cx="1191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boxPlotValues</a:t>
            </a:r>
            <a:endParaRPr lang="en-US" sz="12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83BA9F0-1110-4FFB-AF6C-54A89CE737C3}"/>
              </a:ext>
            </a:extLst>
          </p:cNvPr>
          <p:cNvSpPr/>
          <p:nvPr/>
        </p:nvSpPr>
        <p:spPr>
          <a:xfrm>
            <a:off x="5024765" y="810117"/>
            <a:ext cx="1991834" cy="78747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(opt.) Request Distribution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9BDFAA6-4CA4-40C9-82B6-BE79223E612B}"/>
              </a:ext>
            </a:extLst>
          </p:cNvPr>
          <p:cNvCxnSpPr>
            <a:cxnSpLocks/>
            <a:stCxn id="4" idx="3"/>
            <a:endCxn id="22" idx="0"/>
          </p:cNvCxnSpPr>
          <p:nvPr/>
        </p:nvCxnSpPr>
        <p:spPr>
          <a:xfrm>
            <a:off x="4179124" y="1203857"/>
            <a:ext cx="415450" cy="58124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39">
            <a:extLst>
              <a:ext uri="{FF2B5EF4-FFF2-40B4-BE49-F238E27FC236}">
                <a16:creationId xmlns:a16="http://schemas.microsoft.com/office/drawing/2014/main" id="{E799B7F4-EB42-4EE6-A932-DB008B1A645B}"/>
              </a:ext>
            </a:extLst>
          </p:cNvPr>
          <p:cNvCxnSpPr>
            <a:cxnSpLocks/>
            <a:stCxn id="39" idx="2"/>
            <a:endCxn id="22" idx="3"/>
          </p:cNvCxnSpPr>
          <p:nvPr/>
        </p:nvCxnSpPr>
        <p:spPr>
          <a:xfrm rot="5400000">
            <a:off x="5514963" y="1673125"/>
            <a:ext cx="581248" cy="43019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76A225BE-5732-4772-BA69-50893F8E6D09}"/>
              </a:ext>
            </a:extLst>
          </p:cNvPr>
          <p:cNvSpPr txBox="1"/>
          <p:nvPr/>
        </p:nvSpPr>
        <p:spPr>
          <a:xfrm>
            <a:off x="6020682" y="1779656"/>
            <a:ext cx="88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adjusted mapping</a:t>
            </a:r>
          </a:p>
        </p:txBody>
      </p:sp>
    </p:spTree>
    <p:extLst>
      <p:ext uri="{BB962C8B-B14F-4D97-AF65-F5344CB8AC3E}">
        <p14:creationId xmlns:p14="http://schemas.microsoft.com/office/powerpoint/2010/main" val="236657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</dc:creator>
  <cp:lastModifiedBy>TU-Pseudonym 7266607117810021</cp:lastModifiedBy>
  <cp:revision>10</cp:revision>
  <dcterms:created xsi:type="dcterms:W3CDTF">2019-11-26T11:18:02Z</dcterms:created>
  <dcterms:modified xsi:type="dcterms:W3CDTF">2020-09-03T16:16:49Z</dcterms:modified>
</cp:coreProperties>
</file>