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-294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8F71-5031-8321-F86A-086FCFFB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D5EB-8432-62F0-ACA4-C66E36942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EF5FC-F5AF-5A09-8158-847675D0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623E5-93ED-20EC-CF0D-DE60592F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95874-1796-6BCE-1C16-33D2895D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3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B516-7EFD-F9EA-521F-D08A0187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81C5A3-1C58-2B7B-E06D-E000998A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8982-7BF1-D26A-A43A-69C6181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72C75-1B88-FFF0-B5AC-41BF4028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7F98F-E300-5763-F9F5-582039EB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462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4EB6C3-B8ED-514E-3E5F-88E50D695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8CC1F-C37D-AB7D-2F20-6B07CF23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7C8C0-BFA7-FF1C-E5E2-29F5F3D0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FEFDA-5170-9132-6517-E7903C6B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62C83-14E4-C834-EDDF-3A0118B8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62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466E-4BA1-A88C-7C71-D234DA25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0EAE6-E1E1-6BAD-3B46-1123801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CC87F-5659-7A05-8E20-34340740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59A05-8366-FDFA-EA4E-6347E499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35CA-93A3-40AC-80FF-24288477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1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B7821-3865-1981-31CA-EE3B975A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ED856-325C-AB24-4292-8F33AF70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44DC8-2A64-FFAC-7C31-C2537CF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A8C23-2AE9-7403-C46D-8F165B11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7DBB2-A7FA-8B2B-1CD0-C14E27B4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B823-2AF6-5F14-CBA2-733DE625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553EA-CB1D-A74A-1268-5D8090EA7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34A54E-D937-EE84-2006-E9D4AF8B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164D6-56E9-1B92-AA02-57E2C0A2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A7950-9752-543C-48B9-E03BDD0A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E7050-1D52-DB00-2147-54A6060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4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AA0D2-3D18-FC52-CB70-B648A1C7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EB63E-6AB3-A5CC-4BAE-024A2664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215AE3-4228-8AA2-8544-9A01585D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C93305-38BA-9B5B-5467-582DFA0A8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AAEAD5-DC0D-0B7B-CEB9-F1689EDF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37D855-5978-8601-BD81-517B00C1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F21FFF-9A24-7DCC-2ADE-20336F52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E963FF-DCD1-B61E-2B2D-B7550127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14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5DB8F-2E75-4A28-FBD9-998F838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759004-5B21-AEE4-DF24-F2FFE181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65773-6500-8281-CE33-D3510260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2F37C1-C501-2876-89B9-7CD1E6A8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032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FB5971-1B18-0488-57AB-8D6241FC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5513BB-8E30-D667-E67B-AF4F12E9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447D43-751C-74FD-2588-9E4A31B4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6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85F74-4525-D4C8-BA31-9F52342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7CBCF-12B0-B297-5713-1F0DD827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3E5B79-BB4F-2353-7DAA-6C611C20A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80F62-167E-DC6D-ACCC-68E022A1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4801CF-8593-681E-4D44-42685AFF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C787D-3611-93D9-12F7-5B80A1FE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28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C1FEB-5BF0-3296-9795-67A1B4E1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9CF58A-ACC9-E312-FF17-DEE57DE5B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551180-BA93-F955-B3C1-C3FAC3C4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55341-2A46-DC6A-4B98-6E24710C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FEFC4-E58F-8F23-8125-FE1C77A9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B85B7-8FB5-5A97-1D82-1F0837A5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125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DEC8BA-7F00-06AD-B820-2E56E964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64C7D2-CF8C-840F-1AEC-DC8917F9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AFE1-24DC-8E5E-E18A-62DEA8E3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4473-5053-464A-A10A-2BCD4B48F14B}" type="datetimeFigureOut">
              <a:rPr lang="es-AR" smtClean="0"/>
              <a:t>14/7/2022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14D73-E13E-2394-1AE4-870AF284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51FD5-C228-FA90-42DD-B2AC8949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6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00EA74E-657B-27AA-80AD-669B22FD5076}"/>
              </a:ext>
            </a:extLst>
          </p:cNvPr>
          <p:cNvSpPr txBox="1"/>
          <p:nvPr/>
        </p:nvSpPr>
        <p:spPr>
          <a:xfrm>
            <a:off x="3799760" y="136074"/>
            <a:ext cx="214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Index</a:t>
            </a:r>
            <a:endParaRPr lang="es-AR" dirty="0"/>
          </a:p>
          <a:p>
            <a:r>
              <a:rPr lang="es-AR" dirty="0"/>
              <a:t>Listado de productos</a:t>
            </a:r>
          </a:p>
        </p:txBody>
      </p:sp>
      <p:pic>
        <p:nvPicPr>
          <p:cNvPr id="7" name="Gráfico 6" descr="Diseño web con relleno sólido">
            <a:extLst>
              <a:ext uri="{FF2B5EF4-FFF2-40B4-BE49-F238E27FC236}">
                <a16:creationId xmlns:a16="http://schemas.microsoft.com/office/drawing/2014/main" id="{BE83FE3D-D10A-32CE-69D5-71AD7A0B1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050" y="505406"/>
            <a:ext cx="1227223" cy="12272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1C40A0-1A95-14AF-7F3E-754E75D25974}"/>
              </a:ext>
            </a:extLst>
          </p:cNvPr>
          <p:cNvSpPr txBox="1"/>
          <p:nvPr/>
        </p:nvSpPr>
        <p:spPr>
          <a:xfrm>
            <a:off x="3547262" y="3809515"/>
            <a:ext cx="2481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Id de producto o SKU - Stock </a:t>
            </a:r>
            <a:r>
              <a:rPr lang="es-AR" sz="1200" dirty="0" err="1"/>
              <a:t>Keeping</a:t>
            </a:r>
            <a:r>
              <a:rPr lang="es-AR" sz="1200" dirty="0"/>
              <a:t> </a:t>
            </a:r>
            <a:r>
              <a:rPr lang="es-AR" sz="1200" dirty="0" err="1"/>
              <a:t>Unit</a:t>
            </a:r>
            <a:endParaRPr lang="es-A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Nombre del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 err="1"/>
              <a:t>Categoria</a:t>
            </a:r>
            <a:endParaRPr lang="es-A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Marca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Descripción del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Stock disponible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Fotos de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Responsable de carga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Fecha de creación de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Fecha de actualización</a:t>
            </a:r>
          </a:p>
        </p:txBody>
      </p:sp>
      <p:pic>
        <p:nvPicPr>
          <p:cNvPr id="9" name="Gráfico 8" descr="Diseño web con relleno sólido">
            <a:extLst>
              <a:ext uri="{FF2B5EF4-FFF2-40B4-BE49-F238E27FC236}">
                <a16:creationId xmlns:a16="http://schemas.microsoft.com/office/drawing/2014/main" id="{D20A2DB5-101B-0867-2C54-36259177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1815" y="509416"/>
            <a:ext cx="1227223" cy="1227223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A9D98BC-C87D-C013-A097-FB2C3D468172}"/>
              </a:ext>
            </a:extLst>
          </p:cNvPr>
          <p:cNvCxnSpPr>
            <a:cxnSpLocks/>
          </p:cNvCxnSpPr>
          <p:nvPr/>
        </p:nvCxnSpPr>
        <p:spPr>
          <a:xfrm flipV="1">
            <a:off x="5556600" y="1119016"/>
            <a:ext cx="805979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44B2B-1CE9-DE5B-581D-A45C0EFDE308}"/>
              </a:ext>
            </a:extLst>
          </p:cNvPr>
          <p:cNvSpPr txBox="1"/>
          <p:nvPr/>
        </p:nvSpPr>
        <p:spPr>
          <a:xfrm>
            <a:off x="6621815" y="17399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Login</a:t>
            </a:r>
            <a:r>
              <a:rPr lang="es-AR" dirty="0"/>
              <a:t> de usuario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BFA1F9-8909-0884-97EA-610940F1FE20}"/>
              </a:ext>
            </a:extLst>
          </p:cNvPr>
          <p:cNvSpPr txBox="1"/>
          <p:nvPr/>
        </p:nvSpPr>
        <p:spPr>
          <a:xfrm>
            <a:off x="8814268" y="1732629"/>
            <a:ext cx="2360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ADMINISTRADOR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Carga de nuevos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Modificar 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Baja de productos: 1) motivos no comercial (rotura, error) 2) orden de venta.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Capacidad de revertir compras de administrador y de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Ver historial de ventas (hechas por administrador y clientes)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Ver historial de ingresos y bajas de stock por producto.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Dar de alta, modificar y baja usuario Administrador y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 err="1"/>
              <a:t>Mensajeria</a:t>
            </a:r>
            <a:r>
              <a:rPr lang="es-AR" sz="1200" dirty="0"/>
              <a:t> con otros administradores y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200" dirty="0"/>
          </a:p>
          <a:p>
            <a:r>
              <a:rPr lang="es-AR" sz="1200" dirty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Realizar compras de los productos y que descuente del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Historial de compras.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/>
              <a:t>Dar de alta, modificar y baja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200" dirty="0" err="1"/>
              <a:t>Mensajeria</a:t>
            </a:r>
            <a:r>
              <a:rPr lang="es-AR" sz="1200" dirty="0"/>
              <a:t> con administrador</a:t>
            </a:r>
          </a:p>
        </p:txBody>
      </p:sp>
      <p:pic>
        <p:nvPicPr>
          <p:cNvPr id="15" name="Gráfico 14" descr="Diseño web con relleno sólido">
            <a:extLst>
              <a:ext uri="{FF2B5EF4-FFF2-40B4-BE49-F238E27FC236}">
                <a16:creationId xmlns:a16="http://schemas.microsoft.com/office/drawing/2014/main" id="{32A22092-0565-9600-0FB6-CD7437A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0058" y="445240"/>
            <a:ext cx="1227223" cy="1227223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AEE3EA4-AC20-FDA9-0C30-B67B0D8CBDCF}"/>
              </a:ext>
            </a:extLst>
          </p:cNvPr>
          <p:cNvCxnSpPr>
            <a:cxnSpLocks/>
          </p:cNvCxnSpPr>
          <p:nvPr/>
        </p:nvCxnSpPr>
        <p:spPr>
          <a:xfrm flipV="1">
            <a:off x="7934843" y="1054840"/>
            <a:ext cx="805979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43359EE-1675-2229-99C2-F22B755B39F0}"/>
              </a:ext>
            </a:extLst>
          </p:cNvPr>
          <p:cNvSpPr txBox="1"/>
          <p:nvPr/>
        </p:nvSpPr>
        <p:spPr>
          <a:xfrm>
            <a:off x="8747403" y="169980"/>
            <a:ext cx="344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Vistas / Acciones posibles de hacer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3180FBA-C041-CE93-8F59-E32DC007ABFA}"/>
              </a:ext>
            </a:extLst>
          </p:cNvPr>
          <p:cNvSpPr txBox="1"/>
          <p:nvPr/>
        </p:nvSpPr>
        <p:spPr>
          <a:xfrm>
            <a:off x="3984105" y="3440183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Productos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51E704D-CCF8-6E93-ED2E-B9C8A9653A63}"/>
              </a:ext>
            </a:extLst>
          </p:cNvPr>
          <p:cNvSpPr txBox="1"/>
          <p:nvPr/>
        </p:nvSpPr>
        <p:spPr>
          <a:xfrm>
            <a:off x="6200827" y="2072062"/>
            <a:ext cx="23609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Tipo de usuario: Administrador o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Correo electrónico (usuario):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Clave: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Apellido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Nombre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Fecha de nacimiento.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Celular: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Dirección: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Ciudad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Provincia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Código Postal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País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E568548-81B1-1786-D5D9-6E08CDE12BEF}"/>
              </a:ext>
            </a:extLst>
          </p:cNvPr>
          <p:cNvSpPr txBox="1"/>
          <p:nvPr/>
        </p:nvSpPr>
        <p:spPr>
          <a:xfrm>
            <a:off x="6881804" y="16074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Usuarios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3314476-73E3-9C58-F80D-E40AAEFE3322}"/>
              </a:ext>
            </a:extLst>
          </p:cNvPr>
          <p:cNvSpPr txBox="1"/>
          <p:nvPr/>
        </p:nvSpPr>
        <p:spPr>
          <a:xfrm>
            <a:off x="3799760" y="1732603"/>
            <a:ext cx="2360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Ver todos los productos con stock.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Invisibilizar productos creados sin stock.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Poder buscar productos por nombre y descripción.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Filtrar productos por marca o categoría.</a:t>
            </a:r>
          </a:p>
          <a:p>
            <a:pPr marL="171450" indent="-171450">
              <a:buFontTx/>
              <a:buChar char="-"/>
            </a:pPr>
            <a:endParaRPr lang="es-AR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4891B0-6CB9-4676-92D2-EA24D41B77F5}"/>
              </a:ext>
            </a:extLst>
          </p:cNvPr>
          <p:cNvSpPr txBox="1"/>
          <p:nvPr/>
        </p:nvSpPr>
        <p:spPr>
          <a:xfrm>
            <a:off x="360948" y="1684495"/>
            <a:ext cx="2566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Proyecto final</a:t>
            </a:r>
          </a:p>
          <a:p>
            <a:endParaRPr lang="es-AR" dirty="0"/>
          </a:p>
          <a:p>
            <a:r>
              <a:rPr lang="es-AR" dirty="0"/>
              <a:t>Stock productos de pesca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897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Diseño web contorno">
            <a:extLst>
              <a:ext uri="{FF2B5EF4-FFF2-40B4-BE49-F238E27FC236}">
                <a16:creationId xmlns:a16="http://schemas.microsoft.com/office/drawing/2014/main" id="{B2F11008-2998-AD1B-F2E9-DE6425E2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640" y="1316819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98A5B8-815D-A68F-24CA-61FBAD3D9EC2}"/>
              </a:ext>
            </a:extLst>
          </p:cNvPr>
          <p:cNvSpPr txBox="1"/>
          <p:nvPr/>
        </p:nvSpPr>
        <p:spPr>
          <a:xfrm>
            <a:off x="4086521" y="930079"/>
            <a:ext cx="552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Views</a:t>
            </a:r>
            <a:endParaRPr lang="es-AR" sz="1200" dirty="0"/>
          </a:p>
        </p:txBody>
      </p:sp>
      <p:pic>
        <p:nvPicPr>
          <p:cNvPr id="7" name="Gráfico 6" descr="Diseño web contorno">
            <a:extLst>
              <a:ext uri="{FF2B5EF4-FFF2-40B4-BE49-F238E27FC236}">
                <a16:creationId xmlns:a16="http://schemas.microsoft.com/office/drawing/2014/main" id="{AA099433-C013-E343-1B7B-C39D04696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6155" y="1316819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8ED91A3-1E33-E3C0-2CFB-7022E25774BE}"/>
              </a:ext>
            </a:extLst>
          </p:cNvPr>
          <p:cNvSpPr txBox="1"/>
          <p:nvPr/>
        </p:nvSpPr>
        <p:spPr>
          <a:xfrm>
            <a:off x="535922" y="93007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Urls</a:t>
            </a:r>
            <a:endParaRPr lang="es-AR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221B68-4A3E-C225-3B71-C2C0D23C1B01}"/>
              </a:ext>
            </a:extLst>
          </p:cNvPr>
          <p:cNvSpPr txBox="1"/>
          <p:nvPr/>
        </p:nvSpPr>
        <p:spPr>
          <a:xfrm>
            <a:off x="2416155" y="899268"/>
            <a:ext cx="821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Templates</a:t>
            </a:r>
            <a:endParaRPr lang="es-AR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4BC056-D2D5-4A9E-DDAC-4B04F2193471}"/>
              </a:ext>
            </a:extLst>
          </p:cNvPr>
          <p:cNvSpPr txBox="1"/>
          <p:nvPr/>
        </p:nvSpPr>
        <p:spPr>
          <a:xfrm>
            <a:off x="9104813" y="899269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Models</a:t>
            </a:r>
            <a:r>
              <a:rPr lang="es-AR" sz="1200" dirty="0"/>
              <a:t> (uso de base de datos)</a:t>
            </a:r>
          </a:p>
        </p:txBody>
      </p:sp>
      <p:pic>
        <p:nvPicPr>
          <p:cNvPr id="12" name="Gráfico 11" descr="Inventario contorno">
            <a:extLst>
              <a:ext uri="{FF2B5EF4-FFF2-40B4-BE49-F238E27FC236}">
                <a16:creationId xmlns:a16="http://schemas.microsoft.com/office/drawing/2014/main" id="{B4433D52-57C5-FFC3-41F4-98B8DA9A4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1136" y="1194226"/>
            <a:ext cx="914400" cy="914400"/>
          </a:xfrm>
          <a:prstGeom prst="rect">
            <a:avLst/>
          </a:prstGeom>
        </p:spPr>
      </p:pic>
      <p:pic>
        <p:nvPicPr>
          <p:cNvPr id="14" name="Gráfico 13" descr="Usuario con relleno sólido">
            <a:extLst>
              <a:ext uri="{FF2B5EF4-FFF2-40B4-BE49-F238E27FC236}">
                <a16:creationId xmlns:a16="http://schemas.microsoft.com/office/drawing/2014/main" id="{70D59028-CEDF-CF64-D308-8527A3FFF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6346" y="2072758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DDD4192-C03B-ED8A-D771-BF5DD094E0EC}"/>
              </a:ext>
            </a:extLst>
          </p:cNvPr>
          <p:cNvSpPr txBox="1"/>
          <p:nvPr/>
        </p:nvSpPr>
        <p:spPr>
          <a:xfrm>
            <a:off x="10383253" y="1497020"/>
            <a:ext cx="1294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Productos o stock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4B30BD-64F5-A4F5-DEF3-7C6054CFA9B3}"/>
              </a:ext>
            </a:extLst>
          </p:cNvPr>
          <p:cNvSpPr txBox="1"/>
          <p:nvPr/>
        </p:nvSpPr>
        <p:spPr>
          <a:xfrm>
            <a:off x="10448399" y="245553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Usuarios</a:t>
            </a:r>
          </a:p>
        </p:txBody>
      </p:sp>
      <p:pic>
        <p:nvPicPr>
          <p:cNvPr id="18" name="Gráfico 17" descr="Periódico con relleno sólido">
            <a:extLst>
              <a:ext uri="{FF2B5EF4-FFF2-40B4-BE49-F238E27FC236}">
                <a16:creationId xmlns:a16="http://schemas.microsoft.com/office/drawing/2014/main" id="{4365B6FE-E7DC-1874-92D7-4B219FC7A7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7785" y="3290999"/>
            <a:ext cx="914400" cy="9144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4962C4F-F2A7-611D-1AD7-1351AE5EFA02}"/>
              </a:ext>
            </a:extLst>
          </p:cNvPr>
          <p:cNvSpPr txBox="1"/>
          <p:nvPr/>
        </p:nvSpPr>
        <p:spPr>
          <a:xfrm>
            <a:off x="8934286" y="3558702"/>
            <a:ext cx="144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Historial de ventas/compras</a:t>
            </a:r>
          </a:p>
        </p:txBody>
      </p:sp>
      <p:pic>
        <p:nvPicPr>
          <p:cNvPr id="20" name="Gráfico 19" descr="Periódico con relleno sólido">
            <a:extLst>
              <a:ext uri="{FF2B5EF4-FFF2-40B4-BE49-F238E27FC236}">
                <a16:creationId xmlns:a16="http://schemas.microsoft.com/office/drawing/2014/main" id="{3C8EBD5E-2AD3-D1AD-ECCC-7C7C07DA6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1136" y="4191959"/>
            <a:ext cx="914400" cy="9144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7EA3372-13C0-CA6B-1CD7-BBC547A6C751}"/>
              </a:ext>
            </a:extLst>
          </p:cNvPr>
          <p:cNvSpPr txBox="1"/>
          <p:nvPr/>
        </p:nvSpPr>
        <p:spPr>
          <a:xfrm>
            <a:off x="10427365" y="4486866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Historial de stock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8E6E80-C61A-2A2F-2D2B-35C127170E2F}"/>
              </a:ext>
            </a:extLst>
          </p:cNvPr>
          <p:cNvSpPr txBox="1"/>
          <p:nvPr/>
        </p:nvSpPr>
        <p:spPr>
          <a:xfrm>
            <a:off x="277640" y="2567418"/>
            <a:ext cx="1936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err="1"/>
              <a:t>Index</a:t>
            </a:r>
            <a:r>
              <a:rPr lang="es-AR" sz="1200" dirty="0"/>
              <a:t> / listado de productos</a:t>
            </a:r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dirty="0"/>
              <a:t>Área de usuario</a:t>
            </a:r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dirty="0"/>
              <a:t>Área de Alta, modificación y baja de Stock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74546DC-E34E-DE3A-1AB2-A8C1546A78FB}"/>
              </a:ext>
            </a:extLst>
          </p:cNvPr>
          <p:cNvSpPr txBox="1"/>
          <p:nvPr/>
        </p:nvSpPr>
        <p:spPr>
          <a:xfrm>
            <a:off x="5780308" y="934270"/>
            <a:ext cx="93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Formularios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76DCA3-0FBD-7D4F-4EAF-85A3E05082E1}"/>
              </a:ext>
            </a:extLst>
          </p:cNvPr>
          <p:cNvSpPr txBox="1"/>
          <p:nvPr/>
        </p:nvSpPr>
        <p:spPr>
          <a:xfrm>
            <a:off x="5474766" y="2529958"/>
            <a:ext cx="24059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Para Usuarios: </a:t>
            </a:r>
          </a:p>
          <a:p>
            <a:r>
              <a:rPr lang="es-AR" sz="1200" dirty="0"/>
              <a:t>       -crear, </a:t>
            </a:r>
          </a:p>
          <a:p>
            <a:r>
              <a:rPr lang="es-AR" sz="1200" dirty="0"/>
              <a:t>       -buscar, </a:t>
            </a:r>
          </a:p>
          <a:p>
            <a:r>
              <a:rPr lang="es-AR" sz="1200" dirty="0"/>
              <a:t>       -modificar y eliminar.</a:t>
            </a:r>
          </a:p>
          <a:p>
            <a:endParaRPr lang="es-AR" sz="1200" dirty="0"/>
          </a:p>
          <a:p>
            <a:r>
              <a:rPr lang="es-AR" sz="1200" dirty="0"/>
              <a:t>Área de Producto: </a:t>
            </a:r>
          </a:p>
          <a:p>
            <a:r>
              <a:rPr lang="es-AR" sz="1200" dirty="0"/>
              <a:t>        -Alta, </a:t>
            </a:r>
          </a:p>
          <a:p>
            <a:r>
              <a:rPr lang="es-AR" sz="1200" dirty="0"/>
              <a:t>        -modificación </a:t>
            </a:r>
            <a:r>
              <a:rPr lang="es-AR" sz="1200"/>
              <a:t>y baja.</a:t>
            </a:r>
            <a:endParaRPr lang="es-AR" sz="1200" dirty="0"/>
          </a:p>
          <a:p>
            <a:endParaRPr lang="es-AR" sz="1200" dirty="0"/>
          </a:p>
          <a:p>
            <a:r>
              <a:rPr lang="es-AR" sz="1200" dirty="0"/>
              <a:t>Buscador de historial de ventas.</a:t>
            </a:r>
          </a:p>
          <a:p>
            <a:endParaRPr lang="es-AR" sz="1200" dirty="0"/>
          </a:p>
          <a:p>
            <a:r>
              <a:rPr lang="es-AR" sz="1200" dirty="0"/>
              <a:t>Buscador de movimientos de producto.</a:t>
            </a:r>
          </a:p>
        </p:txBody>
      </p:sp>
      <p:pic>
        <p:nvPicPr>
          <p:cNvPr id="26" name="Gráfico 25" descr="Quiosco con relleno sólido">
            <a:extLst>
              <a:ext uri="{FF2B5EF4-FFF2-40B4-BE49-F238E27FC236}">
                <a16:creationId xmlns:a16="http://schemas.microsoft.com/office/drawing/2014/main" id="{D9C21902-DD62-C828-9767-849A7FD920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63686" y="3152500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A35D48E4-1121-E17C-7D1C-8C489DD0447A}"/>
              </a:ext>
            </a:extLst>
          </p:cNvPr>
          <p:cNvSpPr txBox="1"/>
          <p:nvPr/>
        </p:nvSpPr>
        <p:spPr>
          <a:xfrm>
            <a:off x="11101876" y="3471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Ventas/compras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AA72F0-3AD1-3F8E-B5BE-CCAA9D6B8EB3}"/>
              </a:ext>
            </a:extLst>
          </p:cNvPr>
          <p:cNvSpPr txBox="1"/>
          <p:nvPr/>
        </p:nvSpPr>
        <p:spPr>
          <a:xfrm>
            <a:off x="3970421" y="2827421"/>
            <a:ext cx="1227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Ver productos</a:t>
            </a:r>
          </a:p>
          <a:p>
            <a:endParaRPr lang="es-AR" sz="1200" dirty="0"/>
          </a:p>
          <a:p>
            <a:r>
              <a:rPr lang="es-AR" sz="1200" dirty="0"/>
              <a:t>Desplegar resultados</a:t>
            </a:r>
          </a:p>
          <a:p>
            <a:endParaRPr lang="es-AR" sz="1200" dirty="0"/>
          </a:p>
          <a:p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118379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311</Words>
  <Application>Microsoft Office PowerPoint</Application>
  <PresentationFormat>Panorámica</PresentationFormat>
  <Paragraphs>83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GROSVALD</dc:creator>
  <cp:lastModifiedBy>MARTIN GROSVALD</cp:lastModifiedBy>
  <cp:revision>7</cp:revision>
  <dcterms:created xsi:type="dcterms:W3CDTF">2022-07-12T22:47:46Z</dcterms:created>
  <dcterms:modified xsi:type="dcterms:W3CDTF">2022-07-14T23:57:29Z</dcterms:modified>
</cp:coreProperties>
</file>