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78" r:id="rId2"/>
    <p:sldId id="279" r:id="rId14"/>
    <p:sldId id="280" r:id="rId15"/>
    <p:sldId id="281" r:id="rId16"/>
  </p:sldIdLst>
  <p:sldSz cx="12192000" cy="6858000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pen Sans Light" panose="020B030603050402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Campaign Example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Campaign description here...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Lorem ipsum dolor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Date: 2020-05-06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#1: sdfds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Number #1: 324234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#1: ipsum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Radio #1: aaa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sdf dsfds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Excepteur sint occaecat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#1: sdf dsf sdf sf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#2: werwer f dsf sdfdsf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371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Textarea #3: 24 sdfsdfds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Officia deserunt mollit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dsf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Decision: maybe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Size: dsfds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Definition: dsf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Open Sans Light</vt:lpstr>
      <vt:lpstr>Open Sans</vt:lpstr>
      <vt:lpstr>Arial</vt:lpstr>
      <vt:lpstr>Wingdings</vt:lpstr>
      <vt:lpstr>Courier New</vt:lpstr>
      <vt:lpstr>OMG - Dark Blue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12</cp:revision>
  <dcterms:created xsi:type="dcterms:W3CDTF">2020-05-31T13:07:27Z</dcterms:created>
  <dcterms:modified xsi:type="dcterms:W3CDTF">2020-05-31T21:25:59Z</dcterms:modified>
  <cp:category/>
</cp:coreProperties>
</file>