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Open Sans Light" panose="020B030603050402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82"/>
    <a:srgbClr val="E05778"/>
    <a:srgbClr val="FFF082"/>
    <a:srgbClr val="FFFF82"/>
    <a:srgbClr val="2DC4AD"/>
    <a:srgbClr val="2DE1C2"/>
    <a:srgbClr val="2C3865"/>
    <a:srgbClr val="A3A9AD"/>
    <a:srgbClr val="00A1D3"/>
    <a:srgbClr val="626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1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361E37AC-E579-3A4D-888A-20BE10C46C7B}" type="datetimeFigureOut">
              <a:rPr lang="en-US" smtClean="0"/>
              <a:pPr/>
              <a:t>5/31/20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B4EAA192-E422-8744-A8A1-B0B695AE0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955243-1B55-2941-9726-F8C1B75EB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" r="48953" b="48881"/>
          <a:stretch/>
        </p:blipFill>
        <p:spPr>
          <a:xfrm>
            <a:off x="4745311" y="-1273629"/>
            <a:ext cx="7446690" cy="8131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FCF04-BBA9-6B42-AD78-89D15CE4A58A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7AF7BC2-24E5-D14B-A5DD-B030F4BC9B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4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E547A-A31C-874C-9710-AB2779041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11229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40CD060-D49C-F24A-84DC-F400367A7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BF597-F201-8041-97DC-938D347322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35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32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44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77C3AD-22E7-9240-83AE-062E2F947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96E7E-4E83-654F-BD12-6F99370E5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7" r="48953" b="48881"/>
          <a:stretch/>
        </p:blipFill>
        <p:spPr>
          <a:xfrm>
            <a:off x="4745311" y="-1"/>
            <a:ext cx="74466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F9B0890-E93F-6C40-8850-9C0E37625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68580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6E3704-128A-B249-A892-5CF47B05B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AFA189-F8CD-754F-A231-BAD36F64D0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58C36-04DC-154C-96AF-D842046BE8D1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2" y="465609"/>
            <a:ext cx="10540678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2" y="1483980"/>
            <a:ext cx="10540678" cy="473594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1722" y="6410848"/>
            <a:ext cx="316356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7757" y="6410848"/>
            <a:ext cx="3356486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A7A11-14A2-8E49-B6F3-B4FDCD92E59E}"/>
              </a:ext>
            </a:extLst>
          </p:cNvPr>
          <p:cNvSpPr/>
          <p:nvPr userDrawn="1"/>
        </p:nvSpPr>
        <p:spPr>
          <a:xfrm>
            <a:off x="-1" y="0"/>
            <a:ext cx="71679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DFEFA-B2AF-E74E-B7B3-8097F63F4B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842003" y="3186113"/>
            <a:ext cx="6400800" cy="485775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C2C2A-B6D2-024E-A11A-1AE4841C6989}"/>
              </a:ext>
            </a:extLst>
          </p:cNvPr>
          <p:cNvSpPr/>
          <p:nvPr userDrawn="1"/>
        </p:nvSpPr>
        <p:spPr>
          <a:xfrm>
            <a:off x="1041722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909C7-0340-6245-961C-41E4F4DFA452}"/>
              </a:ext>
            </a:extLst>
          </p:cNvPr>
          <p:cNvSpPr/>
          <p:nvPr userDrawn="1"/>
        </p:nvSpPr>
        <p:spPr>
          <a:xfrm>
            <a:off x="0" y="0"/>
            <a:ext cx="48274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F5E93-A357-F64C-9FE6-EA83DFB8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0" y="457200"/>
            <a:ext cx="3708539" cy="838200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2222-B0D6-624B-9B90-48DCACA5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07" y="457200"/>
            <a:ext cx="6132792" cy="5772778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CA1F0-25ED-3946-AB81-79F3999F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160" y="1476375"/>
            <a:ext cx="3708540" cy="475360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44C-C86B-9043-B0DB-602BF9FF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C712-2297-7F42-B666-0C54F90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BFAC1-04D0-6847-9724-3613FCBE680B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7479" y="1295400"/>
            <a:ext cx="8233992" cy="483182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3633" y="1629749"/>
            <a:ext cx="6201684" cy="3879358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955AB0B-982F-B447-9D89-DA734E8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7948"/>
            <a:ext cx="3530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344F1C0-2001-EA4C-9F03-8D3840A2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19A26-D2B0-0E4C-97B6-5B734138BDDE}"/>
              </a:ext>
            </a:extLst>
          </p:cNvPr>
          <p:cNvSpPr/>
          <p:nvPr userDrawn="1"/>
        </p:nvSpPr>
        <p:spPr>
          <a:xfrm>
            <a:off x="609600" y="2895720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2809" y="715620"/>
            <a:ext cx="9426382" cy="553154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6116" y="1100438"/>
            <a:ext cx="7099769" cy="444114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A6B9163-3DC0-4C4B-B405-9D91EAB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27BF-5B20-3647-BDFA-DA8BB5C7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455EE-4F87-F04B-8A44-12193B8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BA8A-F553-B542-ADD0-893B42C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8A0F8-FC42-BD46-B244-877B8A564B22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3A35C-3E0F-DD40-9D63-5844154F010E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4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A649-5F56-BC4D-BB78-4ECCBC2A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5609"/>
            <a:ext cx="10972800" cy="8229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Insert Header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0B4F-660E-744F-AC66-5FC7B24B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3980"/>
            <a:ext cx="10972800" cy="47359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First Level Body Copy</a:t>
            </a:r>
          </a:p>
          <a:p>
            <a:pPr lvl="1"/>
            <a:r>
              <a:rPr lang="en-US" dirty="0"/>
              <a:t>Bullet Indent</a:t>
            </a:r>
          </a:p>
          <a:p>
            <a:pPr lvl="2"/>
            <a:r>
              <a:rPr lang="en-US" dirty="0"/>
              <a:t>Square Second Indent</a:t>
            </a:r>
          </a:p>
          <a:p>
            <a:pPr lvl="3"/>
            <a:r>
              <a:rPr lang="en-US" dirty="0"/>
              <a:t>Hollow Bullet Third Indent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3E2E-459C-2B49-9B75-4870976BE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160" y="6410848"/>
            <a:ext cx="3583128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C989-6BD1-3A4B-A870-EE022362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8957" y="6410848"/>
            <a:ext cx="3494087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22766-BD90-F94C-884D-194937799C64}"/>
              </a:ext>
            </a:extLst>
          </p:cNvPr>
          <p:cNvSpPr/>
          <p:nvPr userDrawn="1"/>
        </p:nvSpPr>
        <p:spPr>
          <a:xfrm>
            <a:off x="109728" y="-377800"/>
            <a:ext cx="228600" cy="22328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80259-830D-EA48-8D28-065589F40527}"/>
              </a:ext>
            </a:extLst>
          </p:cNvPr>
          <p:cNvSpPr/>
          <p:nvPr userDrawn="1"/>
        </p:nvSpPr>
        <p:spPr>
          <a:xfrm>
            <a:off x="418072" y="-377800"/>
            <a:ext cx="228600" cy="223284"/>
          </a:xfrm>
          <a:prstGeom prst="rect">
            <a:avLst/>
          </a:prstGeom>
          <a:solidFill>
            <a:srgbClr val="00A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71364-D8A1-C744-BAAD-B626BB54F9EF}"/>
              </a:ext>
            </a:extLst>
          </p:cNvPr>
          <p:cNvSpPr/>
          <p:nvPr userDrawn="1"/>
        </p:nvSpPr>
        <p:spPr>
          <a:xfrm>
            <a:off x="1647192" y="-377800"/>
            <a:ext cx="228600" cy="223284"/>
          </a:xfrm>
          <a:prstGeom prst="rect">
            <a:avLst/>
          </a:prstGeom>
          <a:solidFill>
            <a:srgbClr val="A3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4CED88-FA0C-C14A-98F6-910A9888205B}"/>
              </a:ext>
            </a:extLst>
          </p:cNvPr>
          <p:cNvSpPr/>
          <p:nvPr userDrawn="1"/>
        </p:nvSpPr>
        <p:spPr>
          <a:xfrm>
            <a:off x="727480" y="-377800"/>
            <a:ext cx="228600" cy="223284"/>
          </a:xfrm>
          <a:prstGeom prst="rect">
            <a:avLst/>
          </a:prstGeom>
          <a:solidFill>
            <a:srgbClr val="2DC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FDB31-1A55-7144-9A51-9E8BE1A8DF18}"/>
              </a:ext>
            </a:extLst>
          </p:cNvPr>
          <p:cNvSpPr/>
          <p:nvPr userDrawn="1"/>
        </p:nvSpPr>
        <p:spPr>
          <a:xfrm>
            <a:off x="1036888" y="-377800"/>
            <a:ext cx="228600" cy="223284"/>
          </a:xfrm>
          <a:prstGeom prst="rect">
            <a:avLst/>
          </a:prstGeom>
          <a:solidFill>
            <a:srgbClr val="FFD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93E1F-4A6C-FD48-AB97-796FF99CF571}"/>
              </a:ext>
            </a:extLst>
          </p:cNvPr>
          <p:cNvSpPr/>
          <p:nvPr userDrawn="1"/>
        </p:nvSpPr>
        <p:spPr>
          <a:xfrm>
            <a:off x="1342040" y="-377800"/>
            <a:ext cx="228600" cy="223284"/>
          </a:xfrm>
          <a:prstGeom prst="rect">
            <a:avLst/>
          </a:prstGeom>
          <a:solidFill>
            <a:srgbClr val="E05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EE95B-BA11-E24F-897F-98C1F3A065A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 bright="35000" contrast="-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49" r:id="rId3"/>
    <p:sldLayoutId id="2147483650" r:id="rId4"/>
    <p:sldLayoutId id="2147483703" r:id="rId5"/>
    <p:sldLayoutId id="2147483656" r:id="rId6"/>
    <p:sldLayoutId id="2147483812" r:id="rId7"/>
    <p:sldLayoutId id="2147483813" r:id="rId8"/>
    <p:sldLayoutId id="2147483654" r:id="rId9"/>
    <p:sldLayoutId id="2147483655" r:id="rId10"/>
    <p:sldLayoutId id="2147483686" r:id="rId11"/>
    <p:sldLayoutId id="2147483657" r:id="rId12"/>
    <p:sldLayoutId id="2147483814" r:id="rId13"/>
    <p:sldLayoutId id="214748381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>
              <a:lumMod val="7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460375" indent="-227013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6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itchFamily="2" charset="2"/>
        <a:buChar char="§"/>
        <a:tabLst/>
        <a:defRPr sz="14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915988" indent="-227013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tabLst/>
        <a:defRPr sz="12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1144588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000" b="0" i="0" kern="1200">
          <a:solidFill>
            <a:schemeClr val="tx1">
              <a:lumMod val="75000"/>
            </a:schemeClr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4954" userDrawn="1">
          <p15:clr>
            <a:srgbClr val="F26B43"/>
          </p15:clr>
        </p15:guide>
        <p15:guide id="6" pos="5073" userDrawn="1">
          <p15:clr>
            <a:srgbClr val="F26B43"/>
          </p15:clr>
        </p15:guide>
        <p15:guide id="7" pos="2608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orient="horz" pos="3504" userDrawn="1">
          <p15:clr>
            <a:srgbClr val="F26B43"/>
          </p15:clr>
        </p15:guide>
        <p15:guide id="10" orient="horz" pos="3384" userDrawn="1">
          <p15:clr>
            <a:srgbClr val="F26B43"/>
          </p15:clr>
        </p15:guide>
        <p15:guide id="12" orient="horz" pos="2856" userDrawn="1">
          <p15:clr>
            <a:srgbClr val="F26B43"/>
          </p15:clr>
        </p15:guide>
        <p15:guide id="13" orient="horz" pos="2744" userDrawn="1">
          <p15:clr>
            <a:srgbClr val="F26B43"/>
          </p15:clr>
        </p15:guide>
        <p15:guide id="14" orient="horz" pos="2216" userDrawn="1">
          <p15:clr>
            <a:srgbClr val="F26B43"/>
          </p15:clr>
        </p15:guide>
        <p15:guide id="15" orient="horz" pos="2100" userDrawn="1">
          <p15:clr>
            <a:srgbClr val="F26B43"/>
          </p15:clr>
        </p15:guide>
        <p15:guide id="16" orient="horz" pos="1574" userDrawn="1">
          <p15:clr>
            <a:srgbClr val="F26B43"/>
          </p15:clr>
        </p15:guide>
        <p15:guide id="17" orient="horz" pos="1460" userDrawn="1">
          <p15:clr>
            <a:srgbClr val="F26B43"/>
          </p15:clr>
        </p15:guide>
        <p15:guide id="18" orient="horz" pos="93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7A7A-8463-C740-8CB5-1477CB652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23A56-EE32-7443-B73F-5B217E005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5AD0E-BB81-1145-A5FF-7BF28C5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5379-8954-2F4D-80A2-2EEDBCEF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9963"/>
      </p:ext>
    </p:extLst>
  </p:cSld>
  <p:clrMapOvr>
    <a:masterClrMapping/>
  </p:clrMapOvr>
</p:sld>
</file>

<file path=ppt/theme/theme1.xml><?xml version="1.0" encoding="utf-8"?>
<a:theme xmlns:a="http://schemas.openxmlformats.org/drawingml/2006/main" name="OMG - Dark Blue">
  <a:themeElements>
    <a:clrScheme name="Omni v2">
      <a:dk1>
        <a:srgbClr val="3B3E3F"/>
      </a:dk1>
      <a:lt1>
        <a:srgbClr val="FFFFFF"/>
      </a:lt1>
      <a:dk2>
        <a:srgbClr val="C7C7C7"/>
      </a:dk2>
      <a:lt2>
        <a:srgbClr val="FFFFFF"/>
      </a:lt2>
      <a:accent1>
        <a:srgbClr val="2C3865"/>
      </a:accent1>
      <a:accent2>
        <a:srgbClr val="00A1D2"/>
      </a:accent2>
      <a:accent3>
        <a:srgbClr val="2CC4AD"/>
      </a:accent3>
      <a:accent4>
        <a:srgbClr val="FED882"/>
      </a:accent4>
      <a:accent5>
        <a:srgbClr val="DF5678"/>
      </a:accent5>
      <a:accent6>
        <a:srgbClr val="A2A9AD"/>
      </a:accent6>
      <a:hlink>
        <a:srgbClr val="00A1D2"/>
      </a:hlink>
      <a:folHlink>
        <a:srgbClr val="DF5678"/>
      </a:folHlink>
    </a:clrScheme>
    <a:fontScheme name="Open Sans/Open Sans Ligh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marL="228600" indent="-228600" algn="l" defTabSz="914400" rtl="0" eaLnBrk="1" latinLnBrk="0" hangingPunct="1">
          <a:lnSpc>
            <a:spcPct val="90000"/>
          </a:lnSpc>
          <a:spcBef>
            <a:spcPts val="600"/>
          </a:spcBef>
          <a:buFont typeface="Arial" panose="020B0604020202020204" pitchFamily="34" charset="0"/>
          <a:buChar char="•"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 Content For Eric W 9-2019 1  -  Read-Only" id="{0BEF5A74-C7E2-1B48-87E1-CB1A0E000FE3}" vid="{9CABDA93-D79E-594F-A862-583F8D7A4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OMG - Dark Blue</Template>
  <TotalTime>71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Open Sans Light</vt:lpstr>
      <vt:lpstr>Open Sans</vt:lpstr>
      <vt:lpstr>Arial</vt:lpstr>
      <vt:lpstr>Wingdings</vt:lpstr>
      <vt:lpstr>Courier New</vt:lpstr>
      <vt:lpstr>OMG - Dark Blue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Content</dc:title>
  <dc:subject/>
  <dc:creator>Matt Artingstall</dc:creator>
  <cp:keywords/>
  <dc:description/>
  <cp:lastModifiedBy>Matt Artingstall</cp:lastModifiedBy>
  <cp:revision>12</cp:revision>
  <dcterms:created xsi:type="dcterms:W3CDTF">2020-05-31T13:07:27Z</dcterms:created>
  <dcterms:modified xsi:type="dcterms:W3CDTF">2020-05-31T21:25:59Z</dcterms:modified>
  <cp:category/>
</cp:coreProperties>
</file>