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70" d="100"/>
          <a:sy n="70" d="100"/>
        </p:scale>
        <p:origin x="1032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16A2D-ECC9-4782-8BB6-77EFDA14B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08D26-2236-468A-86FD-1EB24E830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E752F-0BB8-4C28-9B51-E33484AD6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1F8B-4DB7-47BB-8DAD-61A9B771C065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EB28E-1B3A-4F2B-A21A-F0F559EC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4F18D-16F0-4491-829A-74521C8F2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B5E1-6F92-44EE-A24B-1646FD232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01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EFE4-EC9E-4B04-A0B9-FF796A86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B8D8B-A1C9-4D69-9234-5A28E9621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14284-6772-4359-8E38-2E7DAEDC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1F8B-4DB7-47BB-8DAD-61A9B771C065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D852E-15FB-4E26-A792-3D406F1A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FE00B-DBB0-4D36-89AE-6246001F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B5E1-6F92-44EE-A24B-1646FD232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797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B6F0A6-F83C-4B6A-B2F1-335844B1E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5ED30-0785-47ED-9E34-641E17C46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5FB50-DB73-46EF-A228-45E399D27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1F8B-4DB7-47BB-8DAD-61A9B771C065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929F9-2BBE-493B-8B8F-BB26BB2C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CCC82-A394-4D75-8C95-DAF46165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B5E1-6F92-44EE-A24B-1646FD232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92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B5195-E365-4E7E-944E-B287B5A61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406DD-34BD-44DA-A177-D6A1E5913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12DC2-58F2-4B4A-BECB-FCDC705AC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1F8B-4DB7-47BB-8DAD-61A9B771C065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FC1A5-E3AE-40FC-BF8C-5A1687CB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88F77-5E1D-4DA1-8A1B-A497972F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B5E1-6F92-44EE-A24B-1646FD232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93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982C4-184B-4D84-B7D0-6A305F175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8C7B6-BC64-43A3-9CF5-4E152E5EA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A51C0-F895-4760-97BE-07560307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1F8B-4DB7-47BB-8DAD-61A9B771C065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F634E-1358-4B47-A5E7-FFF1FEE9B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D4F7-432B-4BDB-A21B-D8A259E5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B5E1-6F92-44EE-A24B-1646FD232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0BA0-ADFC-408E-9A0D-A97F08A2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C3315-2899-4202-A3DB-6DADCFB43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0ED65-6A38-4C26-84F9-3EF3FBB47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BCA99-F912-4B97-87BE-1783B474C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1F8B-4DB7-47BB-8DAD-61A9B771C065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3E764-757D-44C4-9B1C-478878770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301C3-C91D-4328-AD06-7030EEF3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B5E1-6F92-44EE-A24B-1646FD232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44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D4ADC-CD0D-4B24-B7B3-4D54ED31D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625FD-2F0B-4115-8C15-07E8A94F3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30BC0-CDDE-4D89-A9C7-EABE133C9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65D4A-37CE-4141-850F-85710A9D0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B34514-BCA1-441E-B43B-D4A06F621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F5D09A-20B2-4E59-8CC8-E68D91AA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1F8B-4DB7-47BB-8DAD-61A9B771C065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6C058-B01F-46B4-94E4-4706AA5C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329CE2-FEFE-47A2-B1FF-DD4DA7D4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B5E1-6F92-44EE-A24B-1646FD232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35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4BBE8-5115-4B06-9044-150081FBA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7AE18-6703-4594-A730-B15D5206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1F8B-4DB7-47BB-8DAD-61A9B771C065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981AF-35F7-42C0-9CFE-6F3176023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00DA0-7D00-406E-B956-D19484C9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B5E1-6F92-44EE-A24B-1646FD232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78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D56A7B-9B22-496D-8C2A-4066E1D8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1F8B-4DB7-47BB-8DAD-61A9B771C065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3E7565-B9BC-4283-AAAC-2C5A017B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033C5-3783-4476-8685-A2440F85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B5E1-6F92-44EE-A24B-1646FD232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68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91BB4-2F4F-4FEA-A673-715C0DD2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C51A2-5EC4-4A0A-8EDE-CF60F1681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60F10-BB44-4DCF-92E5-85E9A3AA1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405F8-7E6A-45B8-8D87-21B00C2C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1F8B-4DB7-47BB-8DAD-61A9B771C065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944C2-D175-4068-87C1-E4C6D51A1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70764-8018-41FB-99F6-4C6BF4805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B5E1-6F92-44EE-A24B-1646FD232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73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EA65D-32C9-42D9-B645-B8633EF3D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CD4D64-9033-492A-8F95-6C8C606CF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436EC-C6BB-4D4B-A32D-7C1A4354F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28C04-C959-403F-BC49-26E382F2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1F8B-4DB7-47BB-8DAD-61A9B771C065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2F845-D62B-4507-A773-907D10EC2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8B34A-EEC1-463B-A303-FC6C1B1D5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B5E1-6F92-44EE-A24B-1646FD232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7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1D26F1-F9DA-491F-A8F5-54E51AE3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60524-11CB-424A-B9DA-E8A9C839A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85BA9-DD7A-48A7-8191-931BCF6D8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F1F8B-4DB7-47BB-8DAD-61A9B771C065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B7D74-B69F-444B-B0E9-EA01A5E70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3A485-EA73-4F9B-B178-A079770E5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2B5E1-6F92-44EE-A24B-1646FD2325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76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ow to Auto-sync Update from One Github Repository to Other Repository  Using Github Workflow | by Wendy Yanto | The Startup | Medium">
            <a:extLst>
              <a:ext uri="{FF2B5EF4-FFF2-40B4-BE49-F238E27FC236}">
                <a16:creationId xmlns:a16="http://schemas.microsoft.com/office/drawing/2014/main" id="{8ACC5863-32F8-4CF4-85BA-33E8A4BD5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68" y="1761909"/>
            <a:ext cx="1766434" cy="97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755BCA8-556E-43C8-88AA-75FA5C3CB545}"/>
              </a:ext>
            </a:extLst>
          </p:cNvPr>
          <p:cNvSpPr/>
          <p:nvPr/>
        </p:nvSpPr>
        <p:spPr>
          <a:xfrm>
            <a:off x="5544378" y="822960"/>
            <a:ext cx="6312342" cy="5578019"/>
          </a:xfrm>
          <a:prstGeom prst="rect">
            <a:avLst/>
          </a:prstGeom>
          <a:solidFill>
            <a:schemeClr val="bg1">
              <a:lumMod val="85000"/>
              <a:alpha val="13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Jira | Issue &amp; Project Tracking Software | Atlassian">
            <a:extLst>
              <a:ext uri="{FF2B5EF4-FFF2-40B4-BE49-F238E27FC236}">
                <a16:creationId xmlns:a16="http://schemas.microsoft.com/office/drawing/2014/main" id="{F78A733A-D9F7-4C1E-AC28-11FF2D171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34" y="1752037"/>
            <a:ext cx="1294810" cy="43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wnload Visual Studio 2019 for Windows &amp; Mac">
            <a:extLst>
              <a:ext uri="{FF2B5EF4-FFF2-40B4-BE49-F238E27FC236}">
                <a16:creationId xmlns:a16="http://schemas.microsoft.com/office/drawing/2014/main" id="{03BBA5D7-11CC-4681-87E8-61AF6EFDF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513" y="1704604"/>
            <a:ext cx="711429" cy="75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enkins">
            <a:extLst>
              <a:ext uri="{FF2B5EF4-FFF2-40B4-BE49-F238E27FC236}">
                <a16:creationId xmlns:a16="http://schemas.microsoft.com/office/drawing/2014/main" id="{281759FE-7D98-41EA-805A-399DABCDD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550" y="1624220"/>
            <a:ext cx="1953608" cy="97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arch — pytest documentation">
            <a:extLst>
              <a:ext uri="{FF2B5EF4-FFF2-40B4-BE49-F238E27FC236}">
                <a16:creationId xmlns:a16="http://schemas.microsoft.com/office/drawing/2014/main" id="{370E5346-18D2-4123-A534-DD589799A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358" y="3438874"/>
            <a:ext cx="976804" cy="97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utomating Laravel deployment using Ansible - Roelof Jan Elsinga">
            <a:extLst>
              <a:ext uri="{FF2B5EF4-FFF2-40B4-BE49-F238E27FC236}">
                <a16:creationId xmlns:a16="http://schemas.microsoft.com/office/drawing/2014/main" id="{BE947428-6912-4C8B-BC1F-98C15CECA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480" y="2973859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Empowering App Development for Developers | Docker">
            <a:extLst>
              <a:ext uri="{FF2B5EF4-FFF2-40B4-BE49-F238E27FC236}">
                <a16:creationId xmlns:a16="http://schemas.microsoft.com/office/drawing/2014/main" id="{4CE6ABE9-0821-48EB-B53C-E7A02F826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552" y="3429000"/>
            <a:ext cx="1151057" cy="98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Top 10 Python Libraries You Must Know In 2021 | Edureka">
            <a:extLst>
              <a:ext uri="{FF2B5EF4-FFF2-40B4-BE49-F238E27FC236}">
                <a16:creationId xmlns:a16="http://schemas.microsoft.com/office/drawing/2014/main" id="{8CD68D07-432D-4994-9F4A-C7F856588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699" y="3018966"/>
            <a:ext cx="959055" cy="95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ocker Hub vs. GitLab | GitLab">
            <a:extLst>
              <a:ext uri="{FF2B5EF4-FFF2-40B4-BE49-F238E27FC236}">
                <a16:creationId xmlns:a16="http://schemas.microsoft.com/office/drawing/2014/main" id="{19FCC644-E567-4812-BEAC-076BE7BAC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261" y="5071113"/>
            <a:ext cx="1489929" cy="118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oogle Cloud Platform Tutorial: From Zero to Hero with GCP">
            <a:extLst>
              <a:ext uri="{FF2B5EF4-FFF2-40B4-BE49-F238E27FC236}">
                <a16:creationId xmlns:a16="http://schemas.microsoft.com/office/drawing/2014/main" id="{24B190FF-DD43-480B-B94F-BC9941E9D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330" y="946341"/>
            <a:ext cx="1623684" cy="90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579A6A-0F1E-46D0-8845-1A63A70EDBFD}"/>
              </a:ext>
            </a:extLst>
          </p:cNvPr>
          <p:cNvCxnSpPr>
            <a:cxnSpLocks/>
            <a:endCxn id="1028" idx="1"/>
          </p:cNvCxnSpPr>
          <p:nvPr/>
        </p:nvCxnSpPr>
        <p:spPr>
          <a:xfrm>
            <a:off x="2221907" y="2081531"/>
            <a:ext cx="832606" cy="0"/>
          </a:xfrm>
          <a:prstGeom prst="straightConnector1">
            <a:avLst/>
          </a:prstGeom>
          <a:ln w="444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9F66FA-839C-4073-BD7F-809E8632203E}"/>
              </a:ext>
            </a:extLst>
          </p:cNvPr>
          <p:cNvCxnSpPr>
            <a:cxnSpLocks/>
            <a:stCxn id="1040" idx="0"/>
            <a:endCxn id="1028" idx="2"/>
          </p:cNvCxnSpPr>
          <p:nvPr/>
        </p:nvCxnSpPr>
        <p:spPr>
          <a:xfrm flipV="1">
            <a:off x="3410227" y="2458458"/>
            <a:ext cx="1" cy="560508"/>
          </a:xfrm>
          <a:prstGeom prst="straightConnector1">
            <a:avLst/>
          </a:prstGeom>
          <a:ln w="444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4A940A-9BDC-4D17-9D85-217E796F053F}"/>
              </a:ext>
            </a:extLst>
          </p:cNvPr>
          <p:cNvCxnSpPr>
            <a:cxnSpLocks/>
          </p:cNvCxnSpPr>
          <p:nvPr/>
        </p:nvCxnSpPr>
        <p:spPr>
          <a:xfrm>
            <a:off x="3765942" y="2081531"/>
            <a:ext cx="853192" cy="0"/>
          </a:xfrm>
          <a:prstGeom prst="straightConnector1">
            <a:avLst/>
          </a:prstGeom>
          <a:ln w="44450" cmpd="sng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78EC0F-088C-4132-B6A6-395CBC8A2E49}"/>
              </a:ext>
            </a:extLst>
          </p:cNvPr>
          <p:cNvCxnSpPr>
            <a:cxnSpLocks/>
          </p:cNvCxnSpPr>
          <p:nvPr/>
        </p:nvCxnSpPr>
        <p:spPr>
          <a:xfrm>
            <a:off x="5242808" y="2081531"/>
            <a:ext cx="1606354" cy="0"/>
          </a:xfrm>
          <a:prstGeom prst="straightConnector1">
            <a:avLst/>
          </a:prstGeom>
          <a:ln w="444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8C0D197-C500-4BDA-B305-48B8856F90A0}"/>
              </a:ext>
            </a:extLst>
          </p:cNvPr>
          <p:cNvCxnSpPr>
            <a:cxnSpLocks/>
          </p:cNvCxnSpPr>
          <p:nvPr/>
        </p:nvCxnSpPr>
        <p:spPr>
          <a:xfrm>
            <a:off x="6360760" y="2952750"/>
            <a:ext cx="0" cy="581343"/>
          </a:xfrm>
          <a:prstGeom prst="straightConnector1">
            <a:avLst/>
          </a:prstGeom>
          <a:ln w="444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D857F45-40F5-4DFC-964A-1C85E8368C7D}"/>
              </a:ext>
            </a:extLst>
          </p:cNvPr>
          <p:cNvCxnSpPr>
            <a:cxnSpLocks/>
          </p:cNvCxnSpPr>
          <p:nvPr/>
        </p:nvCxnSpPr>
        <p:spPr>
          <a:xfrm>
            <a:off x="7946035" y="2351314"/>
            <a:ext cx="0" cy="1182779"/>
          </a:xfrm>
          <a:prstGeom prst="straightConnector1">
            <a:avLst/>
          </a:prstGeom>
          <a:ln w="444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A802AFB-8673-40F5-AF08-91AC83799EB9}"/>
              </a:ext>
            </a:extLst>
          </p:cNvPr>
          <p:cNvCxnSpPr>
            <a:cxnSpLocks/>
            <a:endCxn id="1042" idx="0"/>
          </p:cNvCxnSpPr>
          <p:nvPr/>
        </p:nvCxnSpPr>
        <p:spPr>
          <a:xfrm>
            <a:off x="8010480" y="4409530"/>
            <a:ext cx="9746" cy="661583"/>
          </a:xfrm>
          <a:prstGeom prst="straightConnector1">
            <a:avLst/>
          </a:prstGeom>
          <a:ln w="444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DCD4B6-F0BE-4146-BA6B-D6EFAF24E56D}"/>
              </a:ext>
            </a:extLst>
          </p:cNvPr>
          <p:cNvCxnSpPr>
            <a:cxnSpLocks/>
            <a:stCxn id="1036" idx="0"/>
          </p:cNvCxnSpPr>
          <p:nvPr/>
        </p:nvCxnSpPr>
        <p:spPr>
          <a:xfrm flipH="1">
            <a:off x="9319406" y="2973859"/>
            <a:ext cx="762" cy="524634"/>
          </a:xfrm>
          <a:prstGeom prst="straightConnector1">
            <a:avLst/>
          </a:prstGeom>
          <a:ln w="444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B839E8-18EE-46DD-B5E3-7604734A362F}"/>
              </a:ext>
            </a:extLst>
          </p:cNvPr>
          <p:cNvCxnSpPr>
            <a:cxnSpLocks/>
            <a:endCxn id="1036" idx="0"/>
          </p:cNvCxnSpPr>
          <p:nvPr/>
        </p:nvCxnSpPr>
        <p:spPr>
          <a:xfrm>
            <a:off x="6343650" y="2973859"/>
            <a:ext cx="2976518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26DA297-26AA-481D-94BF-5F60AC796B83}"/>
              </a:ext>
            </a:extLst>
          </p:cNvPr>
          <p:cNvCxnSpPr>
            <a:cxnSpLocks/>
          </p:cNvCxnSpPr>
          <p:nvPr/>
        </p:nvCxnSpPr>
        <p:spPr>
          <a:xfrm>
            <a:off x="9518685" y="3781376"/>
            <a:ext cx="1111170" cy="0"/>
          </a:xfrm>
          <a:prstGeom prst="straightConnector1">
            <a:avLst/>
          </a:prstGeom>
          <a:ln w="444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B38DE27-B1E6-4DF6-B0E0-DE3DBEC2D943}"/>
              </a:ext>
            </a:extLst>
          </p:cNvPr>
          <p:cNvSpPr/>
          <p:nvPr/>
        </p:nvSpPr>
        <p:spPr>
          <a:xfrm>
            <a:off x="5872358" y="2601024"/>
            <a:ext cx="4206136" cy="2175440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A91D3C-87CC-4209-AB8C-8EAD0D2F1FCC}"/>
              </a:ext>
            </a:extLst>
          </p:cNvPr>
          <p:cNvSpPr txBox="1"/>
          <p:nvPr/>
        </p:nvSpPr>
        <p:spPr>
          <a:xfrm>
            <a:off x="2479043" y="1083414"/>
            <a:ext cx="1862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Microsoft Visual Studio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6E4BE8-02EB-4A0E-94B0-D99B57FD3841}"/>
              </a:ext>
            </a:extLst>
          </p:cNvPr>
          <p:cNvSpPr txBox="1"/>
          <p:nvPr/>
        </p:nvSpPr>
        <p:spPr>
          <a:xfrm>
            <a:off x="2461322" y="4086364"/>
            <a:ext cx="186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Python Libraries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89102B-248E-4F51-B218-C2BE863593F7}"/>
              </a:ext>
            </a:extLst>
          </p:cNvPr>
          <p:cNvSpPr txBox="1"/>
          <p:nvPr/>
        </p:nvSpPr>
        <p:spPr>
          <a:xfrm>
            <a:off x="5749378" y="2640071"/>
            <a:ext cx="822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Pipeline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2F7E02-D374-4415-8857-FD345F124EF9}"/>
              </a:ext>
            </a:extLst>
          </p:cNvPr>
          <p:cNvSpPr txBox="1"/>
          <p:nvPr/>
        </p:nvSpPr>
        <p:spPr>
          <a:xfrm>
            <a:off x="5544378" y="1722331"/>
            <a:ext cx="816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Webhook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E7AB9142-D9ED-420B-9BFD-8F9929B24D3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95317" y="4552208"/>
            <a:ext cx="1238252" cy="670774"/>
          </a:xfrm>
          <a:prstGeom prst="bentConnector3">
            <a:avLst>
              <a:gd name="adj1" fmla="val 769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3ACC602-8F57-45DD-9BB9-D16F66906647}"/>
              </a:ext>
            </a:extLst>
          </p:cNvPr>
          <p:cNvSpPr/>
          <p:nvPr/>
        </p:nvSpPr>
        <p:spPr>
          <a:xfrm>
            <a:off x="10592715" y="3254987"/>
            <a:ext cx="832606" cy="487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Manager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EC0CB5A-A482-40D0-A43D-A94F6AD3DEF9}"/>
              </a:ext>
            </a:extLst>
          </p:cNvPr>
          <p:cNvSpPr/>
          <p:nvPr/>
        </p:nvSpPr>
        <p:spPr>
          <a:xfrm>
            <a:off x="10596584" y="3792886"/>
            <a:ext cx="832606" cy="4870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Worker(s)</a:t>
            </a:r>
          </a:p>
        </p:txBody>
      </p:sp>
    </p:spTree>
    <p:extLst>
      <p:ext uri="{BB962C8B-B14F-4D97-AF65-F5344CB8AC3E}">
        <p14:creationId xmlns:p14="http://schemas.microsoft.com/office/powerpoint/2010/main" val="476334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Glenn Taylor</dc:creator>
  <cp:lastModifiedBy>Martin Glenn Taylor</cp:lastModifiedBy>
  <cp:revision>5</cp:revision>
  <dcterms:created xsi:type="dcterms:W3CDTF">2021-06-09T14:42:22Z</dcterms:created>
  <dcterms:modified xsi:type="dcterms:W3CDTF">2021-06-11T10:48:17Z</dcterms:modified>
</cp:coreProperties>
</file>