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B006-A64D-49BE-88F2-56FEEA89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8A900-75D6-4200-88D1-45E4DB164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B67C-76BD-411A-9999-6A3C9A65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8F7E-ED86-4059-A496-CCF0AE3B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A070-DFA6-4E6D-A84D-18A99CFA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84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9B94-7B11-423D-848A-EA3B73E0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279E0-B10D-442E-B724-2CB0420D8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3652-636D-4D08-9924-1FC88D7F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C79E-7F6E-4786-B871-EA02EC16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CE6D-FF6C-4671-B72E-E2A8A952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9B38C-87A9-403F-8F2C-E120AE7DB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3D281-7D4B-441B-A259-CCE030C9D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672F-0A12-4ECD-9624-2EE89F1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8756-DA8F-46A4-A5D8-9E12337C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7641-95B3-4F60-99D9-438D855D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8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94F1-0849-4034-A708-89F7BE2D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08CF-AD92-4789-A2AE-AF354287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C2D5-631D-4368-BDB7-3356C1C5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F51D-3DBA-4B3B-A2CF-72EA5939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39432-235D-4FE0-BBEB-50C5BE9B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1CDF-D5A3-4333-A3C2-33B4FE69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D205-A7FE-4231-B632-40866C80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0C06-5E9C-4B00-8E49-B62966F1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7F37-67F9-4693-8716-80F9E68B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BC35-C792-4596-AEDF-BC0DD455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648B-1A9D-4407-8CDE-5E05789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8BB0-6346-495D-AE4F-498129C21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3483-CD8A-4B12-9DA2-39C08B77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AA40-7A99-4409-BFF0-519669C6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E5D9-5E49-436F-A090-1E5590F8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DB9BE-A3F0-415F-BB9D-A4FD0BD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3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0668-9777-4C00-94E9-2566958A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33E2-B31A-4BA3-A98B-99888C2A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80CFB-13C6-4358-AAF9-252C88FDB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1D166-7F78-4F00-8ADF-84233C7A2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4D95A-CCBE-4216-8245-641EB9626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A8EA9-D75A-4ECF-9748-65A3AFD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06183-9824-4565-BDE6-E47ADA23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A7272-9D2F-4FDE-B59C-D87BA5CF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3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6444-E050-45C6-9553-9F076E6F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F4F8B-E488-4210-BE35-6FC85A9B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0669-1368-4758-9C1B-F921A373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3C40F-D2DF-4709-A137-67FA1AD9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A12DA-4EFD-4D23-A7F0-1D34CC91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834BA-93D3-4C76-B0C4-6B67C627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D12BC-D9AF-411C-8AD0-F0E85AB4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3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A1E4-E7BD-4BA9-9F36-602F5432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0DA-0B14-4EDD-8696-971D4295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142FC-2D20-44A0-8303-8AB4195AA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740F-BC40-4078-9081-FAFE2D86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43747-E272-4990-8111-15BFF394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67C3-9266-43B3-85FE-5AC3B4E5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1370-AB4E-4C17-A823-37CC0116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3A373-AB6A-44BD-B7B4-712826863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1979D-17ED-473D-A96B-314D03B13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29F24-325C-405B-8A81-7D7DA3F6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052A3-ECFE-45A6-AEB8-D5FDD4CB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4E04E-5B3A-4305-A5CB-ABDC7F8F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51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DF458-C14D-4B4A-8DA5-E145CF48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DC738-EA16-4F77-A0A4-C91FF4AB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8460-0E0B-41B2-A09F-2405323DF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6B34-8ED5-4212-AF83-45D1B80076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8495-1C8E-4821-A813-1D8236D80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AB27-7114-4321-A925-19784C57A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AC40-A48B-436F-B9FF-6FE48EF40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DFF7B48-72AC-44BC-A935-9357D066002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7752" y="1433976"/>
                <a:ext cx="4179683" cy="2896864"/>
              </a:xfrm>
            </p:spPr>
            <p:txBody>
              <a:bodyPr>
                <a:normAutofit fontScale="47500" lnSpcReduction="20000"/>
              </a:bodyPr>
              <a:lstStyle/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GB" sz="86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GB" sz="86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8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8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𝒔𝒊𝒏</m:t>
                        </m:r>
                      </m:fName>
                      <m:e>
                        <m:d>
                          <m:dPr>
                            <m:ctrlPr>
                              <a:rPr lang="en-GB" sz="8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8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GB" sz="8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</m:d>
                      </m:e>
                    </m:func>
                    <m:sSup>
                      <m:sSupPr>
                        <m:ctrlPr>
                          <a:rPr lang="en-GB" sz="8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8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p>
                        <m:r>
                          <a:rPr lang="en-GB" sz="8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8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/g</a:t>
                </a:r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4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Elevation Angle</a:t>
                </a:r>
                <a:endParaRPr lang="en-GB" sz="4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4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= Muzzle Velocity</a:t>
                </a:r>
                <a:endParaRPr lang="en-GB" sz="4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4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 = Acceleration due to gravity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4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= Distance Travelled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DFF7B48-72AC-44BC-A935-9357D0660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7752" y="1433976"/>
                <a:ext cx="4179683" cy="2896864"/>
              </a:xfrm>
              <a:blipFill>
                <a:blip r:embed="rId2"/>
                <a:stretch>
                  <a:fillRect l="-1606" t="-5895" r="-49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DCC3CD-415F-4BAB-8D17-B89EF86BEC5B}"/>
              </a:ext>
            </a:extLst>
          </p:cNvPr>
          <p:cNvCxnSpPr>
            <a:cxnSpLocks/>
          </p:cNvCxnSpPr>
          <p:nvPr/>
        </p:nvCxnSpPr>
        <p:spPr>
          <a:xfrm>
            <a:off x="5350598" y="1688123"/>
            <a:ext cx="0" cy="143532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F4DD5B-2D5A-4BA0-B71F-E6B18A06F1E9}"/>
              </a:ext>
            </a:extLst>
          </p:cNvPr>
          <p:cNvCxnSpPr>
            <a:cxnSpLocks/>
          </p:cNvCxnSpPr>
          <p:nvPr/>
        </p:nvCxnSpPr>
        <p:spPr>
          <a:xfrm flipH="1">
            <a:off x="5350599" y="3123446"/>
            <a:ext cx="2808663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0653491-4ACC-412D-8027-3164AF632FC4}"/>
              </a:ext>
            </a:extLst>
          </p:cNvPr>
          <p:cNvSpPr/>
          <p:nvPr/>
        </p:nvSpPr>
        <p:spPr>
          <a:xfrm rot="16200000">
            <a:off x="5870604" y="1801165"/>
            <a:ext cx="1567538" cy="2607547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77BE0CB-ED22-46E9-94C3-FD142726CC22}"/>
              </a:ext>
            </a:extLst>
          </p:cNvPr>
          <p:cNvSpPr/>
          <p:nvPr/>
        </p:nvSpPr>
        <p:spPr>
          <a:xfrm rot="16200000" flipV="1">
            <a:off x="5814578" y="1745140"/>
            <a:ext cx="1567538" cy="2719593"/>
          </a:xfrm>
          <a:prstGeom prst="arc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8A9B96-F13C-4C93-8A02-5005CA95251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350600" y="1863603"/>
            <a:ext cx="486893" cy="1241336"/>
          </a:xfrm>
          <a:prstGeom prst="straightConnector1">
            <a:avLst/>
          </a:prstGeom>
          <a:ln w="254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EF0C8B-82A6-4F3B-8938-159B5B98BA15}"/>
              </a:ext>
            </a:extLst>
          </p:cNvPr>
          <p:cNvCxnSpPr>
            <a:cxnSpLocks/>
          </p:cNvCxnSpPr>
          <p:nvPr/>
        </p:nvCxnSpPr>
        <p:spPr>
          <a:xfrm flipH="1">
            <a:off x="5339853" y="3683358"/>
            <a:ext cx="2607545" cy="0"/>
          </a:xfrm>
          <a:prstGeom prst="line">
            <a:avLst/>
          </a:prstGeom>
          <a:ln w="28575">
            <a:solidFill>
              <a:schemeClr val="accent2"/>
            </a:solidFill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90DC1C-35F7-425C-B2C0-83C8CB4B297D}"/>
              </a:ext>
            </a:extLst>
          </p:cNvPr>
          <p:cNvSpPr txBox="1"/>
          <p:nvPr/>
        </p:nvSpPr>
        <p:spPr>
          <a:xfrm>
            <a:off x="6643626" y="3491437"/>
            <a:ext cx="82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9B4326-BFF1-4FD0-822E-6A5D1C595E5B}"/>
              </a:ext>
            </a:extLst>
          </p:cNvPr>
          <p:cNvSpPr txBox="1"/>
          <p:nvPr/>
        </p:nvSpPr>
        <p:spPr>
          <a:xfrm>
            <a:off x="5777803" y="1433976"/>
            <a:ext cx="31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pic>
        <p:nvPicPr>
          <p:cNvPr id="1026" name="Picture 2" descr="Ancient cannon ⬇ Vector Image by © Tribaliumivanka | Vector Stock 13080995">
            <a:extLst>
              <a:ext uri="{FF2B5EF4-FFF2-40B4-BE49-F238E27FC236}">
                <a16:creationId xmlns:a16="http://schemas.microsoft.com/office/drawing/2014/main" id="{97487644-4351-4278-9943-A6290150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7936" flipH="1">
            <a:off x="4871837" y="3197679"/>
            <a:ext cx="696006" cy="4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16B5A2-010D-4CD6-BF0F-DE635613C212}"/>
              </a:ext>
            </a:extLst>
          </p:cNvPr>
          <p:cNvCxnSpPr>
            <a:cxnSpLocks/>
          </p:cNvCxnSpPr>
          <p:nvPr/>
        </p:nvCxnSpPr>
        <p:spPr>
          <a:xfrm>
            <a:off x="8571244" y="2293230"/>
            <a:ext cx="0" cy="82458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838AE0-59EF-4799-914A-CC79FA343DA8}"/>
              </a:ext>
            </a:extLst>
          </p:cNvPr>
          <p:cNvSpPr txBox="1"/>
          <p:nvPr/>
        </p:nvSpPr>
        <p:spPr>
          <a:xfrm>
            <a:off x="8440615" y="1863603"/>
            <a:ext cx="13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6DCF49E0-D7C2-4EB7-85F7-D417418DF0D9}"/>
              </a:ext>
            </a:extLst>
          </p:cNvPr>
          <p:cNvSpPr/>
          <p:nvPr/>
        </p:nvSpPr>
        <p:spPr>
          <a:xfrm>
            <a:off x="5190979" y="2554926"/>
            <a:ext cx="848465" cy="1067872"/>
          </a:xfrm>
          <a:prstGeom prst="arc">
            <a:avLst>
              <a:gd name="adj1" fmla="val 15845931"/>
              <a:gd name="adj2" fmla="val 0"/>
            </a:avLst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372B6E-9C9E-455D-AC1C-D989824BFA27}"/>
              </a:ext>
            </a:extLst>
          </p:cNvPr>
          <p:cNvSpPr txBox="1"/>
          <p:nvPr/>
        </p:nvSpPr>
        <p:spPr>
          <a:xfrm>
            <a:off x="5551714" y="27105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480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Glenn Taylor</dc:creator>
  <cp:lastModifiedBy>Martin Glenn Taylor</cp:lastModifiedBy>
  <cp:revision>2</cp:revision>
  <dcterms:created xsi:type="dcterms:W3CDTF">2021-06-10T15:05:32Z</dcterms:created>
  <dcterms:modified xsi:type="dcterms:W3CDTF">2021-06-10T15:17:13Z</dcterms:modified>
</cp:coreProperties>
</file>