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2473-018B-47F8-80CF-0A6C61193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E5BEE-DA90-4B8B-ACE4-9908A771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C31D-131E-42B7-A549-2871CD79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0AC1-8AB1-428A-9DD9-AB7A8F23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5F1F-9AE0-4CFC-9CB8-0813E8C4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5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8132-A306-455E-A2EE-195E2D95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F3A0F-D428-49CC-89D2-DAE4F1A5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9D6D-2FC4-4D9F-A5E6-42137340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B86F-0F17-4826-8C1A-3A77F612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3810-5E40-4FFC-A358-5C954518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1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89BA1-F0CC-4365-B724-ACBB847DE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41FB7-D87F-48BE-ABA7-A44885FE1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15D4-7AF7-4133-9E94-A8717429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173A-B5D0-4900-8C42-C7AC3A0A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7FCF-1A19-4354-B4C4-59F40BD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467-9DF8-4FD1-91E8-B853239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79CA-79B8-4336-A95F-C48A6132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015E-A773-4488-B2D4-145EBCC6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24F9-7892-478E-B58B-4D39974C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F740-DA16-4F81-A7FD-0F0B9F68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1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3A2-F6D4-461B-B667-E6227246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793F8-B60E-45E5-83AF-69610CCA6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7372-DAF5-415D-89F5-1ADA1612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1F40-D073-46C6-84F8-40E9D8E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474C-D87E-426A-B670-4E31C757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6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7623-A49F-4DF4-BEE7-39255941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E5F1-4984-43C6-8460-E016E0FCF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2CDC1-891D-444A-8383-93E0E2F98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3EE3-4704-4F6D-A4E5-8E4E0BC7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8BFE-E617-4ABE-8EA3-A3106DDC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3ABF-5D64-46F7-8BA1-CD3E914B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3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C9C-4885-4A77-87FB-FB98DEB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B55A-CF73-4D6B-9C4C-78481A1D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8CDD3-9150-48BE-B3B5-F589C504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A1E4B-997E-4659-8ED9-656BDDD0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8854F-227D-47C4-87EE-248B076B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6D002-D996-4952-A163-AD25F4B0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14F23-E243-4E69-9F80-BAD4732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AAEA4-CD35-47CA-AB49-95BF94F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9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49A6-4F8B-4C93-BE35-D846F95B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F2C1-9915-4871-924D-0BB9C8A9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BB2F9-6984-4007-921D-9A775A4B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2036-54B6-4AF5-A845-60CCF475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BEED-78CF-4744-BE96-3391E527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6D93-BE33-40FD-B7B3-E9067F0B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38DF-C9D4-464B-B8D2-2C867509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4406-09AF-4DC2-86A1-9791AF5F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5A1F-97B8-4DAC-9E1C-A78BB267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B85B-9C65-47B5-9C0D-5D2B5815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7BC58-144C-422D-8BF7-939AE4EC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CB837-C934-4E11-AAF5-9E43840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57BD-F3FD-421D-A8F5-3816DD99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EBC-9121-40B3-A7C0-B7BE8C53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69FDD-B637-4BFB-A3EF-7BD0548A7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63BF-78AB-4759-8335-74C47B0F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90F5-FE9D-4F2D-9523-B2E785F0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CEC2-15F5-4CC2-9BD7-C93449CC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517AC-6C95-4811-A785-60CC02B8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1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70F1-F49A-4FCA-8509-9E6FB09D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71D5-4F9F-4B46-9125-92228A22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FDB5-D1B7-4ABF-B199-9FC30C10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E118-A1B9-451E-B085-5F05EEC646C0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1E1D-BA33-4E28-838A-15631EC1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383A6-4BFD-4CD2-AC8C-2DD087D68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FDE1-C733-4D57-A4E4-5A72C782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F1A0B6-623E-43A7-9205-417555AF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94" y="3007418"/>
            <a:ext cx="860612" cy="8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3A370F-7C86-4F7F-8A96-630CFF470DB3}"/>
              </a:ext>
            </a:extLst>
          </p:cNvPr>
          <p:cNvSpPr txBox="1"/>
          <p:nvPr/>
        </p:nvSpPr>
        <p:spPr>
          <a:xfrm>
            <a:off x="3306160" y="3895634"/>
            <a:ext cx="1363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Python</a:t>
            </a:r>
          </a:p>
          <a:p>
            <a:pPr algn="ctr"/>
            <a:r>
              <a:rPr lang="en-GB" sz="1100" b="1" dirty="0"/>
              <a:t>Code Libraries</a:t>
            </a:r>
          </a:p>
        </p:txBody>
      </p:sp>
      <p:sp>
        <p:nvSpPr>
          <p:cNvPr id="6" name="AutoShape 6" descr="upload.wikimedia.org/wikipedia/commons/9/91/Oct...">
            <a:extLst>
              <a:ext uri="{FF2B5EF4-FFF2-40B4-BE49-F238E27FC236}">
                <a16:creationId xmlns:a16="http://schemas.microsoft.com/office/drawing/2014/main" id="{E8C4751A-6618-4037-A505-31FBA7EC4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5061" y="5274212"/>
            <a:ext cx="1610553" cy="1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FD4C1D35-4385-424E-993F-9A1454CB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74" y="1184771"/>
            <a:ext cx="2566209" cy="14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ira | Issue &amp; Project Tracking Software | Atlassian">
            <a:extLst>
              <a:ext uri="{FF2B5EF4-FFF2-40B4-BE49-F238E27FC236}">
                <a16:creationId xmlns:a16="http://schemas.microsoft.com/office/drawing/2014/main" id="{74E6D558-1E22-434C-92B8-1AF072E7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29" y="1408491"/>
            <a:ext cx="1397943" cy="4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Pro - Jenkins en Pipeline">
            <a:extLst>
              <a:ext uri="{FF2B5EF4-FFF2-40B4-BE49-F238E27FC236}">
                <a16:creationId xmlns:a16="http://schemas.microsoft.com/office/drawing/2014/main" id="{0C582BAC-10A8-4C50-B72D-782BEE64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32" y="2759318"/>
            <a:ext cx="1802296" cy="18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ABDCC-A94E-40B3-9A57-DFDCDA324162}"/>
              </a:ext>
            </a:extLst>
          </p:cNvPr>
          <p:cNvSpPr txBox="1"/>
          <p:nvPr/>
        </p:nvSpPr>
        <p:spPr>
          <a:xfrm>
            <a:off x="1060174" y="351183"/>
            <a:ext cx="3293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STINE CI/CD Overview</a:t>
            </a:r>
          </a:p>
          <a:p>
            <a:endParaRPr lang="en-GB" dirty="0"/>
          </a:p>
        </p:txBody>
      </p:sp>
      <p:pic>
        <p:nvPicPr>
          <p:cNvPr id="1042" name="Picture 18" descr="honeycomb icon Visual Studio Code by MaurilioSM on DeviantArt">
            <a:extLst>
              <a:ext uri="{FF2B5EF4-FFF2-40B4-BE49-F238E27FC236}">
                <a16:creationId xmlns:a16="http://schemas.microsoft.com/office/drawing/2014/main" id="{695E91ED-BE82-4050-9F09-097DD23B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91" y="1184771"/>
            <a:ext cx="915822" cy="9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C03BAB-5D09-4543-A3A4-CA36C5B7AB4B}"/>
              </a:ext>
            </a:extLst>
          </p:cNvPr>
          <p:cNvSpPr txBox="1"/>
          <p:nvPr/>
        </p:nvSpPr>
        <p:spPr>
          <a:xfrm>
            <a:off x="3306159" y="795581"/>
            <a:ext cx="1363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Microsoft</a:t>
            </a:r>
          </a:p>
          <a:p>
            <a:pPr algn="ctr"/>
            <a:r>
              <a:rPr lang="en-GB" sz="1100" b="1" dirty="0"/>
              <a:t>Code Development</a:t>
            </a:r>
          </a:p>
        </p:txBody>
      </p:sp>
      <p:pic>
        <p:nvPicPr>
          <p:cNvPr id="1044" name="Picture 20" descr="Fixtures in PyTest – Automation Laboratories">
            <a:extLst>
              <a:ext uri="{FF2B5EF4-FFF2-40B4-BE49-F238E27FC236}">
                <a16:creationId xmlns:a16="http://schemas.microsoft.com/office/drawing/2014/main" id="{FA8A64EC-02CE-488B-BCC0-A0006EF2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04" y="3278935"/>
            <a:ext cx="1379823" cy="76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eploying Pexip Infinity in Google Cloud Platform - GCP | Graham Walsh [  Blog ]">
            <a:extLst>
              <a:ext uri="{FF2B5EF4-FFF2-40B4-BE49-F238E27FC236}">
                <a16:creationId xmlns:a16="http://schemas.microsoft.com/office/drawing/2014/main" id="{4764AA3C-8421-4E78-81F0-C0D622A3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87" y="4920863"/>
            <a:ext cx="2219986" cy="11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928B9-4D74-4767-A349-2933315D46B5}"/>
              </a:ext>
            </a:extLst>
          </p:cNvPr>
          <p:cNvCxnSpPr>
            <a:endCxn id="1042" idx="1"/>
          </p:cNvCxnSpPr>
          <p:nvPr/>
        </p:nvCxnSpPr>
        <p:spPr>
          <a:xfrm>
            <a:off x="2763078" y="1642682"/>
            <a:ext cx="76671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41D07A-94DB-4572-B622-165E8CED0427}"/>
              </a:ext>
            </a:extLst>
          </p:cNvPr>
          <p:cNvCxnSpPr>
            <a:cxnSpLocks/>
          </p:cNvCxnSpPr>
          <p:nvPr/>
        </p:nvCxnSpPr>
        <p:spPr>
          <a:xfrm>
            <a:off x="4353339" y="1642682"/>
            <a:ext cx="14128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246E74-6DB7-409A-A2F4-42AA39E3569B}"/>
              </a:ext>
            </a:extLst>
          </p:cNvPr>
          <p:cNvCxnSpPr>
            <a:cxnSpLocks/>
          </p:cNvCxnSpPr>
          <p:nvPr/>
        </p:nvCxnSpPr>
        <p:spPr>
          <a:xfrm flipV="1">
            <a:off x="3987700" y="2100593"/>
            <a:ext cx="0" cy="824644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99601B-DC0C-4E90-8828-FC69AB7F25C8}"/>
              </a:ext>
            </a:extLst>
          </p:cNvPr>
          <p:cNvCxnSpPr>
            <a:cxnSpLocks/>
          </p:cNvCxnSpPr>
          <p:nvPr/>
        </p:nvCxnSpPr>
        <p:spPr>
          <a:xfrm>
            <a:off x="4271749" y="1996032"/>
            <a:ext cx="1591243" cy="1424244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029CDD-96BC-460C-808D-94CD4D7F2C6A}"/>
              </a:ext>
            </a:extLst>
          </p:cNvPr>
          <p:cNvCxnSpPr>
            <a:cxnSpLocks/>
          </p:cNvCxnSpPr>
          <p:nvPr/>
        </p:nvCxnSpPr>
        <p:spPr>
          <a:xfrm>
            <a:off x="6611964" y="1642682"/>
            <a:ext cx="1563045" cy="1364736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BCC7AB-25B1-4D00-8B68-5EA37549A816}"/>
              </a:ext>
            </a:extLst>
          </p:cNvPr>
          <p:cNvCxnSpPr>
            <a:cxnSpLocks/>
          </p:cNvCxnSpPr>
          <p:nvPr/>
        </p:nvCxnSpPr>
        <p:spPr>
          <a:xfrm flipV="1">
            <a:off x="8381680" y="4238742"/>
            <a:ext cx="0" cy="824644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54C154-9A19-4C6C-8B37-8B7F6B20EE11}"/>
              </a:ext>
            </a:extLst>
          </p:cNvPr>
          <p:cNvCxnSpPr>
            <a:cxnSpLocks/>
          </p:cNvCxnSpPr>
          <p:nvPr/>
        </p:nvCxnSpPr>
        <p:spPr>
          <a:xfrm flipV="1">
            <a:off x="6786160" y="3437724"/>
            <a:ext cx="1214651" cy="8724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7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Glenn Taylor</dc:creator>
  <cp:lastModifiedBy>Martin Glenn Taylor</cp:lastModifiedBy>
  <cp:revision>3</cp:revision>
  <dcterms:created xsi:type="dcterms:W3CDTF">2021-05-23T10:21:11Z</dcterms:created>
  <dcterms:modified xsi:type="dcterms:W3CDTF">2021-05-23T10:38:31Z</dcterms:modified>
</cp:coreProperties>
</file>