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4"/>
    <p:sldMasterId id="214748371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IBM Plex Sans"/>
      <p:regular r:id="rId34"/>
      <p:bold r:id="rId35"/>
      <p:italic r:id="rId36"/>
      <p:boldItalic r:id="rId37"/>
    </p:embeddedFont>
    <p:embeddedFont>
      <p:font typeface="IBM Plex Sans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SansLight-italic.fntdata"/><Relationship Id="rId41" Type="http://schemas.openxmlformats.org/officeDocument/2006/relationships/font" Target="fonts/IBMPlexSans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IBMPlexSans-bold.fntdata"/><Relationship Id="rId34" Type="http://schemas.openxmlformats.org/officeDocument/2006/relationships/font" Target="fonts/IBMPlexSans-regular.fntdata"/><Relationship Id="rId37" Type="http://schemas.openxmlformats.org/officeDocument/2006/relationships/font" Target="fonts/IBMPlexSans-boldItalic.fntdata"/><Relationship Id="rId36" Type="http://schemas.openxmlformats.org/officeDocument/2006/relationships/font" Target="fonts/IBMPlexSans-italic.fntdata"/><Relationship Id="rId39" Type="http://schemas.openxmlformats.org/officeDocument/2006/relationships/font" Target="fonts/IBMPlexSansLight-bold.fntdata"/><Relationship Id="rId38" Type="http://schemas.openxmlformats.org/officeDocument/2006/relationships/font" Target="fonts/IBMPlexSansLight-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30bcf3b8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30bcf3b8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3495aa75e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3495aa75e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3495aa75e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3495aa75e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3495aa75e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3495aa75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33495aa75e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33495aa75e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34abfaec1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334abfaec1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3495aa75e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3495aa75e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3495aa75e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3495aa75e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334abfaec1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34abfaec1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34abfaec1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34abfaec1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OBSERVATION: Members use Cyclistic because they </a:t>
            </a:r>
            <a:r>
              <a:rPr i="1" lang="en">
                <a:solidFill>
                  <a:schemeClr val="dk1"/>
                </a:solidFill>
                <a:latin typeface="Times"/>
                <a:ea typeface="Times"/>
                <a:cs typeface="Times"/>
                <a:sym typeface="Times"/>
              </a:rPr>
              <a:t>need </a:t>
            </a:r>
            <a:r>
              <a:rPr lang="en">
                <a:solidFill>
                  <a:schemeClr val="dk1"/>
                </a:solidFill>
                <a:latin typeface="Times"/>
                <a:ea typeface="Times"/>
                <a:cs typeface="Times"/>
                <a:sym typeface="Times"/>
              </a:rPr>
              <a:t>it. Most bookings are made during 8am and 5pm, which are typically the starting and ending hours for work or school. Similarly, most bookings occur within the city, suggesting that members often come from offices, residences, and other private addresses.</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SOLUTION: Create need for the program by increasing presence in high traffic areas. Target places like universities, large suburban villages, or industrial sites for campaigns or even new docking stations to cater to the entire population’s transporting needs </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OBSERVATION: Customers book a majority of their trips for </a:t>
            </a:r>
            <a:r>
              <a:rPr i="1" lang="en">
                <a:solidFill>
                  <a:schemeClr val="dk1"/>
                </a:solidFill>
                <a:latin typeface="Times"/>
                <a:ea typeface="Times"/>
                <a:cs typeface="Times"/>
                <a:sym typeface="Times"/>
              </a:rPr>
              <a:t>recreational purposes. </a:t>
            </a:r>
            <a:r>
              <a:rPr lang="en">
                <a:solidFill>
                  <a:schemeClr val="dk1"/>
                </a:solidFill>
                <a:latin typeface="Times"/>
                <a:ea typeface="Times"/>
                <a:cs typeface="Times"/>
                <a:sym typeface="Times"/>
              </a:rPr>
              <a:t>They travel the greatest distances over the weekend (Saturdays and Sundays), and frequent docking stations at public areas like parks, theatres, or aquariums. </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SOLUTION: Increase awareness of the program by implementing campaigns at cultural sites like sporting arenas, city centers, or recreational parks to extend reach towards the casual rider demographic. </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OBSERVATION:  Customers spend a lot of time on cycles but don’t make bookings often. Meanwhile, subscribers on average, make 10x the number of bookings at any given day. This could be an issue in perception: a misalignment of how casual riders understand the program’s </a:t>
            </a:r>
            <a:r>
              <a:rPr i="1" lang="en">
                <a:solidFill>
                  <a:schemeClr val="dk1"/>
                </a:solidFill>
                <a:latin typeface="Times"/>
                <a:ea typeface="Times"/>
                <a:cs typeface="Times"/>
                <a:sym typeface="Times"/>
              </a:rPr>
              <a:t>benefits. </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SOLUTION: Highlight the program’s unique selling point as a </a:t>
            </a:r>
            <a:r>
              <a:rPr i="1" lang="en">
                <a:solidFill>
                  <a:schemeClr val="dk1"/>
                </a:solidFill>
                <a:latin typeface="Times"/>
                <a:ea typeface="Times"/>
                <a:cs typeface="Times"/>
                <a:sym typeface="Times"/>
              </a:rPr>
              <a:t>ubiquitous and convenient way to commute. </a:t>
            </a:r>
            <a:r>
              <a:rPr lang="en">
                <a:solidFill>
                  <a:schemeClr val="dk1"/>
                </a:solidFill>
                <a:latin typeface="Times"/>
                <a:ea typeface="Times"/>
                <a:cs typeface="Times"/>
                <a:sym typeface="Times"/>
              </a:rPr>
              <a:t>Casual riders only use Cyclistic as a way to explore, but they could be using it to get around in general. In other words, </a:t>
            </a:r>
            <a:r>
              <a:rPr i="1" lang="en">
                <a:solidFill>
                  <a:schemeClr val="dk1"/>
                </a:solidFill>
                <a:latin typeface="Times"/>
                <a:ea typeface="Times"/>
                <a:cs typeface="Times"/>
                <a:sym typeface="Times"/>
              </a:rPr>
              <a:t>expand </a:t>
            </a:r>
            <a:r>
              <a:rPr lang="en">
                <a:solidFill>
                  <a:schemeClr val="dk1"/>
                </a:solidFill>
                <a:latin typeface="Times"/>
                <a:ea typeface="Times"/>
                <a:cs typeface="Times"/>
                <a:sym typeface="Times"/>
              </a:rPr>
              <a:t>their use case for the program. Create niche campaigns that emphasize the widespread presence of Cyclistic (600 docking stations and counting) and the convenience of using one of their cycles (subscribers make as many as 45,000 bookings in an hour)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334abfaec1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334abfaec1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30bcf3b8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30bcf3b8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330f78393a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330f78393a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34ff869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334ff869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330f78393a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330f78393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8: 2020 Plot for Weekly Trip Durations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330f78393a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330f78393a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9: 2020 Plot for Number of Subscriber Trips per Hour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330f78393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30f78393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10: 2020 Plot for Weekly Trip Distances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30f78393a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30f78393a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12: 2020 Plot for Customer Most Booked Stations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330f78393a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330f78393a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13: 2020 Plot for Subscriber Most Booked Stations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330f78393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330f78393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14: 2020 Plot for Most Booked Stations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30bcf3b8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30bcf3b8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30bcf3b8f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30bcf3b8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30bcf3b8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30bcf3b8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30bcf3b8fc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30bcf3b8fc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3495aa75e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3495aa75e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3495aa75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3495aa75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334abfaec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334abfaec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Appendix for 2020 plot on Tableau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20">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834075" y="380975"/>
            <a:ext cx="7370100" cy="3707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0"/>
              <a:buNone/>
              <a:defRPr sz="9000">
                <a:solidFill>
                  <a:schemeClr val="lt1"/>
                </a:solidFill>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6" name="Google Shape;56;p14"/>
          <p:cNvSpPr/>
          <p:nvPr>
            <p:ph idx="2" type="pic"/>
          </p:nvPr>
        </p:nvSpPr>
        <p:spPr>
          <a:xfrm>
            <a:off x="3402550" y="1754700"/>
            <a:ext cx="2456400" cy="1634100"/>
          </a:xfrm>
          <a:prstGeom prst="roundRect">
            <a:avLst>
              <a:gd fmla="val 0" name="adj"/>
            </a:avLst>
          </a:prstGeom>
          <a:noFill/>
          <a:ln>
            <a:noFill/>
          </a:ln>
        </p:spPr>
      </p:sp>
      <p:sp>
        <p:nvSpPr>
          <p:cNvPr id="57" name="Google Shape;5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
    <p:spTree>
      <p:nvGrpSpPr>
        <p:cNvPr id="58" name="Shape 58"/>
        <p:cNvGrpSpPr/>
        <p:nvPr/>
      </p:nvGrpSpPr>
      <p:grpSpPr>
        <a:xfrm>
          <a:off x="0" y="0"/>
          <a:ext cx="0" cy="0"/>
          <a:chOff x="0" y="0"/>
          <a:chExt cx="0" cy="0"/>
        </a:xfrm>
      </p:grpSpPr>
      <p:sp>
        <p:nvSpPr>
          <p:cNvPr id="59" name="Google Shape;59;p15"/>
          <p:cNvSpPr txBox="1"/>
          <p:nvPr>
            <p:ph type="title"/>
          </p:nvPr>
        </p:nvSpPr>
        <p:spPr>
          <a:xfrm>
            <a:off x="254000" y="270175"/>
            <a:ext cx="40131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0" name="Google Shape;60;p15"/>
          <p:cNvSpPr txBox="1"/>
          <p:nvPr>
            <p:ph idx="1" type="body"/>
          </p:nvPr>
        </p:nvSpPr>
        <p:spPr>
          <a:xfrm>
            <a:off x="254000" y="1872575"/>
            <a:ext cx="3720000" cy="1993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1" name="Google Shape;6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p:nvPr>
            <p:ph idx="2" type="pic"/>
          </p:nvPr>
        </p:nvSpPr>
        <p:spPr>
          <a:xfrm>
            <a:off x="4510950" y="0"/>
            <a:ext cx="4632900" cy="51591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Images / Text">
  <p:cSld name="CUSTOM_13">
    <p:bg>
      <p:bgPr>
        <a:solidFill>
          <a:schemeClr val="accent2"/>
        </a:solidFill>
      </p:bgPr>
    </p:bg>
    <p:spTree>
      <p:nvGrpSpPr>
        <p:cNvPr id="63" name="Shape 63"/>
        <p:cNvGrpSpPr/>
        <p:nvPr/>
      </p:nvGrpSpPr>
      <p:grpSpPr>
        <a:xfrm>
          <a:off x="0" y="0"/>
          <a:ext cx="0" cy="0"/>
          <a:chOff x="0" y="0"/>
          <a:chExt cx="0" cy="0"/>
        </a:xfrm>
      </p:grpSpPr>
      <p:sp>
        <p:nvSpPr>
          <p:cNvPr id="64" name="Google Shape;64;p16"/>
          <p:cNvSpPr/>
          <p:nvPr>
            <p:ph idx="2" type="pic"/>
          </p:nvPr>
        </p:nvSpPr>
        <p:spPr>
          <a:xfrm>
            <a:off x="0" y="25"/>
            <a:ext cx="4632900" cy="2578200"/>
          </a:xfrm>
          <a:prstGeom prst="rect">
            <a:avLst/>
          </a:prstGeom>
          <a:noFill/>
          <a:ln>
            <a:noFill/>
          </a:ln>
        </p:spPr>
      </p:sp>
      <p:sp>
        <p:nvSpPr>
          <p:cNvPr id="65" name="Google Shape;65;p16"/>
          <p:cNvSpPr/>
          <p:nvPr>
            <p:ph idx="3" type="pic"/>
          </p:nvPr>
        </p:nvSpPr>
        <p:spPr>
          <a:xfrm>
            <a:off x="0" y="2565275"/>
            <a:ext cx="4632900" cy="2578200"/>
          </a:xfrm>
          <a:prstGeom prst="rect">
            <a:avLst/>
          </a:prstGeom>
          <a:noFill/>
          <a:ln>
            <a:noFill/>
          </a:ln>
        </p:spPr>
      </p:sp>
      <p:sp>
        <p:nvSpPr>
          <p:cNvPr id="66" name="Google Shape;66;p16"/>
          <p:cNvSpPr txBox="1"/>
          <p:nvPr>
            <p:ph type="title"/>
          </p:nvPr>
        </p:nvSpPr>
        <p:spPr>
          <a:xfrm>
            <a:off x="4876800" y="270175"/>
            <a:ext cx="40131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7" name="Google Shape;67;p16"/>
          <p:cNvSpPr txBox="1"/>
          <p:nvPr>
            <p:ph idx="1" type="body"/>
          </p:nvPr>
        </p:nvSpPr>
        <p:spPr>
          <a:xfrm>
            <a:off x="4876800" y="2024975"/>
            <a:ext cx="3720000" cy="1993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8" name="Google Shape;6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
    <p:bg>
      <p:bgPr>
        <a:solidFill>
          <a:schemeClr val="dk1"/>
        </a:solidFill>
      </p:bgPr>
    </p:bg>
    <p:spTree>
      <p:nvGrpSpPr>
        <p:cNvPr id="69" name="Shape 69"/>
        <p:cNvGrpSpPr/>
        <p:nvPr/>
      </p:nvGrpSpPr>
      <p:grpSpPr>
        <a:xfrm>
          <a:off x="0" y="0"/>
          <a:ext cx="0" cy="0"/>
          <a:chOff x="0" y="0"/>
          <a:chExt cx="0" cy="0"/>
        </a:xfrm>
      </p:grpSpPr>
      <p:sp>
        <p:nvSpPr>
          <p:cNvPr id="70" name="Google Shape;70;p17"/>
          <p:cNvSpPr txBox="1"/>
          <p:nvPr>
            <p:ph type="title"/>
          </p:nvPr>
        </p:nvSpPr>
        <p:spPr>
          <a:xfrm>
            <a:off x="254000" y="270175"/>
            <a:ext cx="85326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cxnSp>
        <p:nvCxnSpPr>
          <p:cNvPr id="71" name="Google Shape;71;p17"/>
          <p:cNvCxnSpPr/>
          <p:nvPr/>
        </p:nvCxnSpPr>
        <p:spPr>
          <a:xfrm>
            <a:off x="3394331" y="1332925"/>
            <a:ext cx="0" cy="432300"/>
          </a:xfrm>
          <a:prstGeom prst="straightConnector1">
            <a:avLst/>
          </a:prstGeom>
          <a:noFill/>
          <a:ln cap="flat" cmpd="sng" w="19050">
            <a:solidFill>
              <a:schemeClr val="accent1"/>
            </a:solidFill>
            <a:prstDash val="solid"/>
            <a:round/>
            <a:headEnd len="med" w="med" type="none"/>
            <a:tailEnd len="med" w="med" type="none"/>
          </a:ln>
        </p:spPr>
      </p:cxnSp>
      <p:sp>
        <p:nvSpPr>
          <p:cNvPr id="72" name="Google Shape;72;p17"/>
          <p:cNvSpPr txBox="1"/>
          <p:nvPr>
            <p:ph idx="1" type="subTitle"/>
          </p:nvPr>
        </p:nvSpPr>
        <p:spPr>
          <a:xfrm>
            <a:off x="1614000" y="1379125"/>
            <a:ext cx="1770000" cy="339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73" name="Google Shape;73;p17"/>
          <p:cNvCxnSpPr/>
          <p:nvPr/>
        </p:nvCxnSpPr>
        <p:spPr>
          <a:xfrm>
            <a:off x="5174663" y="1332925"/>
            <a:ext cx="0" cy="432300"/>
          </a:xfrm>
          <a:prstGeom prst="straightConnector1">
            <a:avLst/>
          </a:prstGeom>
          <a:noFill/>
          <a:ln cap="flat" cmpd="sng" w="19050">
            <a:solidFill>
              <a:schemeClr val="accent1"/>
            </a:solidFill>
            <a:prstDash val="solid"/>
            <a:round/>
            <a:headEnd len="med" w="med" type="none"/>
            <a:tailEnd len="med" w="med" type="none"/>
          </a:ln>
        </p:spPr>
      </p:cxnSp>
      <p:sp>
        <p:nvSpPr>
          <p:cNvPr id="74" name="Google Shape;74;p17"/>
          <p:cNvSpPr txBox="1"/>
          <p:nvPr>
            <p:ph idx="2" type="subTitle"/>
          </p:nvPr>
        </p:nvSpPr>
        <p:spPr>
          <a:xfrm>
            <a:off x="3394331" y="1379125"/>
            <a:ext cx="1770000" cy="339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75" name="Google Shape;75;p17"/>
          <p:cNvCxnSpPr/>
          <p:nvPr/>
        </p:nvCxnSpPr>
        <p:spPr>
          <a:xfrm>
            <a:off x="6954994" y="1332925"/>
            <a:ext cx="0" cy="432300"/>
          </a:xfrm>
          <a:prstGeom prst="straightConnector1">
            <a:avLst/>
          </a:prstGeom>
          <a:noFill/>
          <a:ln cap="flat" cmpd="sng" w="19050">
            <a:solidFill>
              <a:schemeClr val="accent1"/>
            </a:solidFill>
            <a:prstDash val="solid"/>
            <a:round/>
            <a:headEnd len="med" w="med" type="none"/>
            <a:tailEnd len="med" w="med" type="none"/>
          </a:ln>
        </p:spPr>
      </p:cxnSp>
      <p:sp>
        <p:nvSpPr>
          <p:cNvPr id="76" name="Google Shape;76;p17"/>
          <p:cNvSpPr txBox="1"/>
          <p:nvPr>
            <p:ph idx="3" type="subTitle"/>
          </p:nvPr>
        </p:nvSpPr>
        <p:spPr>
          <a:xfrm>
            <a:off x="5174663" y="1379125"/>
            <a:ext cx="1770000" cy="339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77" name="Google Shape;77;p17"/>
          <p:cNvSpPr txBox="1"/>
          <p:nvPr>
            <p:ph idx="4" type="subTitle"/>
          </p:nvPr>
        </p:nvSpPr>
        <p:spPr>
          <a:xfrm>
            <a:off x="6954994" y="1379125"/>
            <a:ext cx="1770000" cy="339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78" name="Google Shape;78;p17"/>
          <p:cNvSpPr txBox="1"/>
          <p:nvPr>
            <p:ph idx="5" type="subTitle"/>
          </p:nvPr>
        </p:nvSpPr>
        <p:spPr>
          <a:xfrm>
            <a:off x="344000" y="21030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79" name="Google Shape;79;p17"/>
          <p:cNvSpPr txBox="1"/>
          <p:nvPr>
            <p:ph idx="6" type="subTitle"/>
          </p:nvPr>
        </p:nvSpPr>
        <p:spPr>
          <a:xfrm>
            <a:off x="344000" y="26364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80" name="Google Shape;80;p17"/>
          <p:cNvSpPr txBox="1"/>
          <p:nvPr>
            <p:ph idx="7" type="subTitle"/>
          </p:nvPr>
        </p:nvSpPr>
        <p:spPr>
          <a:xfrm>
            <a:off x="344000" y="31698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81" name="Google Shape;81;p17"/>
          <p:cNvSpPr txBox="1"/>
          <p:nvPr>
            <p:ph idx="8" type="subTitle"/>
          </p:nvPr>
        </p:nvSpPr>
        <p:spPr>
          <a:xfrm>
            <a:off x="344000" y="37032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82" name="Google Shape;82;p17"/>
          <p:cNvSpPr txBox="1"/>
          <p:nvPr>
            <p:ph idx="9" type="subTitle"/>
          </p:nvPr>
        </p:nvSpPr>
        <p:spPr>
          <a:xfrm>
            <a:off x="344000" y="42366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cxnSp>
        <p:nvCxnSpPr>
          <p:cNvPr id="83" name="Google Shape;83;p17"/>
          <p:cNvCxnSpPr/>
          <p:nvPr/>
        </p:nvCxnSpPr>
        <p:spPr>
          <a:xfrm>
            <a:off x="1831556" y="2272975"/>
            <a:ext cx="6766200" cy="0"/>
          </a:xfrm>
          <a:prstGeom prst="straightConnector1">
            <a:avLst/>
          </a:prstGeom>
          <a:noFill/>
          <a:ln cap="flat" cmpd="sng" w="19050">
            <a:solidFill>
              <a:schemeClr val="accent1"/>
            </a:solidFill>
            <a:prstDash val="solid"/>
            <a:round/>
            <a:headEnd len="med" w="med" type="none"/>
            <a:tailEnd len="med" w="med" type="none"/>
          </a:ln>
        </p:spPr>
      </p:cxnSp>
      <p:cxnSp>
        <p:nvCxnSpPr>
          <p:cNvPr id="84" name="Google Shape;84;p17"/>
          <p:cNvCxnSpPr/>
          <p:nvPr/>
        </p:nvCxnSpPr>
        <p:spPr>
          <a:xfrm>
            <a:off x="1831556" y="2806375"/>
            <a:ext cx="6766200" cy="0"/>
          </a:xfrm>
          <a:prstGeom prst="straightConnector1">
            <a:avLst/>
          </a:prstGeom>
          <a:noFill/>
          <a:ln cap="flat" cmpd="sng" w="19050">
            <a:solidFill>
              <a:schemeClr val="accent1"/>
            </a:solidFill>
            <a:prstDash val="solid"/>
            <a:round/>
            <a:headEnd len="med" w="med" type="none"/>
            <a:tailEnd len="med" w="med" type="none"/>
          </a:ln>
        </p:spPr>
      </p:cxnSp>
      <p:cxnSp>
        <p:nvCxnSpPr>
          <p:cNvPr id="85" name="Google Shape;85;p17"/>
          <p:cNvCxnSpPr/>
          <p:nvPr/>
        </p:nvCxnSpPr>
        <p:spPr>
          <a:xfrm>
            <a:off x="1831556" y="3339775"/>
            <a:ext cx="6766200" cy="0"/>
          </a:xfrm>
          <a:prstGeom prst="straightConnector1">
            <a:avLst/>
          </a:prstGeom>
          <a:noFill/>
          <a:ln cap="flat" cmpd="sng" w="19050">
            <a:solidFill>
              <a:schemeClr val="accent1"/>
            </a:solidFill>
            <a:prstDash val="solid"/>
            <a:round/>
            <a:headEnd len="med" w="med" type="none"/>
            <a:tailEnd len="med" w="med" type="none"/>
          </a:ln>
        </p:spPr>
      </p:cxnSp>
      <p:cxnSp>
        <p:nvCxnSpPr>
          <p:cNvPr id="86" name="Google Shape;86;p17"/>
          <p:cNvCxnSpPr/>
          <p:nvPr/>
        </p:nvCxnSpPr>
        <p:spPr>
          <a:xfrm>
            <a:off x="1831556" y="3873175"/>
            <a:ext cx="6766200" cy="0"/>
          </a:xfrm>
          <a:prstGeom prst="straightConnector1">
            <a:avLst/>
          </a:prstGeom>
          <a:noFill/>
          <a:ln cap="flat" cmpd="sng" w="19050">
            <a:solidFill>
              <a:schemeClr val="accent1"/>
            </a:solidFill>
            <a:prstDash val="solid"/>
            <a:round/>
            <a:headEnd len="med" w="med" type="none"/>
            <a:tailEnd len="med" w="med" type="none"/>
          </a:ln>
        </p:spPr>
      </p:cxnSp>
      <p:cxnSp>
        <p:nvCxnSpPr>
          <p:cNvPr id="87" name="Google Shape;87;p17"/>
          <p:cNvCxnSpPr/>
          <p:nvPr/>
        </p:nvCxnSpPr>
        <p:spPr>
          <a:xfrm>
            <a:off x="1831556" y="4406575"/>
            <a:ext cx="6766200" cy="0"/>
          </a:xfrm>
          <a:prstGeom prst="straightConnector1">
            <a:avLst/>
          </a:prstGeom>
          <a:noFill/>
          <a:ln cap="flat" cmpd="sng" w="19050">
            <a:solidFill>
              <a:schemeClr val="accent1"/>
            </a:solidFill>
            <a:prstDash val="solid"/>
            <a:round/>
            <a:headEnd len="med" w="med" type="none"/>
            <a:tailEnd len="med" w="med" type="none"/>
          </a:ln>
        </p:spPr>
      </p:cxnSp>
      <p:sp>
        <p:nvSpPr>
          <p:cNvPr id="88" name="Google Shape;8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9">
    <p:spTree>
      <p:nvGrpSpPr>
        <p:cNvPr id="89" name="Shape 89"/>
        <p:cNvGrpSpPr/>
        <p:nvPr/>
      </p:nvGrpSpPr>
      <p:grpSpPr>
        <a:xfrm>
          <a:off x="0" y="0"/>
          <a:ext cx="0" cy="0"/>
          <a:chOff x="0" y="0"/>
          <a:chExt cx="0" cy="0"/>
        </a:xfrm>
      </p:grpSpPr>
      <p:sp>
        <p:nvSpPr>
          <p:cNvPr id="90" name="Google Shape;90;p18"/>
          <p:cNvSpPr txBox="1"/>
          <p:nvPr>
            <p:ph idx="1" type="subTitle"/>
          </p:nvPr>
        </p:nvSpPr>
        <p:spPr>
          <a:xfrm>
            <a:off x="4289350" y="3048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1" name="Google Shape;91;p18"/>
          <p:cNvSpPr txBox="1"/>
          <p:nvPr>
            <p:ph idx="2" type="subTitle"/>
          </p:nvPr>
        </p:nvSpPr>
        <p:spPr>
          <a:xfrm>
            <a:off x="4289350" y="9525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2" name="Google Shape;92;p18"/>
          <p:cNvSpPr txBox="1"/>
          <p:nvPr>
            <p:ph idx="3" type="subTitle"/>
          </p:nvPr>
        </p:nvSpPr>
        <p:spPr>
          <a:xfrm>
            <a:off x="4289350" y="16002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3" name="Google Shape;93;p18"/>
          <p:cNvSpPr txBox="1"/>
          <p:nvPr>
            <p:ph idx="4" type="subTitle"/>
          </p:nvPr>
        </p:nvSpPr>
        <p:spPr>
          <a:xfrm>
            <a:off x="4289350" y="22479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4" name="Google Shape;94;p18"/>
          <p:cNvSpPr txBox="1"/>
          <p:nvPr>
            <p:ph idx="5" type="subTitle"/>
          </p:nvPr>
        </p:nvSpPr>
        <p:spPr>
          <a:xfrm>
            <a:off x="4289350" y="28956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5" name="Google Shape;95;p18"/>
          <p:cNvSpPr txBox="1"/>
          <p:nvPr>
            <p:ph idx="6" type="subTitle"/>
          </p:nvPr>
        </p:nvSpPr>
        <p:spPr>
          <a:xfrm>
            <a:off x="3604750" y="3048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6" name="Google Shape;96;p18"/>
          <p:cNvSpPr txBox="1"/>
          <p:nvPr>
            <p:ph idx="7" type="subTitle"/>
          </p:nvPr>
        </p:nvSpPr>
        <p:spPr>
          <a:xfrm>
            <a:off x="3604750" y="9525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7" name="Google Shape;97;p18"/>
          <p:cNvSpPr txBox="1"/>
          <p:nvPr>
            <p:ph idx="8" type="subTitle"/>
          </p:nvPr>
        </p:nvSpPr>
        <p:spPr>
          <a:xfrm>
            <a:off x="3604750" y="16002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8" name="Google Shape;98;p18"/>
          <p:cNvSpPr txBox="1"/>
          <p:nvPr>
            <p:ph idx="9" type="subTitle"/>
          </p:nvPr>
        </p:nvSpPr>
        <p:spPr>
          <a:xfrm>
            <a:off x="3604750" y="22479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9" name="Google Shape;99;p18"/>
          <p:cNvSpPr txBox="1"/>
          <p:nvPr>
            <p:ph idx="13" type="subTitle"/>
          </p:nvPr>
        </p:nvSpPr>
        <p:spPr>
          <a:xfrm>
            <a:off x="3604750" y="28956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00" name="Google Shape;100;p18"/>
          <p:cNvSpPr txBox="1"/>
          <p:nvPr>
            <p:ph type="title"/>
          </p:nvPr>
        </p:nvSpPr>
        <p:spPr>
          <a:xfrm>
            <a:off x="254000" y="270175"/>
            <a:ext cx="31221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01" name="Google Shape;101;p18"/>
          <p:cNvSpPr txBox="1"/>
          <p:nvPr>
            <p:ph idx="14" type="subTitle"/>
          </p:nvPr>
        </p:nvSpPr>
        <p:spPr>
          <a:xfrm>
            <a:off x="4289350" y="35433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102" name="Google Shape;102;p18"/>
          <p:cNvSpPr txBox="1"/>
          <p:nvPr>
            <p:ph idx="15" type="subTitle"/>
          </p:nvPr>
        </p:nvSpPr>
        <p:spPr>
          <a:xfrm>
            <a:off x="3604750" y="35433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03" name="Google Shape;103;p18"/>
          <p:cNvSpPr txBox="1"/>
          <p:nvPr>
            <p:ph idx="16" type="subTitle"/>
          </p:nvPr>
        </p:nvSpPr>
        <p:spPr>
          <a:xfrm>
            <a:off x="4289350" y="41910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104" name="Google Shape;104;p18"/>
          <p:cNvSpPr txBox="1"/>
          <p:nvPr>
            <p:ph idx="17" type="subTitle"/>
          </p:nvPr>
        </p:nvSpPr>
        <p:spPr>
          <a:xfrm>
            <a:off x="3604750" y="41910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05" name="Google Shape;10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V2">
  <p:cSld name="CUSTOM_17">
    <p:bg>
      <p:bgPr>
        <a:solidFill>
          <a:schemeClr val="dk1"/>
        </a:solidFill>
      </p:bgPr>
    </p:bg>
    <p:spTree>
      <p:nvGrpSpPr>
        <p:cNvPr id="106" name="Shape 106"/>
        <p:cNvGrpSpPr/>
        <p:nvPr/>
      </p:nvGrpSpPr>
      <p:grpSpPr>
        <a:xfrm>
          <a:off x="0" y="0"/>
          <a:ext cx="0" cy="0"/>
          <a:chOff x="0" y="0"/>
          <a:chExt cx="0" cy="0"/>
        </a:xfrm>
      </p:grpSpPr>
      <p:sp>
        <p:nvSpPr>
          <p:cNvPr id="107" name="Google Shape;10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254000" y="270175"/>
            <a:ext cx="43149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09" name="Google Shape;109;p19"/>
          <p:cNvSpPr txBox="1"/>
          <p:nvPr>
            <p:ph idx="2" type="title"/>
          </p:nvPr>
        </p:nvSpPr>
        <p:spPr>
          <a:xfrm>
            <a:off x="4568825" y="270175"/>
            <a:ext cx="41343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10" name="Google Shape;110;p19"/>
          <p:cNvSpPr txBox="1"/>
          <p:nvPr>
            <p:ph idx="3" type="title"/>
          </p:nvPr>
        </p:nvSpPr>
        <p:spPr>
          <a:xfrm>
            <a:off x="254000" y="1432675"/>
            <a:ext cx="4819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11" name="Google Shape;111;p19"/>
          <p:cNvSpPr txBox="1"/>
          <p:nvPr>
            <p:ph idx="4" type="title"/>
          </p:nvPr>
        </p:nvSpPr>
        <p:spPr>
          <a:xfrm>
            <a:off x="5303375" y="1432675"/>
            <a:ext cx="33996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12" name="Google Shape;112;p19"/>
          <p:cNvSpPr txBox="1"/>
          <p:nvPr>
            <p:ph idx="5" type="title"/>
          </p:nvPr>
        </p:nvSpPr>
        <p:spPr>
          <a:xfrm>
            <a:off x="254000" y="2750650"/>
            <a:ext cx="59877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p:cSld name="CUSTOM_6">
    <p:bg>
      <p:bgPr>
        <a:solidFill>
          <a:schemeClr val="accent2"/>
        </a:solidFill>
      </p:bgPr>
    </p:bg>
    <p:spTree>
      <p:nvGrpSpPr>
        <p:cNvPr id="113" name="Shape 113"/>
        <p:cNvGrpSpPr/>
        <p:nvPr/>
      </p:nvGrpSpPr>
      <p:grpSpPr>
        <a:xfrm>
          <a:off x="0" y="0"/>
          <a:ext cx="0" cy="0"/>
          <a:chOff x="0" y="0"/>
          <a:chExt cx="0" cy="0"/>
        </a:xfrm>
      </p:grpSpPr>
      <p:sp>
        <p:nvSpPr>
          <p:cNvPr id="114" name="Google Shape;114;p20"/>
          <p:cNvSpPr txBox="1"/>
          <p:nvPr>
            <p:ph idx="1" type="subTitle"/>
          </p:nvPr>
        </p:nvSpPr>
        <p:spPr>
          <a:xfrm>
            <a:off x="478325" y="1682550"/>
            <a:ext cx="825600" cy="50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5" name="Google Shape;115;p20"/>
          <p:cNvSpPr txBox="1"/>
          <p:nvPr>
            <p:ph idx="2" type="subTitle"/>
          </p:nvPr>
        </p:nvSpPr>
        <p:spPr>
          <a:xfrm>
            <a:off x="2580050" y="1682550"/>
            <a:ext cx="825600" cy="50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6" name="Google Shape;116;p20"/>
          <p:cNvSpPr txBox="1"/>
          <p:nvPr>
            <p:ph idx="3" type="subTitle"/>
          </p:nvPr>
        </p:nvSpPr>
        <p:spPr>
          <a:xfrm>
            <a:off x="4749475" y="1682550"/>
            <a:ext cx="825600" cy="50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7" name="Google Shape;117;p20"/>
          <p:cNvSpPr txBox="1"/>
          <p:nvPr>
            <p:ph idx="4" type="subTitle"/>
          </p:nvPr>
        </p:nvSpPr>
        <p:spPr>
          <a:xfrm>
            <a:off x="6894275" y="1682550"/>
            <a:ext cx="825600" cy="50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8" name="Google Shape;118;p20"/>
          <p:cNvSpPr txBox="1"/>
          <p:nvPr>
            <p:ph type="title"/>
          </p:nvPr>
        </p:nvSpPr>
        <p:spPr>
          <a:xfrm>
            <a:off x="254000" y="270175"/>
            <a:ext cx="85326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19" name="Google Shape;119;p20"/>
          <p:cNvSpPr txBox="1"/>
          <p:nvPr>
            <p:ph idx="5" type="subTitle"/>
          </p:nvPr>
        </p:nvSpPr>
        <p:spPr>
          <a:xfrm>
            <a:off x="358900" y="2539425"/>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0" name="Google Shape;120;p20"/>
          <p:cNvSpPr txBox="1"/>
          <p:nvPr>
            <p:ph idx="6" type="body"/>
          </p:nvPr>
        </p:nvSpPr>
        <p:spPr>
          <a:xfrm>
            <a:off x="343150" y="2809200"/>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1" name="Google Shape;121;p20"/>
          <p:cNvSpPr txBox="1"/>
          <p:nvPr>
            <p:ph idx="7" type="subTitle"/>
          </p:nvPr>
        </p:nvSpPr>
        <p:spPr>
          <a:xfrm>
            <a:off x="2491512" y="2539425"/>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2" name="Google Shape;122;p20"/>
          <p:cNvSpPr txBox="1"/>
          <p:nvPr>
            <p:ph idx="8" type="body"/>
          </p:nvPr>
        </p:nvSpPr>
        <p:spPr>
          <a:xfrm>
            <a:off x="2491512" y="2809200"/>
            <a:ext cx="20118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3" name="Google Shape;123;p20"/>
          <p:cNvSpPr txBox="1"/>
          <p:nvPr>
            <p:ph idx="9" type="subTitle"/>
          </p:nvPr>
        </p:nvSpPr>
        <p:spPr>
          <a:xfrm>
            <a:off x="4630050" y="2539425"/>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4" name="Google Shape;124;p20"/>
          <p:cNvSpPr txBox="1"/>
          <p:nvPr>
            <p:ph idx="13" type="body"/>
          </p:nvPr>
        </p:nvSpPr>
        <p:spPr>
          <a:xfrm>
            <a:off x="4630050" y="2809200"/>
            <a:ext cx="20118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5" name="Google Shape;125;p20"/>
          <p:cNvSpPr txBox="1"/>
          <p:nvPr>
            <p:ph idx="14" type="subTitle"/>
          </p:nvPr>
        </p:nvSpPr>
        <p:spPr>
          <a:xfrm>
            <a:off x="6774850" y="2539425"/>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6" name="Google Shape;126;p20"/>
          <p:cNvSpPr txBox="1"/>
          <p:nvPr>
            <p:ph idx="15" type="body"/>
          </p:nvPr>
        </p:nvSpPr>
        <p:spPr>
          <a:xfrm>
            <a:off x="6774850" y="2809200"/>
            <a:ext cx="20118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7" name="Google Shape;127;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CUSTOM_2">
    <p:bg>
      <p:bgPr>
        <a:solidFill>
          <a:schemeClr val="dk1"/>
        </a:solidFill>
      </p:bgPr>
    </p:bg>
    <p:spTree>
      <p:nvGrpSpPr>
        <p:cNvPr id="128" name="Shape 128"/>
        <p:cNvGrpSpPr/>
        <p:nvPr/>
      </p:nvGrpSpPr>
      <p:grpSpPr>
        <a:xfrm>
          <a:off x="0" y="0"/>
          <a:ext cx="0" cy="0"/>
          <a:chOff x="0" y="0"/>
          <a:chExt cx="0" cy="0"/>
        </a:xfrm>
      </p:grpSpPr>
      <p:sp>
        <p:nvSpPr>
          <p:cNvPr id="129" name="Google Shape;12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ph type="title"/>
          </p:nvPr>
        </p:nvSpPr>
        <p:spPr>
          <a:xfrm>
            <a:off x="19350" y="1163100"/>
            <a:ext cx="9105300" cy="216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7000"/>
              <a:buFont typeface="IBM Plex Sans Light"/>
              <a:buNone/>
              <a:defRPr sz="7000">
                <a:solidFill>
                  <a:schemeClr val="lt1"/>
                </a:solidFill>
              </a:defRPr>
            </a:lvl1pPr>
            <a:lvl2pPr lvl="1">
              <a:spcBef>
                <a:spcPts val="0"/>
              </a:spcBef>
              <a:spcAft>
                <a:spcPts val="0"/>
              </a:spcAft>
              <a:buClr>
                <a:schemeClr val="lt1"/>
              </a:buClr>
              <a:buSzPts val="7000"/>
              <a:buFont typeface="IBM Plex Sans Light"/>
              <a:buNone/>
              <a:defRPr sz="7000">
                <a:solidFill>
                  <a:schemeClr val="lt1"/>
                </a:solidFill>
              </a:defRPr>
            </a:lvl2pPr>
            <a:lvl3pPr lvl="2">
              <a:spcBef>
                <a:spcPts val="0"/>
              </a:spcBef>
              <a:spcAft>
                <a:spcPts val="0"/>
              </a:spcAft>
              <a:buClr>
                <a:schemeClr val="lt1"/>
              </a:buClr>
              <a:buSzPts val="7000"/>
              <a:buFont typeface="IBM Plex Sans Light"/>
              <a:buNone/>
              <a:defRPr sz="7000">
                <a:solidFill>
                  <a:schemeClr val="lt1"/>
                </a:solidFill>
              </a:defRPr>
            </a:lvl3pPr>
            <a:lvl4pPr lvl="3">
              <a:spcBef>
                <a:spcPts val="0"/>
              </a:spcBef>
              <a:spcAft>
                <a:spcPts val="0"/>
              </a:spcAft>
              <a:buClr>
                <a:schemeClr val="lt1"/>
              </a:buClr>
              <a:buSzPts val="7000"/>
              <a:buFont typeface="IBM Plex Sans Light"/>
              <a:buNone/>
              <a:defRPr sz="7000">
                <a:solidFill>
                  <a:schemeClr val="lt1"/>
                </a:solidFill>
              </a:defRPr>
            </a:lvl4pPr>
            <a:lvl5pPr lvl="4">
              <a:spcBef>
                <a:spcPts val="0"/>
              </a:spcBef>
              <a:spcAft>
                <a:spcPts val="0"/>
              </a:spcAft>
              <a:buClr>
                <a:schemeClr val="lt1"/>
              </a:buClr>
              <a:buSzPts val="7000"/>
              <a:buFont typeface="IBM Plex Sans Light"/>
              <a:buNone/>
              <a:defRPr sz="7000">
                <a:solidFill>
                  <a:schemeClr val="lt1"/>
                </a:solidFill>
              </a:defRPr>
            </a:lvl5pPr>
            <a:lvl6pPr lvl="5">
              <a:spcBef>
                <a:spcPts val="0"/>
              </a:spcBef>
              <a:spcAft>
                <a:spcPts val="0"/>
              </a:spcAft>
              <a:buClr>
                <a:schemeClr val="lt1"/>
              </a:buClr>
              <a:buSzPts val="7000"/>
              <a:buFont typeface="IBM Plex Sans Light"/>
              <a:buNone/>
              <a:defRPr sz="7000">
                <a:solidFill>
                  <a:schemeClr val="lt1"/>
                </a:solidFill>
              </a:defRPr>
            </a:lvl6pPr>
            <a:lvl7pPr lvl="6">
              <a:spcBef>
                <a:spcPts val="0"/>
              </a:spcBef>
              <a:spcAft>
                <a:spcPts val="0"/>
              </a:spcAft>
              <a:buClr>
                <a:schemeClr val="lt1"/>
              </a:buClr>
              <a:buSzPts val="7000"/>
              <a:buFont typeface="IBM Plex Sans Light"/>
              <a:buNone/>
              <a:defRPr sz="7000">
                <a:solidFill>
                  <a:schemeClr val="lt1"/>
                </a:solidFill>
              </a:defRPr>
            </a:lvl7pPr>
            <a:lvl8pPr lvl="7">
              <a:spcBef>
                <a:spcPts val="0"/>
              </a:spcBef>
              <a:spcAft>
                <a:spcPts val="0"/>
              </a:spcAft>
              <a:buClr>
                <a:schemeClr val="lt1"/>
              </a:buClr>
              <a:buSzPts val="7000"/>
              <a:buFont typeface="IBM Plex Sans Light"/>
              <a:buNone/>
              <a:defRPr sz="7000">
                <a:solidFill>
                  <a:schemeClr val="lt1"/>
                </a:solidFill>
              </a:defRPr>
            </a:lvl8pPr>
            <a:lvl9pPr lvl="8">
              <a:spcBef>
                <a:spcPts val="0"/>
              </a:spcBef>
              <a:spcAft>
                <a:spcPts val="0"/>
              </a:spcAft>
              <a:buClr>
                <a:schemeClr val="lt1"/>
              </a:buClr>
              <a:buSzPts val="7000"/>
              <a:buFont typeface="IBM Plex Sans Light"/>
              <a:buNone/>
              <a:defRPr sz="7000">
                <a:solidFill>
                  <a:schemeClr val="lt1"/>
                </a:solidFill>
              </a:defRPr>
            </a:lvl9pPr>
          </a:lstStyle>
          <a:p/>
        </p:txBody>
      </p:sp>
      <p:sp>
        <p:nvSpPr>
          <p:cNvPr id="131" name="Google Shape;131;p21"/>
          <p:cNvSpPr txBox="1"/>
          <p:nvPr>
            <p:ph idx="1" type="subTitle"/>
          </p:nvPr>
        </p:nvSpPr>
        <p:spPr>
          <a:xfrm>
            <a:off x="0" y="3332700"/>
            <a:ext cx="9144000" cy="647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None/>
              <a:defRPr sz="1600">
                <a:solidFill>
                  <a:schemeClr val="dk2"/>
                </a:solidFill>
              </a:defRPr>
            </a:lvl1pPr>
            <a:lvl2pPr lvl="1" algn="ctr">
              <a:spcBef>
                <a:spcPts val="0"/>
              </a:spcBef>
              <a:spcAft>
                <a:spcPts val="0"/>
              </a:spcAft>
              <a:buClr>
                <a:schemeClr val="dk2"/>
              </a:buClr>
              <a:buSzPts val="1600"/>
              <a:buNone/>
              <a:defRPr sz="1600">
                <a:solidFill>
                  <a:schemeClr val="dk2"/>
                </a:solidFill>
              </a:defRPr>
            </a:lvl2pPr>
            <a:lvl3pPr lvl="2" algn="ctr">
              <a:spcBef>
                <a:spcPts val="0"/>
              </a:spcBef>
              <a:spcAft>
                <a:spcPts val="0"/>
              </a:spcAft>
              <a:buClr>
                <a:schemeClr val="dk2"/>
              </a:buClr>
              <a:buSzPts val="1600"/>
              <a:buNone/>
              <a:defRPr sz="1600">
                <a:solidFill>
                  <a:schemeClr val="dk2"/>
                </a:solidFill>
              </a:defRPr>
            </a:lvl3pPr>
            <a:lvl4pPr lvl="3" algn="ctr">
              <a:spcBef>
                <a:spcPts val="0"/>
              </a:spcBef>
              <a:spcAft>
                <a:spcPts val="0"/>
              </a:spcAft>
              <a:buClr>
                <a:schemeClr val="dk2"/>
              </a:buClr>
              <a:buSzPts val="1600"/>
              <a:buNone/>
              <a:defRPr sz="1600">
                <a:solidFill>
                  <a:schemeClr val="dk2"/>
                </a:solidFill>
              </a:defRPr>
            </a:lvl4pPr>
            <a:lvl5pPr lvl="4" algn="ctr">
              <a:spcBef>
                <a:spcPts val="0"/>
              </a:spcBef>
              <a:spcAft>
                <a:spcPts val="0"/>
              </a:spcAft>
              <a:buClr>
                <a:schemeClr val="dk2"/>
              </a:buClr>
              <a:buSzPts val="1600"/>
              <a:buNone/>
              <a:defRPr sz="1600">
                <a:solidFill>
                  <a:schemeClr val="dk2"/>
                </a:solidFill>
              </a:defRPr>
            </a:lvl5pPr>
            <a:lvl6pPr lvl="5" algn="ctr">
              <a:spcBef>
                <a:spcPts val="0"/>
              </a:spcBef>
              <a:spcAft>
                <a:spcPts val="0"/>
              </a:spcAft>
              <a:buClr>
                <a:schemeClr val="dk2"/>
              </a:buClr>
              <a:buSzPts val="1600"/>
              <a:buNone/>
              <a:defRPr sz="1600">
                <a:solidFill>
                  <a:schemeClr val="dk2"/>
                </a:solidFill>
              </a:defRPr>
            </a:lvl6pPr>
            <a:lvl7pPr lvl="6" algn="ctr">
              <a:spcBef>
                <a:spcPts val="0"/>
              </a:spcBef>
              <a:spcAft>
                <a:spcPts val="0"/>
              </a:spcAft>
              <a:buClr>
                <a:schemeClr val="dk2"/>
              </a:buClr>
              <a:buSzPts val="1600"/>
              <a:buNone/>
              <a:defRPr sz="1600">
                <a:solidFill>
                  <a:schemeClr val="dk2"/>
                </a:solidFill>
              </a:defRPr>
            </a:lvl7pPr>
            <a:lvl8pPr lvl="7" algn="ctr">
              <a:spcBef>
                <a:spcPts val="0"/>
              </a:spcBef>
              <a:spcAft>
                <a:spcPts val="0"/>
              </a:spcAft>
              <a:buClr>
                <a:schemeClr val="dk2"/>
              </a:buClr>
              <a:buSzPts val="1600"/>
              <a:buNone/>
              <a:defRPr sz="1600">
                <a:solidFill>
                  <a:schemeClr val="dk2"/>
                </a:solidFill>
              </a:defRPr>
            </a:lvl8pPr>
            <a:lvl9pPr lvl="8" algn="ctr">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Reviews">
  <p:cSld name="CUSTOM_16">
    <p:bg>
      <p:bgPr>
        <a:solidFill>
          <a:schemeClr val="dk1"/>
        </a:solidFill>
      </p:bgPr>
    </p:bg>
    <p:spTree>
      <p:nvGrpSpPr>
        <p:cNvPr id="132" name="Shape 132"/>
        <p:cNvGrpSpPr/>
        <p:nvPr/>
      </p:nvGrpSpPr>
      <p:grpSpPr>
        <a:xfrm>
          <a:off x="0" y="0"/>
          <a:ext cx="0" cy="0"/>
          <a:chOff x="0" y="0"/>
          <a:chExt cx="0" cy="0"/>
        </a:xfrm>
      </p:grpSpPr>
      <p:sp>
        <p:nvSpPr>
          <p:cNvPr id="133" name="Google Shape;13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2"/>
          <p:cNvSpPr/>
          <p:nvPr>
            <p:ph idx="2" type="pic"/>
          </p:nvPr>
        </p:nvSpPr>
        <p:spPr>
          <a:xfrm>
            <a:off x="724450" y="712675"/>
            <a:ext cx="2670900" cy="1634100"/>
          </a:xfrm>
          <a:prstGeom prst="roundRect">
            <a:avLst>
              <a:gd fmla="val 50000" name="adj"/>
            </a:avLst>
          </a:prstGeom>
          <a:noFill/>
          <a:ln>
            <a:noFill/>
          </a:ln>
        </p:spPr>
      </p:sp>
      <p:sp>
        <p:nvSpPr>
          <p:cNvPr id="135" name="Google Shape;135;p22"/>
          <p:cNvSpPr txBox="1"/>
          <p:nvPr>
            <p:ph type="title"/>
          </p:nvPr>
        </p:nvSpPr>
        <p:spPr>
          <a:xfrm>
            <a:off x="3707650" y="712675"/>
            <a:ext cx="4829400" cy="1405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136" name="Google Shape;136;p22"/>
          <p:cNvSpPr txBox="1"/>
          <p:nvPr>
            <p:ph idx="1" type="subTitle"/>
          </p:nvPr>
        </p:nvSpPr>
        <p:spPr>
          <a:xfrm>
            <a:off x="3707650" y="1875425"/>
            <a:ext cx="4829400" cy="471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137" name="Google Shape;137;p22"/>
          <p:cNvSpPr/>
          <p:nvPr>
            <p:ph idx="3" type="pic"/>
          </p:nvPr>
        </p:nvSpPr>
        <p:spPr>
          <a:xfrm>
            <a:off x="724450" y="2792175"/>
            <a:ext cx="2670900" cy="1634100"/>
          </a:xfrm>
          <a:prstGeom prst="roundRect">
            <a:avLst>
              <a:gd fmla="val 50000" name="adj"/>
            </a:avLst>
          </a:prstGeom>
          <a:noFill/>
          <a:ln>
            <a:noFill/>
          </a:ln>
        </p:spPr>
      </p:sp>
      <p:sp>
        <p:nvSpPr>
          <p:cNvPr id="138" name="Google Shape;138;p22"/>
          <p:cNvSpPr txBox="1"/>
          <p:nvPr>
            <p:ph idx="4" type="title"/>
          </p:nvPr>
        </p:nvSpPr>
        <p:spPr>
          <a:xfrm>
            <a:off x="3707650" y="2792175"/>
            <a:ext cx="4829400" cy="1405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139" name="Google Shape;139;p22"/>
          <p:cNvSpPr txBox="1"/>
          <p:nvPr>
            <p:ph idx="5" type="subTitle"/>
          </p:nvPr>
        </p:nvSpPr>
        <p:spPr>
          <a:xfrm>
            <a:off x="3707650" y="3954925"/>
            <a:ext cx="4829400" cy="471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140" name="Google Shape;140;p22"/>
          <p:cNvSpPr txBox="1"/>
          <p:nvPr>
            <p:ph idx="6"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CUSTOM_15">
    <p:bg>
      <p:bgPr>
        <a:solidFill>
          <a:schemeClr val="lt2"/>
        </a:soli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938600" y="1990500"/>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43" name="Google Shape;14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lt1"/>
                </a:solidFill>
              </a:defRPr>
            </a:lvl1pPr>
            <a:lvl2pPr lvl="1">
              <a:buNone/>
              <a:defRPr sz="1000">
                <a:solidFill>
                  <a:schemeClr val="lt1"/>
                </a:solidFill>
              </a:defRPr>
            </a:lvl2pPr>
            <a:lvl3pPr lvl="2">
              <a:buNone/>
              <a:defRPr sz="1000">
                <a:solidFill>
                  <a:schemeClr val="lt1"/>
                </a:solidFill>
              </a:defRPr>
            </a:lvl3pPr>
            <a:lvl4pPr lvl="3">
              <a:buNone/>
              <a:defRPr sz="1000">
                <a:solidFill>
                  <a:schemeClr val="lt1"/>
                </a:solidFill>
              </a:defRPr>
            </a:lvl4pPr>
            <a:lvl5pPr lvl="4">
              <a:buNone/>
              <a:defRPr sz="1000">
                <a:solidFill>
                  <a:schemeClr val="lt1"/>
                </a:solidFill>
              </a:defRPr>
            </a:lvl5pPr>
            <a:lvl6pPr lvl="5">
              <a:buNone/>
              <a:defRPr sz="1000">
                <a:solidFill>
                  <a:schemeClr val="lt1"/>
                </a:solidFill>
              </a:defRPr>
            </a:lvl6pPr>
            <a:lvl7pPr lvl="6">
              <a:buNone/>
              <a:defRPr sz="1000">
                <a:solidFill>
                  <a:schemeClr val="lt1"/>
                </a:solidFill>
              </a:defRPr>
            </a:lvl7pPr>
            <a:lvl8pPr lvl="7">
              <a:buNone/>
              <a:defRPr sz="1000">
                <a:solidFill>
                  <a:schemeClr val="lt1"/>
                </a:solidFill>
              </a:defRPr>
            </a:lvl8pPr>
            <a:lvl9pPr lvl="8">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Quote">
  <p:cSld name="CUSTOM_24">
    <p:bg>
      <p:bgPr>
        <a:solidFill>
          <a:schemeClr val="lt2"/>
        </a:solidFill>
      </p:bgPr>
    </p:bg>
    <p:spTree>
      <p:nvGrpSpPr>
        <p:cNvPr id="144" name="Shape 144"/>
        <p:cNvGrpSpPr/>
        <p:nvPr/>
      </p:nvGrpSpPr>
      <p:grpSpPr>
        <a:xfrm>
          <a:off x="0" y="0"/>
          <a:ext cx="0" cy="0"/>
          <a:chOff x="0" y="0"/>
          <a:chExt cx="0" cy="0"/>
        </a:xfrm>
      </p:grpSpPr>
      <p:sp>
        <p:nvSpPr>
          <p:cNvPr id="145" name="Google Shape;145;p24"/>
          <p:cNvSpPr txBox="1"/>
          <p:nvPr>
            <p:ph type="title"/>
          </p:nvPr>
        </p:nvSpPr>
        <p:spPr>
          <a:xfrm>
            <a:off x="1395800" y="570550"/>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46" name="Google Shape;146;p24"/>
          <p:cNvSpPr txBox="1"/>
          <p:nvPr>
            <p:ph idx="1" type="subTitle"/>
          </p:nvPr>
        </p:nvSpPr>
        <p:spPr>
          <a:xfrm>
            <a:off x="1395800" y="3759300"/>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147" name="Google Shape;147;p24"/>
          <p:cNvSpPr txBox="1"/>
          <p:nvPr>
            <p:ph idx="2" type="body"/>
          </p:nvPr>
        </p:nvSpPr>
        <p:spPr>
          <a:xfrm>
            <a:off x="1395800" y="4029075"/>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148" name="Google Shape;14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s/Solutions">
  <p:cSld name="CUSTOM_3">
    <p:bg>
      <p:bgPr>
        <a:solidFill>
          <a:schemeClr val="accent2"/>
        </a:solidFill>
      </p:bgPr>
    </p:bg>
    <p:spTree>
      <p:nvGrpSpPr>
        <p:cNvPr id="149" name="Shape 149"/>
        <p:cNvGrpSpPr/>
        <p:nvPr/>
      </p:nvGrpSpPr>
      <p:grpSpPr>
        <a:xfrm>
          <a:off x="0" y="0"/>
          <a:ext cx="0" cy="0"/>
          <a:chOff x="0" y="0"/>
          <a:chExt cx="0" cy="0"/>
        </a:xfrm>
      </p:grpSpPr>
      <p:sp>
        <p:nvSpPr>
          <p:cNvPr id="150" name="Google Shape;150;p25"/>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51" name="Google Shape;151;p25"/>
          <p:cNvSpPr txBox="1"/>
          <p:nvPr>
            <p:ph idx="1" type="subTitle"/>
          </p:nvPr>
        </p:nvSpPr>
        <p:spPr>
          <a:xfrm>
            <a:off x="1213675" y="1382525"/>
            <a:ext cx="204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52" name="Google Shape;152;p25"/>
          <p:cNvSpPr txBox="1"/>
          <p:nvPr>
            <p:ph idx="2" type="body"/>
          </p:nvPr>
        </p:nvSpPr>
        <p:spPr>
          <a:xfrm>
            <a:off x="1212300" y="1652300"/>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3" name="Google Shape;153;p25"/>
          <p:cNvSpPr txBox="1"/>
          <p:nvPr>
            <p:ph idx="3" type="subTitle"/>
          </p:nvPr>
        </p:nvSpPr>
        <p:spPr>
          <a:xfrm>
            <a:off x="6096700" y="1382525"/>
            <a:ext cx="20679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54" name="Google Shape;154;p25"/>
          <p:cNvSpPr txBox="1"/>
          <p:nvPr>
            <p:ph idx="4" type="body"/>
          </p:nvPr>
        </p:nvSpPr>
        <p:spPr>
          <a:xfrm>
            <a:off x="6095325" y="1652300"/>
            <a:ext cx="20679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5" name="Google Shape;155;p25"/>
          <p:cNvSpPr txBox="1"/>
          <p:nvPr>
            <p:ph idx="5" type="subTitle"/>
          </p:nvPr>
        </p:nvSpPr>
        <p:spPr>
          <a:xfrm>
            <a:off x="1213675" y="2559225"/>
            <a:ext cx="204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56" name="Google Shape;156;p25"/>
          <p:cNvSpPr txBox="1"/>
          <p:nvPr>
            <p:ph idx="6" type="body"/>
          </p:nvPr>
        </p:nvSpPr>
        <p:spPr>
          <a:xfrm>
            <a:off x="1212300" y="2829000"/>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7" name="Google Shape;157;p25"/>
          <p:cNvSpPr txBox="1"/>
          <p:nvPr>
            <p:ph idx="7" type="subTitle"/>
          </p:nvPr>
        </p:nvSpPr>
        <p:spPr>
          <a:xfrm>
            <a:off x="6096701" y="2559225"/>
            <a:ext cx="20679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58" name="Google Shape;158;p25"/>
          <p:cNvSpPr txBox="1"/>
          <p:nvPr>
            <p:ph idx="8" type="body"/>
          </p:nvPr>
        </p:nvSpPr>
        <p:spPr>
          <a:xfrm>
            <a:off x="6095325" y="2829000"/>
            <a:ext cx="20679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9" name="Google Shape;159;p25"/>
          <p:cNvSpPr txBox="1"/>
          <p:nvPr>
            <p:ph idx="9" type="subTitle"/>
          </p:nvPr>
        </p:nvSpPr>
        <p:spPr>
          <a:xfrm>
            <a:off x="1213675" y="3649400"/>
            <a:ext cx="204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60" name="Google Shape;160;p25"/>
          <p:cNvSpPr txBox="1"/>
          <p:nvPr>
            <p:ph idx="13" type="body"/>
          </p:nvPr>
        </p:nvSpPr>
        <p:spPr>
          <a:xfrm>
            <a:off x="1212300" y="3919175"/>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61" name="Google Shape;161;p25"/>
          <p:cNvSpPr txBox="1"/>
          <p:nvPr>
            <p:ph idx="14" type="subTitle"/>
          </p:nvPr>
        </p:nvSpPr>
        <p:spPr>
          <a:xfrm>
            <a:off x="6096701" y="3649400"/>
            <a:ext cx="20679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62" name="Google Shape;162;p25"/>
          <p:cNvSpPr txBox="1"/>
          <p:nvPr>
            <p:ph idx="15" type="body"/>
          </p:nvPr>
        </p:nvSpPr>
        <p:spPr>
          <a:xfrm>
            <a:off x="6095325" y="3919175"/>
            <a:ext cx="20679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63" name="Google Shape;16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27">
    <p:spTree>
      <p:nvGrpSpPr>
        <p:cNvPr id="164" name="Shape 164"/>
        <p:cNvGrpSpPr/>
        <p:nvPr/>
      </p:nvGrpSpPr>
      <p:grpSpPr>
        <a:xfrm>
          <a:off x="0" y="0"/>
          <a:ext cx="0" cy="0"/>
          <a:chOff x="0" y="0"/>
          <a:chExt cx="0" cy="0"/>
        </a:xfrm>
      </p:grpSpPr>
      <p:sp>
        <p:nvSpPr>
          <p:cNvPr id="165" name="Google Shape;165;p26"/>
          <p:cNvSpPr txBox="1"/>
          <p:nvPr>
            <p:ph idx="1" type="body"/>
          </p:nvPr>
        </p:nvSpPr>
        <p:spPr>
          <a:xfrm>
            <a:off x="330200" y="465763"/>
            <a:ext cx="3662400" cy="1691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2"/>
              </a:buClr>
              <a:buSzPts val="1400"/>
              <a:buFont typeface="IBM Plex Sans"/>
              <a:buChar char="●"/>
              <a:defRPr sz="1400">
                <a:solidFill>
                  <a:schemeClr val="lt2"/>
                </a:solidFill>
              </a:defRPr>
            </a:lvl1pPr>
            <a:lvl2pPr indent="-317500" lvl="1" marL="914400">
              <a:spcBef>
                <a:spcPts val="0"/>
              </a:spcBef>
              <a:spcAft>
                <a:spcPts val="0"/>
              </a:spcAft>
              <a:buClr>
                <a:schemeClr val="lt2"/>
              </a:buClr>
              <a:buSzPts val="1400"/>
              <a:buFont typeface="IBM Plex Sans"/>
              <a:buChar char="○"/>
              <a:defRPr sz="1400">
                <a:solidFill>
                  <a:schemeClr val="lt2"/>
                </a:solidFill>
              </a:defRPr>
            </a:lvl2pPr>
            <a:lvl3pPr indent="-317500" lvl="2" marL="1371600">
              <a:spcBef>
                <a:spcPts val="0"/>
              </a:spcBef>
              <a:spcAft>
                <a:spcPts val="0"/>
              </a:spcAft>
              <a:buClr>
                <a:schemeClr val="lt2"/>
              </a:buClr>
              <a:buSzPts val="1400"/>
              <a:buFont typeface="IBM Plex Sans"/>
              <a:buChar char="■"/>
              <a:defRPr sz="1400">
                <a:solidFill>
                  <a:schemeClr val="lt2"/>
                </a:solidFill>
              </a:defRPr>
            </a:lvl3pPr>
            <a:lvl4pPr indent="-317500" lvl="3" marL="1828800">
              <a:spcBef>
                <a:spcPts val="0"/>
              </a:spcBef>
              <a:spcAft>
                <a:spcPts val="0"/>
              </a:spcAft>
              <a:buClr>
                <a:schemeClr val="lt2"/>
              </a:buClr>
              <a:buSzPts val="1400"/>
              <a:buFont typeface="IBM Plex Sans"/>
              <a:buChar char="●"/>
              <a:defRPr sz="1400">
                <a:solidFill>
                  <a:schemeClr val="lt2"/>
                </a:solidFill>
              </a:defRPr>
            </a:lvl4pPr>
            <a:lvl5pPr indent="-317500" lvl="4" marL="2286000">
              <a:spcBef>
                <a:spcPts val="0"/>
              </a:spcBef>
              <a:spcAft>
                <a:spcPts val="0"/>
              </a:spcAft>
              <a:buClr>
                <a:schemeClr val="lt2"/>
              </a:buClr>
              <a:buSzPts val="1400"/>
              <a:buFont typeface="IBM Plex Sans"/>
              <a:buChar char="○"/>
              <a:defRPr sz="1400">
                <a:solidFill>
                  <a:schemeClr val="lt2"/>
                </a:solidFill>
              </a:defRPr>
            </a:lvl5pPr>
            <a:lvl6pPr indent="-317500" lvl="5" marL="2743200">
              <a:spcBef>
                <a:spcPts val="0"/>
              </a:spcBef>
              <a:spcAft>
                <a:spcPts val="0"/>
              </a:spcAft>
              <a:buClr>
                <a:schemeClr val="lt2"/>
              </a:buClr>
              <a:buSzPts val="1400"/>
              <a:buFont typeface="IBM Plex Sans"/>
              <a:buChar char="■"/>
              <a:defRPr sz="1400">
                <a:solidFill>
                  <a:schemeClr val="lt2"/>
                </a:solidFill>
              </a:defRPr>
            </a:lvl6pPr>
            <a:lvl7pPr indent="-317500" lvl="6" marL="3200400">
              <a:spcBef>
                <a:spcPts val="0"/>
              </a:spcBef>
              <a:spcAft>
                <a:spcPts val="0"/>
              </a:spcAft>
              <a:buClr>
                <a:schemeClr val="lt2"/>
              </a:buClr>
              <a:buSzPts val="1400"/>
              <a:buFont typeface="IBM Plex Sans"/>
              <a:buChar char="●"/>
              <a:defRPr sz="1400">
                <a:solidFill>
                  <a:schemeClr val="lt2"/>
                </a:solidFill>
              </a:defRPr>
            </a:lvl7pPr>
            <a:lvl8pPr indent="-317500" lvl="7" marL="3657600">
              <a:spcBef>
                <a:spcPts val="0"/>
              </a:spcBef>
              <a:spcAft>
                <a:spcPts val="0"/>
              </a:spcAft>
              <a:buClr>
                <a:schemeClr val="lt2"/>
              </a:buClr>
              <a:buSzPts val="1400"/>
              <a:buFont typeface="IBM Plex Sans"/>
              <a:buChar char="○"/>
              <a:defRPr sz="1400">
                <a:solidFill>
                  <a:schemeClr val="lt2"/>
                </a:solidFill>
              </a:defRPr>
            </a:lvl8pPr>
            <a:lvl9pPr indent="-317500" lvl="8" marL="4114800">
              <a:spcBef>
                <a:spcPts val="0"/>
              </a:spcBef>
              <a:spcAft>
                <a:spcPts val="0"/>
              </a:spcAft>
              <a:buClr>
                <a:schemeClr val="lt2"/>
              </a:buClr>
              <a:buSzPts val="1400"/>
              <a:buFont typeface="IBM Plex Sans"/>
              <a:buChar char="■"/>
              <a:defRPr sz="1400">
                <a:solidFill>
                  <a:schemeClr val="lt2"/>
                </a:solidFill>
              </a:defRPr>
            </a:lvl9pPr>
          </a:lstStyle>
          <a:p/>
        </p:txBody>
      </p:sp>
      <p:sp>
        <p:nvSpPr>
          <p:cNvPr id="166" name="Google Shape;166;p26"/>
          <p:cNvSpPr txBox="1"/>
          <p:nvPr>
            <p:ph idx="2" type="body"/>
          </p:nvPr>
        </p:nvSpPr>
        <p:spPr>
          <a:xfrm>
            <a:off x="330200" y="3362538"/>
            <a:ext cx="3662400" cy="1315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Font typeface="IBM Plex Sans"/>
              <a:buChar char="●"/>
              <a:defRPr>
                <a:solidFill>
                  <a:schemeClr val="accent1"/>
                </a:solidFill>
              </a:defRPr>
            </a:lvl1pPr>
            <a:lvl2pPr indent="-304800" lvl="1" marL="914400">
              <a:spcBef>
                <a:spcPts val="0"/>
              </a:spcBef>
              <a:spcAft>
                <a:spcPts val="0"/>
              </a:spcAft>
              <a:buClr>
                <a:schemeClr val="accent1"/>
              </a:buClr>
              <a:buSzPts val="1200"/>
              <a:buFont typeface="IBM Plex Sans"/>
              <a:buChar char="○"/>
              <a:defRPr>
                <a:solidFill>
                  <a:schemeClr val="accent1"/>
                </a:solidFill>
              </a:defRPr>
            </a:lvl2pPr>
            <a:lvl3pPr indent="-304800" lvl="2" marL="1371600">
              <a:spcBef>
                <a:spcPts val="0"/>
              </a:spcBef>
              <a:spcAft>
                <a:spcPts val="0"/>
              </a:spcAft>
              <a:buClr>
                <a:schemeClr val="accent1"/>
              </a:buClr>
              <a:buSzPts val="1200"/>
              <a:buFont typeface="IBM Plex Sans"/>
              <a:buChar char="■"/>
              <a:defRPr>
                <a:solidFill>
                  <a:schemeClr val="accent1"/>
                </a:solidFill>
              </a:defRPr>
            </a:lvl3pPr>
            <a:lvl4pPr indent="-304800" lvl="3" marL="1828800">
              <a:spcBef>
                <a:spcPts val="0"/>
              </a:spcBef>
              <a:spcAft>
                <a:spcPts val="0"/>
              </a:spcAft>
              <a:buClr>
                <a:schemeClr val="accent1"/>
              </a:buClr>
              <a:buSzPts val="1200"/>
              <a:buFont typeface="IBM Plex Sans"/>
              <a:buChar char="●"/>
              <a:defRPr>
                <a:solidFill>
                  <a:schemeClr val="accent1"/>
                </a:solidFill>
              </a:defRPr>
            </a:lvl4pPr>
            <a:lvl5pPr indent="-304800" lvl="4" marL="2286000">
              <a:spcBef>
                <a:spcPts val="0"/>
              </a:spcBef>
              <a:spcAft>
                <a:spcPts val="0"/>
              </a:spcAft>
              <a:buClr>
                <a:schemeClr val="accent1"/>
              </a:buClr>
              <a:buSzPts val="1200"/>
              <a:buFont typeface="IBM Plex Sans"/>
              <a:buChar char="○"/>
              <a:defRPr>
                <a:solidFill>
                  <a:schemeClr val="accent1"/>
                </a:solidFill>
              </a:defRPr>
            </a:lvl5pPr>
            <a:lvl6pPr indent="-304800" lvl="5" marL="2743200">
              <a:spcBef>
                <a:spcPts val="0"/>
              </a:spcBef>
              <a:spcAft>
                <a:spcPts val="0"/>
              </a:spcAft>
              <a:buClr>
                <a:schemeClr val="accent1"/>
              </a:buClr>
              <a:buSzPts val="1200"/>
              <a:buFont typeface="IBM Plex Sans"/>
              <a:buChar char="■"/>
              <a:defRPr>
                <a:solidFill>
                  <a:schemeClr val="accent1"/>
                </a:solidFill>
              </a:defRPr>
            </a:lvl6pPr>
            <a:lvl7pPr indent="-304800" lvl="6" marL="3200400">
              <a:spcBef>
                <a:spcPts val="0"/>
              </a:spcBef>
              <a:spcAft>
                <a:spcPts val="0"/>
              </a:spcAft>
              <a:buClr>
                <a:schemeClr val="accent1"/>
              </a:buClr>
              <a:buSzPts val="1200"/>
              <a:buFont typeface="IBM Plex Sans"/>
              <a:buChar char="●"/>
              <a:defRPr>
                <a:solidFill>
                  <a:schemeClr val="accent1"/>
                </a:solidFill>
              </a:defRPr>
            </a:lvl7pPr>
            <a:lvl8pPr indent="-304800" lvl="7" marL="3657600">
              <a:spcBef>
                <a:spcPts val="0"/>
              </a:spcBef>
              <a:spcAft>
                <a:spcPts val="0"/>
              </a:spcAft>
              <a:buClr>
                <a:schemeClr val="accent1"/>
              </a:buClr>
              <a:buSzPts val="1200"/>
              <a:buFont typeface="IBM Plex Sans"/>
              <a:buChar char="○"/>
              <a:defRPr>
                <a:solidFill>
                  <a:schemeClr val="accent1"/>
                </a:solidFill>
              </a:defRPr>
            </a:lvl8pPr>
            <a:lvl9pPr indent="-304800" lvl="8" marL="4114800">
              <a:spcBef>
                <a:spcPts val="0"/>
              </a:spcBef>
              <a:spcAft>
                <a:spcPts val="0"/>
              </a:spcAft>
              <a:buClr>
                <a:schemeClr val="accent1"/>
              </a:buClr>
              <a:buSzPts val="1200"/>
              <a:buFont typeface="IBM Plex Sans"/>
              <a:buChar char="■"/>
              <a:defRPr>
                <a:solidFill>
                  <a:schemeClr val="accent1"/>
                </a:solidFill>
              </a:defRPr>
            </a:lvl9pPr>
          </a:lstStyle>
          <a:p/>
        </p:txBody>
      </p:sp>
      <p:sp>
        <p:nvSpPr>
          <p:cNvPr id="167" name="Google Shape;167;p26"/>
          <p:cNvSpPr txBox="1"/>
          <p:nvPr>
            <p:ph idx="3" type="subTitle"/>
          </p:nvPr>
        </p:nvSpPr>
        <p:spPr>
          <a:xfrm>
            <a:off x="330200" y="3022638"/>
            <a:ext cx="3662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200"/>
              <a:buFont typeface="IBM Plex Sans"/>
              <a:buNone/>
              <a:defRPr sz="1200">
                <a:latin typeface="IBM Plex Sans"/>
                <a:ea typeface="IBM Plex Sans"/>
                <a:cs typeface="IBM Plex Sans"/>
                <a:sym typeface="IBM Plex Sans"/>
              </a:defRPr>
            </a:lvl1pPr>
            <a:lvl2pPr lvl="1">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9pPr>
          </a:lstStyle>
          <a:p/>
        </p:txBody>
      </p:sp>
      <p:sp>
        <p:nvSpPr>
          <p:cNvPr id="168" name="Google Shape;16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26"/>
          <p:cNvSpPr/>
          <p:nvPr>
            <p:ph idx="4" type="pic"/>
          </p:nvPr>
        </p:nvSpPr>
        <p:spPr>
          <a:xfrm>
            <a:off x="4630750" y="145500"/>
            <a:ext cx="4367700" cy="485250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O Opportunities">
  <p:cSld name="CUSTOM_7">
    <p:spTree>
      <p:nvGrpSpPr>
        <p:cNvPr id="170" name="Shape 170"/>
        <p:cNvGrpSpPr/>
        <p:nvPr/>
      </p:nvGrpSpPr>
      <p:grpSpPr>
        <a:xfrm>
          <a:off x="0" y="0"/>
          <a:ext cx="0" cy="0"/>
          <a:chOff x="0" y="0"/>
          <a:chExt cx="0" cy="0"/>
        </a:xfrm>
      </p:grpSpPr>
      <p:sp>
        <p:nvSpPr>
          <p:cNvPr id="171" name="Google Shape;171;p27"/>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72" name="Google Shape;172;p27"/>
          <p:cNvSpPr txBox="1"/>
          <p:nvPr>
            <p:ph idx="1" type="subTitle"/>
          </p:nvPr>
        </p:nvSpPr>
        <p:spPr>
          <a:xfrm>
            <a:off x="358900"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3" name="Google Shape;173;p27"/>
          <p:cNvSpPr txBox="1"/>
          <p:nvPr>
            <p:ph idx="2" type="subTitle"/>
          </p:nvPr>
        </p:nvSpPr>
        <p:spPr>
          <a:xfrm>
            <a:off x="2027041"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4" name="Google Shape;174;p27"/>
          <p:cNvSpPr txBox="1"/>
          <p:nvPr>
            <p:ph idx="3" type="subTitle"/>
          </p:nvPr>
        </p:nvSpPr>
        <p:spPr>
          <a:xfrm>
            <a:off x="3695181"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5" name="Google Shape;175;p27"/>
          <p:cNvSpPr txBox="1"/>
          <p:nvPr>
            <p:ph idx="4" type="subTitle"/>
          </p:nvPr>
        </p:nvSpPr>
        <p:spPr>
          <a:xfrm>
            <a:off x="5363322"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6" name="Google Shape;176;p27"/>
          <p:cNvSpPr txBox="1"/>
          <p:nvPr>
            <p:ph idx="5" type="subTitle"/>
          </p:nvPr>
        </p:nvSpPr>
        <p:spPr>
          <a:xfrm>
            <a:off x="7031462"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7" name="Google Shape;177;p27"/>
          <p:cNvSpPr txBox="1"/>
          <p:nvPr>
            <p:ph idx="6" type="body"/>
          </p:nvPr>
        </p:nvSpPr>
        <p:spPr>
          <a:xfrm>
            <a:off x="35890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78" name="Google Shape;178;p27"/>
          <p:cNvSpPr txBox="1"/>
          <p:nvPr>
            <p:ph idx="7" type="body"/>
          </p:nvPr>
        </p:nvSpPr>
        <p:spPr>
          <a:xfrm>
            <a:off x="202705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79" name="Google Shape;179;p27"/>
          <p:cNvSpPr txBox="1"/>
          <p:nvPr>
            <p:ph idx="8" type="body"/>
          </p:nvPr>
        </p:nvSpPr>
        <p:spPr>
          <a:xfrm>
            <a:off x="369520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80" name="Google Shape;180;p27"/>
          <p:cNvSpPr txBox="1"/>
          <p:nvPr>
            <p:ph idx="9" type="body"/>
          </p:nvPr>
        </p:nvSpPr>
        <p:spPr>
          <a:xfrm>
            <a:off x="536335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81" name="Google Shape;181;p27"/>
          <p:cNvSpPr txBox="1"/>
          <p:nvPr>
            <p:ph idx="13" type="body"/>
          </p:nvPr>
        </p:nvSpPr>
        <p:spPr>
          <a:xfrm>
            <a:off x="703150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82" name="Google Shape;18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s">
  <p:cSld name="CUSTOM_8">
    <p:bg>
      <p:bgPr>
        <a:solidFill>
          <a:schemeClr val="dk1"/>
        </a:solidFill>
      </p:bgPr>
    </p:bg>
    <p:spTree>
      <p:nvGrpSpPr>
        <p:cNvPr id="183" name="Shape 183"/>
        <p:cNvGrpSpPr/>
        <p:nvPr/>
      </p:nvGrpSpPr>
      <p:grpSpPr>
        <a:xfrm>
          <a:off x="0" y="0"/>
          <a:ext cx="0" cy="0"/>
          <a:chOff x="0" y="0"/>
          <a:chExt cx="0" cy="0"/>
        </a:xfrm>
      </p:grpSpPr>
      <p:sp>
        <p:nvSpPr>
          <p:cNvPr id="184" name="Google Shape;18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28"/>
          <p:cNvSpPr txBox="1"/>
          <p:nvPr>
            <p:ph type="title"/>
          </p:nvPr>
        </p:nvSpPr>
        <p:spPr>
          <a:xfrm>
            <a:off x="938600" y="270175"/>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86" name="Google Shape;186;p28"/>
          <p:cNvSpPr txBox="1"/>
          <p:nvPr>
            <p:ph idx="2" type="title"/>
          </p:nvPr>
        </p:nvSpPr>
        <p:spPr>
          <a:xfrm>
            <a:off x="938600" y="1432675"/>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87" name="Google Shape;187;p28"/>
          <p:cNvSpPr txBox="1"/>
          <p:nvPr>
            <p:ph idx="3" type="title"/>
          </p:nvPr>
        </p:nvSpPr>
        <p:spPr>
          <a:xfrm>
            <a:off x="938600" y="2595175"/>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88" name="Google Shape;188;p28"/>
          <p:cNvSpPr txBox="1"/>
          <p:nvPr>
            <p:ph idx="4" type="title"/>
          </p:nvPr>
        </p:nvSpPr>
        <p:spPr>
          <a:xfrm>
            <a:off x="938600" y="3757675"/>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10">
    <p:bg>
      <p:bgPr>
        <a:solidFill>
          <a:schemeClr val="accent2"/>
        </a:solidFill>
      </p:bgPr>
    </p:bg>
    <p:spTree>
      <p:nvGrpSpPr>
        <p:cNvPr id="189" name="Shape 189"/>
        <p:cNvGrpSpPr/>
        <p:nvPr/>
      </p:nvGrpSpPr>
      <p:grpSpPr>
        <a:xfrm>
          <a:off x="0" y="0"/>
          <a:ext cx="0" cy="0"/>
          <a:chOff x="0" y="0"/>
          <a:chExt cx="0" cy="0"/>
        </a:xfrm>
      </p:grpSpPr>
      <p:sp>
        <p:nvSpPr>
          <p:cNvPr id="190" name="Google Shape;190;p29"/>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191" name="Google Shape;191;p29"/>
          <p:cNvSpPr txBox="1"/>
          <p:nvPr>
            <p:ph idx="1" type="body"/>
          </p:nvPr>
        </p:nvSpPr>
        <p:spPr>
          <a:xfrm>
            <a:off x="254000" y="1796375"/>
            <a:ext cx="3720000" cy="1993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92" name="Google Shape;192;p29"/>
          <p:cNvSpPr txBox="1"/>
          <p:nvPr>
            <p:ph idx="2" type="subTitle"/>
          </p:nvPr>
        </p:nvSpPr>
        <p:spPr>
          <a:xfrm>
            <a:off x="660400" y="3767800"/>
            <a:ext cx="18669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3" name="Google Shape;193;p29"/>
          <p:cNvSpPr txBox="1"/>
          <p:nvPr>
            <p:ph idx="3" type="subTitle"/>
          </p:nvPr>
        </p:nvSpPr>
        <p:spPr>
          <a:xfrm>
            <a:off x="660400" y="4250388"/>
            <a:ext cx="18669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4" name="Google Shape;194;p29"/>
          <p:cNvSpPr txBox="1"/>
          <p:nvPr>
            <p:ph idx="4" type="subTitle"/>
          </p:nvPr>
        </p:nvSpPr>
        <p:spPr>
          <a:xfrm>
            <a:off x="3173375" y="3767800"/>
            <a:ext cx="18669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5" name="Google Shape;195;p29"/>
          <p:cNvSpPr txBox="1"/>
          <p:nvPr>
            <p:ph idx="5" type="subTitle"/>
          </p:nvPr>
        </p:nvSpPr>
        <p:spPr>
          <a:xfrm>
            <a:off x="3173375" y="4250388"/>
            <a:ext cx="18669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6" name="Google Shape;19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Campaign Overview">
  <p:cSld name="CUSTOM_22">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199" name="Google Shape;199;p30"/>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00" name="Google Shape;200;p30"/>
          <p:cNvSpPr/>
          <p:nvPr>
            <p:ph idx="2" type="pic"/>
          </p:nvPr>
        </p:nvSpPr>
        <p:spPr>
          <a:xfrm>
            <a:off x="4632975" y="1261725"/>
            <a:ext cx="4383600" cy="3736200"/>
          </a:xfrm>
          <a:prstGeom prst="rect">
            <a:avLst/>
          </a:prstGeom>
          <a:noFill/>
          <a:ln>
            <a:noFill/>
          </a:ln>
        </p:spPr>
      </p:sp>
      <p:sp>
        <p:nvSpPr>
          <p:cNvPr id="201" name="Google Shape;201;p30"/>
          <p:cNvSpPr txBox="1"/>
          <p:nvPr>
            <p:ph idx="1" type="subTitle"/>
          </p:nvPr>
        </p:nvSpPr>
        <p:spPr>
          <a:xfrm>
            <a:off x="254000" y="1948775"/>
            <a:ext cx="35724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02" name="Google Shape;202;p30"/>
          <p:cNvSpPr txBox="1"/>
          <p:nvPr>
            <p:ph idx="3" type="subTitle"/>
          </p:nvPr>
        </p:nvSpPr>
        <p:spPr>
          <a:xfrm>
            <a:off x="254000" y="2866325"/>
            <a:ext cx="35724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03" name="Google Shape;203;p30"/>
          <p:cNvSpPr txBox="1"/>
          <p:nvPr>
            <p:ph idx="4" type="subTitle"/>
          </p:nvPr>
        </p:nvSpPr>
        <p:spPr>
          <a:xfrm>
            <a:off x="254000" y="3783875"/>
            <a:ext cx="35724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04" name="Google Shape;204;p30"/>
          <p:cNvSpPr txBox="1"/>
          <p:nvPr>
            <p:ph idx="5" type="body"/>
          </p:nvPr>
        </p:nvSpPr>
        <p:spPr>
          <a:xfrm>
            <a:off x="268900" y="2263625"/>
            <a:ext cx="35724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05" name="Google Shape;205;p30"/>
          <p:cNvSpPr txBox="1"/>
          <p:nvPr>
            <p:ph idx="6" type="body"/>
          </p:nvPr>
        </p:nvSpPr>
        <p:spPr>
          <a:xfrm>
            <a:off x="268900" y="3181175"/>
            <a:ext cx="35724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06" name="Google Shape;206;p30"/>
          <p:cNvSpPr txBox="1"/>
          <p:nvPr>
            <p:ph idx="7" type="body"/>
          </p:nvPr>
        </p:nvSpPr>
        <p:spPr>
          <a:xfrm>
            <a:off x="268900" y="4098725"/>
            <a:ext cx="35724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KPIs">
  <p:cSld name="CUSTOM_22_1">
    <p:bg>
      <p:bgPr>
        <a:solidFill>
          <a:schemeClr val="accent2"/>
        </a:solidFill>
      </p:bgPr>
    </p:bg>
    <p:spTree>
      <p:nvGrpSpPr>
        <p:cNvPr id="207" name="Shape 207"/>
        <p:cNvGrpSpPr/>
        <p:nvPr/>
      </p:nvGrpSpPr>
      <p:grpSpPr>
        <a:xfrm>
          <a:off x="0" y="0"/>
          <a:ext cx="0" cy="0"/>
          <a:chOff x="0" y="0"/>
          <a:chExt cx="0" cy="0"/>
        </a:xfrm>
      </p:grpSpPr>
      <p:sp>
        <p:nvSpPr>
          <p:cNvPr id="208" name="Google Shape;20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1"/>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10" name="Google Shape;210;p31"/>
          <p:cNvSpPr txBox="1"/>
          <p:nvPr>
            <p:ph idx="1" type="subTitle"/>
          </p:nvPr>
        </p:nvSpPr>
        <p:spPr>
          <a:xfrm>
            <a:off x="344000" y="194877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1" name="Google Shape;211;p31"/>
          <p:cNvSpPr txBox="1"/>
          <p:nvPr>
            <p:ph idx="2" type="subTitle"/>
          </p:nvPr>
        </p:nvSpPr>
        <p:spPr>
          <a:xfrm>
            <a:off x="344000" y="286632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2" name="Google Shape;212;p31"/>
          <p:cNvSpPr txBox="1"/>
          <p:nvPr>
            <p:ph idx="3" type="body"/>
          </p:nvPr>
        </p:nvSpPr>
        <p:spPr>
          <a:xfrm>
            <a:off x="355373" y="226362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3" name="Google Shape;213;p31"/>
          <p:cNvSpPr txBox="1"/>
          <p:nvPr>
            <p:ph idx="4" type="body"/>
          </p:nvPr>
        </p:nvSpPr>
        <p:spPr>
          <a:xfrm>
            <a:off x="355373" y="318117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4" name="Google Shape;214;p31"/>
          <p:cNvSpPr txBox="1"/>
          <p:nvPr>
            <p:ph idx="5" type="subTitle"/>
          </p:nvPr>
        </p:nvSpPr>
        <p:spPr>
          <a:xfrm>
            <a:off x="3202963" y="194877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5" name="Google Shape;215;p31"/>
          <p:cNvSpPr txBox="1"/>
          <p:nvPr>
            <p:ph idx="6" type="subTitle"/>
          </p:nvPr>
        </p:nvSpPr>
        <p:spPr>
          <a:xfrm>
            <a:off x="3202963" y="286632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6" name="Google Shape;216;p31"/>
          <p:cNvSpPr txBox="1"/>
          <p:nvPr>
            <p:ph idx="7" type="body"/>
          </p:nvPr>
        </p:nvSpPr>
        <p:spPr>
          <a:xfrm>
            <a:off x="3214336" y="226362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7" name="Google Shape;217;p31"/>
          <p:cNvSpPr txBox="1"/>
          <p:nvPr>
            <p:ph idx="8" type="body"/>
          </p:nvPr>
        </p:nvSpPr>
        <p:spPr>
          <a:xfrm>
            <a:off x="3214336" y="318117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8" name="Google Shape;218;p31"/>
          <p:cNvSpPr txBox="1"/>
          <p:nvPr>
            <p:ph idx="9" type="subTitle"/>
          </p:nvPr>
        </p:nvSpPr>
        <p:spPr>
          <a:xfrm>
            <a:off x="6073263" y="194877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9" name="Google Shape;219;p31"/>
          <p:cNvSpPr txBox="1"/>
          <p:nvPr>
            <p:ph idx="13" type="subTitle"/>
          </p:nvPr>
        </p:nvSpPr>
        <p:spPr>
          <a:xfrm>
            <a:off x="6073263" y="286632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20" name="Google Shape;220;p31"/>
          <p:cNvSpPr txBox="1"/>
          <p:nvPr>
            <p:ph idx="14" type="body"/>
          </p:nvPr>
        </p:nvSpPr>
        <p:spPr>
          <a:xfrm>
            <a:off x="6084636" y="226362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21" name="Google Shape;221;p31"/>
          <p:cNvSpPr txBox="1"/>
          <p:nvPr>
            <p:ph idx="15" type="body"/>
          </p:nvPr>
        </p:nvSpPr>
        <p:spPr>
          <a:xfrm>
            <a:off x="6084636" y="318117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p:cSld name="CUSTOM_11">
    <p:spTree>
      <p:nvGrpSpPr>
        <p:cNvPr id="222" name="Shape 222"/>
        <p:cNvGrpSpPr/>
        <p:nvPr/>
      </p:nvGrpSpPr>
      <p:grpSpPr>
        <a:xfrm>
          <a:off x="0" y="0"/>
          <a:ext cx="0" cy="0"/>
          <a:chOff x="0" y="0"/>
          <a:chExt cx="0" cy="0"/>
        </a:xfrm>
      </p:grpSpPr>
      <p:sp>
        <p:nvSpPr>
          <p:cNvPr id="223" name="Google Shape;223;p32"/>
          <p:cNvSpPr/>
          <p:nvPr/>
        </p:nvSpPr>
        <p:spPr>
          <a:xfrm>
            <a:off x="-12750" y="1914300"/>
            <a:ext cx="9169500" cy="326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32"/>
          <p:cNvSpPr/>
          <p:nvPr>
            <p:ph idx="2" type="pic"/>
          </p:nvPr>
        </p:nvSpPr>
        <p:spPr>
          <a:xfrm>
            <a:off x="330425" y="2312850"/>
            <a:ext cx="2011800" cy="1555800"/>
          </a:xfrm>
          <a:prstGeom prst="roundRect">
            <a:avLst>
              <a:gd fmla="val 50000" name="adj"/>
            </a:avLst>
          </a:prstGeom>
          <a:noFill/>
          <a:ln>
            <a:noFill/>
          </a:ln>
        </p:spPr>
      </p:sp>
      <p:sp>
        <p:nvSpPr>
          <p:cNvPr id="225" name="Google Shape;225;p32"/>
          <p:cNvSpPr/>
          <p:nvPr>
            <p:ph idx="3" type="pic"/>
          </p:nvPr>
        </p:nvSpPr>
        <p:spPr>
          <a:xfrm>
            <a:off x="4624800" y="2312850"/>
            <a:ext cx="2011800" cy="1555800"/>
          </a:xfrm>
          <a:prstGeom prst="roundRect">
            <a:avLst>
              <a:gd fmla="val 50000" name="adj"/>
            </a:avLst>
          </a:prstGeom>
          <a:noFill/>
          <a:ln>
            <a:noFill/>
          </a:ln>
        </p:spPr>
      </p:sp>
      <p:sp>
        <p:nvSpPr>
          <p:cNvPr id="226" name="Google Shape;226;p32"/>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27" name="Google Shape;227;p32"/>
          <p:cNvSpPr txBox="1"/>
          <p:nvPr>
            <p:ph idx="1" type="subTitle"/>
          </p:nvPr>
        </p:nvSpPr>
        <p:spPr>
          <a:xfrm>
            <a:off x="2281738" y="2316250"/>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228" name="Google Shape;228;p32"/>
          <p:cNvSpPr txBox="1"/>
          <p:nvPr>
            <p:ph idx="4" type="body"/>
          </p:nvPr>
        </p:nvSpPr>
        <p:spPr>
          <a:xfrm>
            <a:off x="2342188" y="2651875"/>
            <a:ext cx="2043300" cy="1882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29" name="Google Shape;229;p32"/>
          <p:cNvSpPr txBox="1"/>
          <p:nvPr>
            <p:ph idx="5" type="subTitle"/>
          </p:nvPr>
        </p:nvSpPr>
        <p:spPr>
          <a:xfrm>
            <a:off x="6569138" y="2316250"/>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230" name="Google Shape;230;p32"/>
          <p:cNvSpPr txBox="1"/>
          <p:nvPr>
            <p:ph idx="6" type="body"/>
          </p:nvPr>
        </p:nvSpPr>
        <p:spPr>
          <a:xfrm>
            <a:off x="6629588" y="2651875"/>
            <a:ext cx="2043300" cy="1882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31" name="Google Shape;23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02">
  <p:cSld name="CUSTOM_25">
    <p:spTree>
      <p:nvGrpSpPr>
        <p:cNvPr id="232" name="Shape 232"/>
        <p:cNvGrpSpPr/>
        <p:nvPr/>
      </p:nvGrpSpPr>
      <p:grpSpPr>
        <a:xfrm>
          <a:off x="0" y="0"/>
          <a:ext cx="0" cy="0"/>
          <a:chOff x="0" y="0"/>
          <a:chExt cx="0" cy="0"/>
        </a:xfrm>
      </p:grpSpPr>
      <p:sp>
        <p:nvSpPr>
          <p:cNvPr id="233" name="Google Shape;23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33"/>
          <p:cNvSpPr txBox="1"/>
          <p:nvPr>
            <p:ph type="title"/>
          </p:nvPr>
        </p:nvSpPr>
        <p:spPr>
          <a:xfrm>
            <a:off x="254000" y="270175"/>
            <a:ext cx="8545200" cy="99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35" name="Google Shape;235;p33"/>
          <p:cNvSpPr txBox="1"/>
          <p:nvPr>
            <p:ph idx="1" type="subTitle"/>
          </p:nvPr>
        </p:nvSpPr>
        <p:spPr>
          <a:xfrm>
            <a:off x="344000"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6" name="Google Shape;236;p33"/>
          <p:cNvSpPr txBox="1"/>
          <p:nvPr>
            <p:ph idx="2" type="subTitle"/>
          </p:nvPr>
        </p:nvSpPr>
        <p:spPr>
          <a:xfrm>
            <a:off x="2035024"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7" name="Google Shape;237;p33"/>
          <p:cNvSpPr txBox="1"/>
          <p:nvPr>
            <p:ph idx="3" type="subTitle"/>
          </p:nvPr>
        </p:nvSpPr>
        <p:spPr>
          <a:xfrm>
            <a:off x="3726048"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8" name="Google Shape;238;p33"/>
          <p:cNvSpPr txBox="1"/>
          <p:nvPr>
            <p:ph idx="4" type="subTitle"/>
          </p:nvPr>
        </p:nvSpPr>
        <p:spPr>
          <a:xfrm>
            <a:off x="5417071"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9" name="Google Shape;239;p33"/>
          <p:cNvSpPr txBox="1"/>
          <p:nvPr>
            <p:ph idx="5" type="subTitle"/>
          </p:nvPr>
        </p:nvSpPr>
        <p:spPr>
          <a:xfrm>
            <a:off x="344000" y="2022800"/>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0" name="Google Shape;240;p33"/>
          <p:cNvSpPr txBox="1"/>
          <p:nvPr>
            <p:ph idx="6" type="subTitle"/>
          </p:nvPr>
        </p:nvSpPr>
        <p:spPr>
          <a:xfrm>
            <a:off x="344000" y="2581719"/>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1" name="Google Shape;241;p33"/>
          <p:cNvSpPr txBox="1"/>
          <p:nvPr>
            <p:ph idx="7" type="subTitle"/>
          </p:nvPr>
        </p:nvSpPr>
        <p:spPr>
          <a:xfrm>
            <a:off x="344000" y="3140638"/>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2" name="Google Shape;242;p33"/>
          <p:cNvSpPr txBox="1"/>
          <p:nvPr>
            <p:ph idx="8" type="subTitle"/>
          </p:nvPr>
        </p:nvSpPr>
        <p:spPr>
          <a:xfrm>
            <a:off x="344000" y="3699556"/>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3" name="Google Shape;243;p33"/>
          <p:cNvSpPr txBox="1"/>
          <p:nvPr>
            <p:ph idx="9" type="subTitle"/>
          </p:nvPr>
        </p:nvSpPr>
        <p:spPr>
          <a:xfrm>
            <a:off x="344000" y="4258475"/>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4" name="Google Shape;244;p33"/>
          <p:cNvSpPr txBox="1"/>
          <p:nvPr>
            <p:ph idx="13" type="subTitle"/>
          </p:nvPr>
        </p:nvSpPr>
        <p:spPr>
          <a:xfrm>
            <a:off x="7108121"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2">
    <p:bg>
      <p:bgPr>
        <a:solidFill>
          <a:schemeClr val="dk1"/>
        </a:solidFill>
      </p:bgPr>
    </p:bg>
    <p:spTree>
      <p:nvGrpSpPr>
        <p:cNvPr id="245" name="Shape 245"/>
        <p:cNvGrpSpPr/>
        <p:nvPr/>
      </p:nvGrpSpPr>
      <p:grpSpPr>
        <a:xfrm>
          <a:off x="0" y="0"/>
          <a:ext cx="0" cy="0"/>
          <a:chOff x="0" y="0"/>
          <a:chExt cx="0" cy="0"/>
        </a:xfrm>
      </p:grpSpPr>
      <p:sp>
        <p:nvSpPr>
          <p:cNvPr id="246" name="Google Shape;246;p34"/>
          <p:cNvSpPr txBox="1"/>
          <p:nvPr>
            <p:ph idx="1" type="body"/>
          </p:nvPr>
        </p:nvSpPr>
        <p:spPr>
          <a:xfrm>
            <a:off x="779850" y="1833950"/>
            <a:ext cx="3252300" cy="10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47" name="Google Shape;247;p34"/>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248" name="Google Shape;248;p34"/>
          <p:cNvSpPr txBox="1"/>
          <p:nvPr>
            <p:ph idx="2" type="title"/>
          </p:nvPr>
        </p:nvSpPr>
        <p:spPr>
          <a:xfrm>
            <a:off x="779850" y="1337425"/>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49" name="Google Shape;249;p34"/>
          <p:cNvSpPr txBox="1"/>
          <p:nvPr>
            <p:ph idx="3" type="body"/>
          </p:nvPr>
        </p:nvSpPr>
        <p:spPr>
          <a:xfrm>
            <a:off x="779850" y="3342800"/>
            <a:ext cx="3252300" cy="141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50" name="Google Shape;250;p34"/>
          <p:cNvSpPr txBox="1"/>
          <p:nvPr>
            <p:ph idx="4" type="title"/>
          </p:nvPr>
        </p:nvSpPr>
        <p:spPr>
          <a:xfrm>
            <a:off x="779850" y="2914325"/>
            <a:ext cx="3252300" cy="42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51" name="Google Shape;251;p34"/>
          <p:cNvSpPr txBox="1"/>
          <p:nvPr>
            <p:ph idx="5" type="body"/>
          </p:nvPr>
        </p:nvSpPr>
        <p:spPr>
          <a:xfrm>
            <a:off x="5210700" y="1833950"/>
            <a:ext cx="3252300" cy="10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52" name="Google Shape;252;p34"/>
          <p:cNvSpPr txBox="1"/>
          <p:nvPr>
            <p:ph idx="6" type="title"/>
          </p:nvPr>
        </p:nvSpPr>
        <p:spPr>
          <a:xfrm>
            <a:off x="5210700" y="1337425"/>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53" name="Google Shape;253;p34"/>
          <p:cNvSpPr txBox="1"/>
          <p:nvPr>
            <p:ph idx="7" type="body"/>
          </p:nvPr>
        </p:nvSpPr>
        <p:spPr>
          <a:xfrm>
            <a:off x="5210688" y="3342800"/>
            <a:ext cx="3252300" cy="141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54" name="Google Shape;254;p34"/>
          <p:cNvSpPr txBox="1"/>
          <p:nvPr>
            <p:ph idx="8" type="title"/>
          </p:nvPr>
        </p:nvSpPr>
        <p:spPr>
          <a:xfrm>
            <a:off x="5210700" y="2914325"/>
            <a:ext cx="3252300" cy="42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55" name="Google Shape;25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02">
  <p:cSld name="CUSTOM_12_1">
    <p:bg>
      <p:bgPr>
        <a:solidFill>
          <a:schemeClr val="dk1"/>
        </a:solidFill>
      </p:bgPr>
    </p:bg>
    <p:spTree>
      <p:nvGrpSpPr>
        <p:cNvPr id="256" name="Shape 256"/>
        <p:cNvGrpSpPr/>
        <p:nvPr/>
      </p:nvGrpSpPr>
      <p:grpSpPr>
        <a:xfrm>
          <a:off x="0" y="0"/>
          <a:ext cx="0" cy="0"/>
          <a:chOff x="0" y="0"/>
          <a:chExt cx="0" cy="0"/>
        </a:xfrm>
      </p:grpSpPr>
      <p:sp>
        <p:nvSpPr>
          <p:cNvPr id="257" name="Google Shape;257;p35"/>
          <p:cNvSpPr/>
          <p:nvPr>
            <p:ph idx="2" type="pic"/>
          </p:nvPr>
        </p:nvSpPr>
        <p:spPr>
          <a:xfrm>
            <a:off x="127425" y="129613"/>
            <a:ext cx="4383600" cy="2407200"/>
          </a:xfrm>
          <a:prstGeom prst="rect">
            <a:avLst/>
          </a:prstGeom>
          <a:noFill/>
          <a:ln>
            <a:noFill/>
          </a:ln>
        </p:spPr>
      </p:sp>
      <p:sp>
        <p:nvSpPr>
          <p:cNvPr id="258" name="Google Shape;258;p35"/>
          <p:cNvSpPr/>
          <p:nvPr>
            <p:ph idx="3" type="pic"/>
          </p:nvPr>
        </p:nvSpPr>
        <p:spPr>
          <a:xfrm>
            <a:off x="127425" y="2652577"/>
            <a:ext cx="4383600" cy="2361300"/>
          </a:xfrm>
          <a:prstGeom prst="rect">
            <a:avLst/>
          </a:prstGeom>
          <a:noFill/>
          <a:ln>
            <a:noFill/>
          </a:ln>
        </p:spPr>
      </p:sp>
      <p:sp>
        <p:nvSpPr>
          <p:cNvPr id="259" name="Google Shape;259;p35"/>
          <p:cNvSpPr/>
          <p:nvPr>
            <p:ph idx="4" type="pic"/>
          </p:nvPr>
        </p:nvSpPr>
        <p:spPr>
          <a:xfrm>
            <a:off x="4632975" y="129613"/>
            <a:ext cx="4383600" cy="2407200"/>
          </a:xfrm>
          <a:prstGeom prst="rect">
            <a:avLst/>
          </a:prstGeom>
          <a:noFill/>
          <a:ln>
            <a:noFill/>
          </a:ln>
        </p:spPr>
      </p:sp>
      <p:sp>
        <p:nvSpPr>
          <p:cNvPr id="260" name="Google Shape;260;p35"/>
          <p:cNvSpPr/>
          <p:nvPr>
            <p:ph idx="5" type="pic"/>
          </p:nvPr>
        </p:nvSpPr>
        <p:spPr>
          <a:xfrm>
            <a:off x="4632975" y="2652577"/>
            <a:ext cx="4383600" cy="2361300"/>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
  <p:cSld name="CUSTOM_14">
    <p:bg>
      <p:bgPr>
        <a:solidFill>
          <a:schemeClr val="accent2"/>
        </a:solidFill>
      </p:bgPr>
    </p:bg>
    <p:spTree>
      <p:nvGrpSpPr>
        <p:cNvPr id="261" name="Shape 261"/>
        <p:cNvGrpSpPr/>
        <p:nvPr/>
      </p:nvGrpSpPr>
      <p:grpSpPr>
        <a:xfrm>
          <a:off x="0" y="0"/>
          <a:ext cx="0" cy="0"/>
          <a:chOff x="0" y="0"/>
          <a:chExt cx="0" cy="0"/>
        </a:xfrm>
      </p:grpSpPr>
      <p:sp>
        <p:nvSpPr>
          <p:cNvPr id="262" name="Google Shape;262;p36"/>
          <p:cNvSpPr txBox="1"/>
          <p:nvPr>
            <p:ph type="title"/>
          </p:nvPr>
        </p:nvSpPr>
        <p:spPr>
          <a:xfrm>
            <a:off x="520700" y="2452648"/>
            <a:ext cx="1359000" cy="85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3" name="Google Shape;263;p36"/>
          <p:cNvSpPr txBox="1"/>
          <p:nvPr>
            <p:ph idx="2" type="title"/>
          </p:nvPr>
        </p:nvSpPr>
        <p:spPr>
          <a:xfrm>
            <a:off x="2209800" y="2206075"/>
            <a:ext cx="1359000" cy="85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4" name="Google Shape;264;p36"/>
          <p:cNvSpPr txBox="1"/>
          <p:nvPr>
            <p:ph idx="3" type="title"/>
          </p:nvPr>
        </p:nvSpPr>
        <p:spPr>
          <a:xfrm>
            <a:off x="3898900" y="2908675"/>
            <a:ext cx="1359000" cy="85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5" name="Google Shape;265;p36"/>
          <p:cNvSpPr txBox="1"/>
          <p:nvPr>
            <p:ph idx="4" type="title"/>
          </p:nvPr>
        </p:nvSpPr>
        <p:spPr>
          <a:xfrm>
            <a:off x="5588000" y="1966900"/>
            <a:ext cx="1359000" cy="78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6" name="Google Shape;266;p36"/>
          <p:cNvSpPr txBox="1"/>
          <p:nvPr>
            <p:ph idx="5" type="title"/>
          </p:nvPr>
        </p:nvSpPr>
        <p:spPr>
          <a:xfrm>
            <a:off x="7277100" y="1490500"/>
            <a:ext cx="1359000" cy="78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7" name="Google Shape;267;p36"/>
          <p:cNvSpPr txBox="1"/>
          <p:nvPr>
            <p:ph idx="6"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68" name="Google Shape;26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dk1"/>
                </a:solidFill>
              </a:defRPr>
            </a:lvl1pPr>
            <a:lvl2pPr lvl="1">
              <a:buNone/>
              <a:defRPr sz="1000">
                <a:solidFill>
                  <a:schemeClr val="dk1"/>
                </a:solidFill>
              </a:defRPr>
            </a:lvl2pPr>
            <a:lvl3pPr lvl="2">
              <a:buNone/>
              <a:defRPr sz="1000">
                <a:solidFill>
                  <a:schemeClr val="dk1"/>
                </a:solidFill>
              </a:defRPr>
            </a:lvl3pPr>
            <a:lvl4pPr lvl="3">
              <a:buNone/>
              <a:defRPr sz="1000">
                <a:solidFill>
                  <a:schemeClr val="dk1"/>
                </a:solidFill>
              </a:defRPr>
            </a:lvl4pPr>
            <a:lvl5pPr lvl="4">
              <a:buNone/>
              <a:defRPr sz="1000">
                <a:solidFill>
                  <a:schemeClr val="dk1"/>
                </a:solidFill>
              </a:defRPr>
            </a:lvl5pPr>
            <a:lvl6pPr lvl="5">
              <a:buNone/>
              <a:defRPr sz="1000">
                <a:solidFill>
                  <a:schemeClr val="dk1"/>
                </a:solidFill>
              </a:defRPr>
            </a:lvl6pPr>
            <a:lvl7pPr lvl="6">
              <a:buNone/>
              <a:defRPr sz="1000">
                <a:solidFill>
                  <a:schemeClr val="dk1"/>
                </a:solidFill>
              </a:defRPr>
            </a:lvl7pPr>
            <a:lvl8pPr lvl="7">
              <a:buNone/>
              <a:defRPr sz="1000">
                <a:solidFill>
                  <a:schemeClr val="dk1"/>
                </a:solidFill>
              </a:defRPr>
            </a:lvl8pPr>
            <a:lvl9pPr lvl="8">
              <a:buNone/>
              <a:defRPr sz="10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36"/>
          <p:cNvSpPr txBox="1"/>
          <p:nvPr>
            <p:ph idx="1" type="subTitle"/>
          </p:nvPr>
        </p:nvSpPr>
        <p:spPr>
          <a:xfrm>
            <a:off x="5207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0" name="Google Shape;270;p36"/>
          <p:cNvSpPr txBox="1"/>
          <p:nvPr>
            <p:ph idx="7" type="subTitle"/>
          </p:nvPr>
        </p:nvSpPr>
        <p:spPr>
          <a:xfrm>
            <a:off x="22098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1" name="Google Shape;271;p36"/>
          <p:cNvSpPr txBox="1"/>
          <p:nvPr>
            <p:ph idx="8" type="subTitle"/>
          </p:nvPr>
        </p:nvSpPr>
        <p:spPr>
          <a:xfrm>
            <a:off x="38989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2" name="Google Shape;272;p36"/>
          <p:cNvSpPr txBox="1"/>
          <p:nvPr>
            <p:ph idx="9" type="subTitle"/>
          </p:nvPr>
        </p:nvSpPr>
        <p:spPr>
          <a:xfrm>
            <a:off x="55880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3" name="Google Shape;273;p36"/>
          <p:cNvSpPr txBox="1"/>
          <p:nvPr>
            <p:ph idx="13" type="subTitle"/>
          </p:nvPr>
        </p:nvSpPr>
        <p:spPr>
          <a:xfrm>
            <a:off x="72771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ual Budget">
  <p:cSld name="CUSTOM_26">
    <p:bg>
      <p:bgPr>
        <a:solidFill>
          <a:schemeClr val="accent2"/>
        </a:solidFill>
      </p:bgPr>
    </p:bg>
    <p:spTree>
      <p:nvGrpSpPr>
        <p:cNvPr id="274" name="Shape 274"/>
        <p:cNvGrpSpPr/>
        <p:nvPr/>
      </p:nvGrpSpPr>
      <p:grpSpPr>
        <a:xfrm>
          <a:off x="0" y="0"/>
          <a:ext cx="0" cy="0"/>
          <a:chOff x="0" y="0"/>
          <a:chExt cx="0" cy="0"/>
        </a:xfrm>
      </p:grpSpPr>
      <p:sp>
        <p:nvSpPr>
          <p:cNvPr id="275" name="Google Shape;27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276" name="Google Shape;276;p37"/>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77" name="Google Shape;277;p37"/>
          <p:cNvSpPr txBox="1"/>
          <p:nvPr>
            <p:ph idx="1" type="subTitle"/>
          </p:nvPr>
        </p:nvSpPr>
        <p:spPr>
          <a:xfrm>
            <a:off x="421525" y="30099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78" name="Google Shape;278;p37"/>
          <p:cNvSpPr txBox="1"/>
          <p:nvPr>
            <p:ph idx="2" type="subTitle"/>
          </p:nvPr>
        </p:nvSpPr>
        <p:spPr>
          <a:xfrm>
            <a:off x="421525" y="43307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79" name="Google Shape;279;p37"/>
          <p:cNvSpPr txBox="1"/>
          <p:nvPr>
            <p:ph idx="3" type="body"/>
          </p:nvPr>
        </p:nvSpPr>
        <p:spPr>
          <a:xfrm>
            <a:off x="432925" y="3524825"/>
            <a:ext cx="2043300" cy="88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0" name="Google Shape;280;p37"/>
          <p:cNvSpPr txBox="1"/>
          <p:nvPr>
            <p:ph idx="4" type="subTitle"/>
          </p:nvPr>
        </p:nvSpPr>
        <p:spPr>
          <a:xfrm>
            <a:off x="2487625" y="30099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1" name="Google Shape;281;p37"/>
          <p:cNvSpPr txBox="1"/>
          <p:nvPr>
            <p:ph idx="5" type="subTitle"/>
          </p:nvPr>
        </p:nvSpPr>
        <p:spPr>
          <a:xfrm>
            <a:off x="2487625" y="43307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2" name="Google Shape;282;p37"/>
          <p:cNvSpPr txBox="1"/>
          <p:nvPr>
            <p:ph idx="6" type="body"/>
          </p:nvPr>
        </p:nvSpPr>
        <p:spPr>
          <a:xfrm>
            <a:off x="2499025" y="3524825"/>
            <a:ext cx="2043300" cy="88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3" name="Google Shape;283;p37"/>
          <p:cNvSpPr txBox="1"/>
          <p:nvPr>
            <p:ph idx="7" type="subTitle"/>
          </p:nvPr>
        </p:nvSpPr>
        <p:spPr>
          <a:xfrm>
            <a:off x="4565125" y="30099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4" name="Google Shape;284;p37"/>
          <p:cNvSpPr txBox="1"/>
          <p:nvPr>
            <p:ph idx="8" type="subTitle"/>
          </p:nvPr>
        </p:nvSpPr>
        <p:spPr>
          <a:xfrm>
            <a:off x="4565125" y="43307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5" name="Google Shape;285;p37"/>
          <p:cNvSpPr txBox="1"/>
          <p:nvPr>
            <p:ph idx="9" type="body"/>
          </p:nvPr>
        </p:nvSpPr>
        <p:spPr>
          <a:xfrm>
            <a:off x="4576525" y="3524825"/>
            <a:ext cx="2043300" cy="88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6" name="Google Shape;286;p37"/>
          <p:cNvSpPr txBox="1"/>
          <p:nvPr>
            <p:ph idx="13" type="subTitle"/>
          </p:nvPr>
        </p:nvSpPr>
        <p:spPr>
          <a:xfrm>
            <a:off x="6631225" y="30099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7" name="Google Shape;287;p37"/>
          <p:cNvSpPr txBox="1"/>
          <p:nvPr>
            <p:ph idx="14" type="subTitle"/>
          </p:nvPr>
        </p:nvSpPr>
        <p:spPr>
          <a:xfrm>
            <a:off x="6631225" y="43307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8" name="Google Shape;288;p37"/>
          <p:cNvSpPr txBox="1"/>
          <p:nvPr>
            <p:ph idx="15" type="body"/>
          </p:nvPr>
        </p:nvSpPr>
        <p:spPr>
          <a:xfrm>
            <a:off x="6642625" y="3524825"/>
            <a:ext cx="2043300" cy="88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9" name="Google Shape;289;p37"/>
          <p:cNvSpPr txBox="1"/>
          <p:nvPr>
            <p:ph idx="16" type="subTitle"/>
          </p:nvPr>
        </p:nvSpPr>
        <p:spPr>
          <a:xfrm>
            <a:off x="410125" y="1776186"/>
            <a:ext cx="1455900" cy="768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290" name="Google Shape;290;p37"/>
          <p:cNvSpPr txBox="1"/>
          <p:nvPr>
            <p:ph idx="17" type="subTitle"/>
          </p:nvPr>
        </p:nvSpPr>
        <p:spPr>
          <a:xfrm>
            <a:off x="2474000" y="1776186"/>
            <a:ext cx="1455900" cy="768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291" name="Google Shape;291;p37"/>
          <p:cNvSpPr txBox="1"/>
          <p:nvPr>
            <p:ph idx="18" type="subTitle"/>
          </p:nvPr>
        </p:nvSpPr>
        <p:spPr>
          <a:xfrm>
            <a:off x="4559425" y="1776186"/>
            <a:ext cx="1455900" cy="768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292" name="Google Shape;292;p37"/>
          <p:cNvSpPr txBox="1"/>
          <p:nvPr>
            <p:ph idx="19" type="subTitle"/>
          </p:nvPr>
        </p:nvSpPr>
        <p:spPr>
          <a:xfrm>
            <a:off x="6631225" y="1776186"/>
            <a:ext cx="1455900" cy="768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s Content">
  <p:cSld name="CUSTOM_18">
    <p:bg>
      <p:bgPr>
        <a:solidFill>
          <a:schemeClr val="dk1"/>
        </a:solidFill>
      </p:bgPr>
    </p:bg>
    <p:spTree>
      <p:nvGrpSpPr>
        <p:cNvPr id="293" name="Shape 293"/>
        <p:cNvGrpSpPr/>
        <p:nvPr/>
      </p:nvGrpSpPr>
      <p:grpSpPr>
        <a:xfrm>
          <a:off x="0" y="0"/>
          <a:ext cx="0" cy="0"/>
          <a:chOff x="0" y="0"/>
          <a:chExt cx="0" cy="0"/>
        </a:xfrm>
      </p:grpSpPr>
      <p:sp>
        <p:nvSpPr>
          <p:cNvPr id="294" name="Google Shape;29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38"/>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296" name="Google Shape;296;p38"/>
          <p:cNvSpPr txBox="1"/>
          <p:nvPr>
            <p:ph idx="1" type="body"/>
          </p:nvPr>
        </p:nvSpPr>
        <p:spPr>
          <a:xfrm>
            <a:off x="779850" y="1682050"/>
            <a:ext cx="3252300" cy="704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97" name="Google Shape;297;p38"/>
          <p:cNvSpPr txBox="1"/>
          <p:nvPr>
            <p:ph idx="2" type="title"/>
          </p:nvPr>
        </p:nvSpPr>
        <p:spPr>
          <a:xfrm>
            <a:off x="779850" y="1261725"/>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298" name="Google Shape;298;p38"/>
          <p:cNvSpPr txBox="1"/>
          <p:nvPr>
            <p:ph idx="3" type="body"/>
          </p:nvPr>
        </p:nvSpPr>
        <p:spPr>
          <a:xfrm>
            <a:off x="779850" y="2807075"/>
            <a:ext cx="3252300" cy="704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99" name="Google Shape;299;p38"/>
          <p:cNvSpPr txBox="1"/>
          <p:nvPr>
            <p:ph idx="4" type="title"/>
          </p:nvPr>
        </p:nvSpPr>
        <p:spPr>
          <a:xfrm>
            <a:off x="779850" y="2386750"/>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00" name="Google Shape;300;p38"/>
          <p:cNvSpPr txBox="1"/>
          <p:nvPr>
            <p:ph idx="5" type="body"/>
          </p:nvPr>
        </p:nvSpPr>
        <p:spPr>
          <a:xfrm>
            <a:off x="779850" y="3932100"/>
            <a:ext cx="3252300" cy="704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301" name="Google Shape;301;p38"/>
          <p:cNvSpPr txBox="1"/>
          <p:nvPr>
            <p:ph idx="6" type="title"/>
          </p:nvPr>
        </p:nvSpPr>
        <p:spPr>
          <a:xfrm>
            <a:off x="779850" y="3511775"/>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02" name="Google Shape;302;p38"/>
          <p:cNvSpPr/>
          <p:nvPr>
            <p:ph idx="7" type="pic"/>
          </p:nvPr>
        </p:nvSpPr>
        <p:spPr>
          <a:xfrm>
            <a:off x="4632975" y="1261725"/>
            <a:ext cx="4383600" cy="37362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vents with Date">
  <p:cSld name="CUSTOM_19">
    <p:bg>
      <p:bgPr>
        <a:solidFill>
          <a:schemeClr val="accent2"/>
        </a:solidFill>
      </p:bgPr>
    </p:bg>
    <p:spTree>
      <p:nvGrpSpPr>
        <p:cNvPr id="303" name="Shape 303"/>
        <p:cNvGrpSpPr/>
        <p:nvPr/>
      </p:nvGrpSpPr>
      <p:grpSpPr>
        <a:xfrm>
          <a:off x="0" y="0"/>
          <a:ext cx="0" cy="0"/>
          <a:chOff x="0" y="0"/>
          <a:chExt cx="0" cy="0"/>
        </a:xfrm>
      </p:grpSpPr>
      <p:sp>
        <p:nvSpPr>
          <p:cNvPr id="304" name="Google Shape;304;p39"/>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05" name="Google Shape;305;p39"/>
          <p:cNvSpPr txBox="1"/>
          <p:nvPr>
            <p:ph idx="1" type="subTitle"/>
          </p:nvPr>
        </p:nvSpPr>
        <p:spPr>
          <a:xfrm>
            <a:off x="358900" y="1528687"/>
            <a:ext cx="20118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06" name="Google Shape;306;p39"/>
          <p:cNvSpPr txBox="1"/>
          <p:nvPr>
            <p:ph idx="2" type="body"/>
          </p:nvPr>
        </p:nvSpPr>
        <p:spPr>
          <a:xfrm>
            <a:off x="343150" y="2665500"/>
            <a:ext cx="20433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07" name="Google Shape;307;p39"/>
          <p:cNvSpPr txBox="1"/>
          <p:nvPr>
            <p:ph idx="3" type="subTitle"/>
          </p:nvPr>
        </p:nvSpPr>
        <p:spPr>
          <a:xfrm>
            <a:off x="374650" y="2228013"/>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08" name="Google Shape;308;p39"/>
          <p:cNvSpPr txBox="1"/>
          <p:nvPr>
            <p:ph idx="4" type="subTitle"/>
          </p:nvPr>
        </p:nvSpPr>
        <p:spPr>
          <a:xfrm>
            <a:off x="2503300" y="1528687"/>
            <a:ext cx="20118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09" name="Google Shape;309;p39"/>
          <p:cNvSpPr txBox="1"/>
          <p:nvPr>
            <p:ph idx="5" type="body"/>
          </p:nvPr>
        </p:nvSpPr>
        <p:spPr>
          <a:xfrm>
            <a:off x="2487550" y="2665500"/>
            <a:ext cx="20433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10" name="Google Shape;310;p39"/>
          <p:cNvSpPr txBox="1"/>
          <p:nvPr>
            <p:ph idx="6" type="subTitle"/>
          </p:nvPr>
        </p:nvSpPr>
        <p:spPr>
          <a:xfrm>
            <a:off x="2519050" y="2228013"/>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11" name="Google Shape;311;p39"/>
          <p:cNvSpPr txBox="1"/>
          <p:nvPr>
            <p:ph idx="7" type="subTitle"/>
          </p:nvPr>
        </p:nvSpPr>
        <p:spPr>
          <a:xfrm>
            <a:off x="4647700" y="1528687"/>
            <a:ext cx="20118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12" name="Google Shape;312;p39"/>
          <p:cNvSpPr txBox="1"/>
          <p:nvPr>
            <p:ph idx="8" type="body"/>
          </p:nvPr>
        </p:nvSpPr>
        <p:spPr>
          <a:xfrm>
            <a:off x="4631950" y="2665500"/>
            <a:ext cx="20433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13" name="Google Shape;313;p39"/>
          <p:cNvSpPr txBox="1"/>
          <p:nvPr>
            <p:ph idx="9" type="subTitle"/>
          </p:nvPr>
        </p:nvSpPr>
        <p:spPr>
          <a:xfrm>
            <a:off x="4663450" y="2228013"/>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14" name="Google Shape;314;p39"/>
          <p:cNvSpPr txBox="1"/>
          <p:nvPr>
            <p:ph idx="13" type="subTitle"/>
          </p:nvPr>
        </p:nvSpPr>
        <p:spPr>
          <a:xfrm>
            <a:off x="6792100" y="1528687"/>
            <a:ext cx="20118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15" name="Google Shape;315;p39"/>
          <p:cNvSpPr txBox="1"/>
          <p:nvPr>
            <p:ph idx="14" type="body"/>
          </p:nvPr>
        </p:nvSpPr>
        <p:spPr>
          <a:xfrm>
            <a:off x="6776350" y="2665500"/>
            <a:ext cx="20433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16" name="Google Shape;316;p39"/>
          <p:cNvSpPr txBox="1"/>
          <p:nvPr>
            <p:ph idx="15" type="subTitle"/>
          </p:nvPr>
        </p:nvSpPr>
        <p:spPr>
          <a:xfrm>
            <a:off x="6807850" y="2228013"/>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17" name="Google Shape;3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p:cSld name="CUSTOM_19_1">
    <p:bg>
      <p:bgPr>
        <a:solidFill>
          <a:schemeClr val="accent2"/>
        </a:solidFill>
      </p:bgPr>
    </p:bg>
    <p:spTree>
      <p:nvGrpSpPr>
        <p:cNvPr id="318" name="Shape 318"/>
        <p:cNvGrpSpPr/>
        <p:nvPr/>
      </p:nvGrpSpPr>
      <p:grpSpPr>
        <a:xfrm>
          <a:off x="0" y="0"/>
          <a:ext cx="0" cy="0"/>
          <a:chOff x="0" y="0"/>
          <a:chExt cx="0" cy="0"/>
        </a:xfrm>
      </p:grpSpPr>
      <p:sp>
        <p:nvSpPr>
          <p:cNvPr id="319" name="Google Shape;319;p40"/>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20" name="Google Shape;320;p40"/>
          <p:cNvSpPr txBox="1"/>
          <p:nvPr>
            <p:ph idx="1" type="subTitle"/>
          </p:nvPr>
        </p:nvSpPr>
        <p:spPr>
          <a:xfrm>
            <a:off x="462727" y="1300075"/>
            <a:ext cx="21114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21" name="Google Shape;321;p40"/>
          <p:cNvSpPr txBox="1"/>
          <p:nvPr>
            <p:ph idx="2" type="body"/>
          </p:nvPr>
        </p:nvSpPr>
        <p:spPr>
          <a:xfrm>
            <a:off x="446198" y="2436893"/>
            <a:ext cx="21444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22" name="Google Shape;322;p40"/>
          <p:cNvSpPr txBox="1"/>
          <p:nvPr>
            <p:ph idx="3" type="subTitle"/>
          </p:nvPr>
        </p:nvSpPr>
        <p:spPr>
          <a:xfrm>
            <a:off x="479256" y="1999404"/>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23" name="Google Shape;323;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40"/>
          <p:cNvSpPr txBox="1"/>
          <p:nvPr>
            <p:ph idx="4" type="subTitle"/>
          </p:nvPr>
        </p:nvSpPr>
        <p:spPr>
          <a:xfrm>
            <a:off x="3706752" y="1300075"/>
            <a:ext cx="21114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25" name="Google Shape;325;p40"/>
          <p:cNvSpPr txBox="1"/>
          <p:nvPr>
            <p:ph idx="5" type="body"/>
          </p:nvPr>
        </p:nvSpPr>
        <p:spPr>
          <a:xfrm>
            <a:off x="3690223" y="2436893"/>
            <a:ext cx="21444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26" name="Google Shape;326;p40"/>
          <p:cNvSpPr txBox="1"/>
          <p:nvPr>
            <p:ph idx="6" type="subTitle"/>
          </p:nvPr>
        </p:nvSpPr>
        <p:spPr>
          <a:xfrm>
            <a:off x="3723281" y="1999404"/>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27" name="Google Shape;327;p40"/>
          <p:cNvSpPr txBox="1"/>
          <p:nvPr>
            <p:ph idx="7" type="subTitle"/>
          </p:nvPr>
        </p:nvSpPr>
        <p:spPr>
          <a:xfrm>
            <a:off x="6558553" y="1300075"/>
            <a:ext cx="21114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28" name="Google Shape;328;p40"/>
          <p:cNvSpPr txBox="1"/>
          <p:nvPr>
            <p:ph idx="8" type="body"/>
          </p:nvPr>
        </p:nvSpPr>
        <p:spPr>
          <a:xfrm>
            <a:off x="6542024" y="2436893"/>
            <a:ext cx="21444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29" name="Google Shape;329;p40"/>
          <p:cNvSpPr txBox="1"/>
          <p:nvPr>
            <p:ph idx="9" type="subTitle"/>
          </p:nvPr>
        </p:nvSpPr>
        <p:spPr>
          <a:xfrm>
            <a:off x="6575082" y="1999404"/>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mpaign Customer Journey">
  <p:cSld name="CUSTOM_19_1_1">
    <p:bg>
      <p:bgPr>
        <a:solidFill>
          <a:schemeClr val="accent2"/>
        </a:solidFill>
      </p:bgPr>
    </p:bg>
    <p:spTree>
      <p:nvGrpSpPr>
        <p:cNvPr id="330" name="Shape 330"/>
        <p:cNvGrpSpPr/>
        <p:nvPr/>
      </p:nvGrpSpPr>
      <p:grpSpPr>
        <a:xfrm>
          <a:off x="0" y="0"/>
          <a:ext cx="0" cy="0"/>
          <a:chOff x="0" y="0"/>
          <a:chExt cx="0" cy="0"/>
        </a:xfrm>
      </p:grpSpPr>
      <p:cxnSp>
        <p:nvCxnSpPr>
          <p:cNvPr id="331" name="Google Shape;331;p41"/>
          <p:cNvCxnSpPr/>
          <p:nvPr/>
        </p:nvCxnSpPr>
        <p:spPr>
          <a:xfrm>
            <a:off x="2811716" y="4314550"/>
            <a:ext cx="2814300" cy="0"/>
          </a:xfrm>
          <a:prstGeom prst="straightConnector1">
            <a:avLst/>
          </a:prstGeom>
          <a:noFill/>
          <a:ln cap="flat" cmpd="sng" w="19050">
            <a:solidFill>
              <a:schemeClr val="accent1"/>
            </a:solidFill>
            <a:prstDash val="solid"/>
            <a:round/>
            <a:headEnd len="med" w="med" type="none"/>
            <a:tailEnd len="med" w="med" type="oval"/>
          </a:ln>
        </p:spPr>
      </p:cxnSp>
      <p:cxnSp>
        <p:nvCxnSpPr>
          <p:cNvPr id="332" name="Google Shape;332;p41"/>
          <p:cNvCxnSpPr/>
          <p:nvPr/>
        </p:nvCxnSpPr>
        <p:spPr>
          <a:xfrm>
            <a:off x="2120250" y="3674150"/>
            <a:ext cx="3505800" cy="0"/>
          </a:xfrm>
          <a:prstGeom prst="straightConnector1">
            <a:avLst/>
          </a:prstGeom>
          <a:noFill/>
          <a:ln cap="flat" cmpd="sng" w="19050">
            <a:solidFill>
              <a:schemeClr val="accent1"/>
            </a:solidFill>
            <a:prstDash val="solid"/>
            <a:round/>
            <a:headEnd len="med" w="med" type="none"/>
            <a:tailEnd len="med" w="med" type="oval"/>
          </a:ln>
        </p:spPr>
      </p:cxnSp>
      <p:cxnSp>
        <p:nvCxnSpPr>
          <p:cNvPr id="333" name="Google Shape;333;p41"/>
          <p:cNvCxnSpPr/>
          <p:nvPr/>
        </p:nvCxnSpPr>
        <p:spPr>
          <a:xfrm>
            <a:off x="4803168" y="1780800"/>
            <a:ext cx="822600" cy="0"/>
          </a:xfrm>
          <a:prstGeom prst="straightConnector1">
            <a:avLst/>
          </a:prstGeom>
          <a:noFill/>
          <a:ln cap="flat" cmpd="sng" w="19050">
            <a:solidFill>
              <a:schemeClr val="accent1"/>
            </a:solidFill>
            <a:prstDash val="solid"/>
            <a:round/>
            <a:headEnd len="med" w="med" type="none"/>
            <a:tailEnd len="med" w="med" type="oval"/>
          </a:ln>
        </p:spPr>
      </p:cxnSp>
      <p:cxnSp>
        <p:nvCxnSpPr>
          <p:cNvPr id="334" name="Google Shape;334;p41"/>
          <p:cNvCxnSpPr/>
          <p:nvPr/>
        </p:nvCxnSpPr>
        <p:spPr>
          <a:xfrm>
            <a:off x="4471256" y="2393300"/>
            <a:ext cx="1154700" cy="0"/>
          </a:xfrm>
          <a:prstGeom prst="straightConnector1">
            <a:avLst/>
          </a:prstGeom>
          <a:noFill/>
          <a:ln cap="flat" cmpd="sng" w="19050">
            <a:solidFill>
              <a:schemeClr val="accent1"/>
            </a:solidFill>
            <a:prstDash val="solid"/>
            <a:round/>
            <a:headEnd len="med" w="med" type="none"/>
            <a:tailEnd len="med" w="med" type="oval"/>
          </a:ln>
        </p:spPr>
      </p:cxnSp>
      <p:cxnSp>
        <p:nvCxnSpPr>
          <p:cNvPr id="335" name="Google Shape;335;p41"/>
          <p:cNvCxnSpPr/>
          <p:nvPr/>
        </p:nvCxnSpPr>
        <p:spPr>
          <a:xfrm>
            <a:off x="4086587" y="3033775"/>
            <a:ext cx="1539300" cy="0"/>
          </a:xfrm>
          <a:prstGeom prst="straightConnector1">
            <a:avLst/>
          </a:prstGeom>
          <a:noFill/>
          <a:ln cap="flat" cmpd="sng" w="19050">
            <a:solidFill>
              <a:schemeClr val="accent1"/>
            </a:solidFill>
            <a:prstDash val="solid"/>
            <a:round/>
            <a:headEnd len="med" w="med" type="none"/>
            <a:tailEnd len="med" w="med" type="oval"/>
          </a:ln>
        </p:spPr>
      </p:cxnSp>
      <p:sp>
        <p:nvSpPr>
          <p:cNvPr id="336" name="Google Shape;336;p41"/>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37" name="Google Shape;33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38" name="Google Shape;338;p41"/>
          <p:cNvSpPr/>
          <p:nvPr/>
        </p:nvSpPr>
        <p:spPr>
          <a:xfrm rot="10800000">
            <a:off x="747950" y="1432675"/>
            <a:ext cx="4286700" cy="3202200"/>
          </a:xfrm>
          <a:prstGeom prst="trapezoid">
            <a:avLst>
              <a:gd fmla="val 5092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339" name="Google Shape;339;p41"/>
          <p:cNvSpPr txBox="1"/>
          <p:nvPr>
            <p:ph idx="1" type="subTitle"/>
          </p:nvPr>
        </p:nvSpPr>
        <p:spPr>
          <a:xfrm>
            <a:off x="1777875" y="3354050"/>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340" name="Google Shape;340;p41"/>
          <p:cNvCxnSpPr/>
          <p:nvPr/>
        </p:nvCxnSpPr>
        <p:spPr>
          <a:xfrm>
            <a:off x="835250" y="2072975"/>
            <a:ext cx="4112100" cy="0"/>
          </a:xfrm>
          <a:prstGeom prst="straightConnector1">
            <a:avLst/>
          </a:prstGeom>
          <a:noFill/>
          <a:ln cap="flat" cmpd="sng" w="19050">
            <a:solidFill>
              <a:schemeClr val="accent2"/>
            </a:solidFill>
            <a:prstDash val="solid"/>
            <a:round/>
            <a:headEnd len="med" w="med" type="none"/>
            <a:tailEnd len="med" w="med" type="none"/>
          </a:ln>
        </p:spPr>
      </p:cxnSp>
      <p:sp>
        <p:nvSpPr>
          <p:cNvPr id="341" name="Google Shape;341;p41"/>
          <p:cNvSpPr txBox="1"/>
          <p:nvPr>
            <p:ph idx="2" type="subTitle"/>
          </p:nvPr>
        </p:nvSpPr>
        <p:spPr>
          <a:xfrm>
            <a:off x="1777875" y="3994450"/>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342" name="Google Shape;342;p41"/>
          <p:cNvCxnSpPr/>
          <p:nvPr/>
        </p:nvCxnSpPr>
        <p:spPr>
          <a:xfrm>
            <a:off x="1254380" y="2713437"/>
            <a:ext cx="3281100" cy="0"/>
          </a:xfrm>
          <a:prstGeom prst="straightConnector1">
            <a:avLst/>
          </a:prstGeom>
          <a:noFill/>
          <a:ln cap="flat" cmpd="sng" w="19050">
            <a:solidFill>
              <a:schemeClr val="accent2"/>
            </a:solidFill>
            <a:prstDash val="solid"/>
            <a:round/>
            <a:headEnd len="med" w="med" type="none"/>
            <a:tailEnd len="med" w="med" type="none"/>
          </a:ln>
        </p:spPr>
      </p:cxnSp>
      <p:cxnSp>
        <p:nvCxnSpPr>
          <p:cNvPr id="343" name="Google Shape;343;p41"/>
          <p:cNvCxnSpPr/>
          <p:nvPr/>
        </p:nvCxnSpPr>
        <p:spPr>
          <a:xfrm>
            <a:off x="1664525" y="3353900"/>
            <a:ext cx="2459400" cy="0"/>
          </a:xfrm>
          <a:prstGeom prst="straightConnector1">
            <a:avLst/>
          </a:prstGeom>
          <a:noFill/>
          <a:ln cap="flat" cmpd="sng" w="19050">
            <a:solidFill>
              <a:schemeClr val="accent2"/>
            </a:solidFill>
            <a:prstDash val="solid"/>
            <a:round/>
            <a:headEnd len="med" w="med" type="none"/>
            <a:tailEnd len="med" w="med" type="none"/>
          </a:ln>
        </p:spPr>
      </p:cxnSp>
      <p:cxnSp>
        <p:nvCxnSpPr>
          <p:cNvPr id="344" name="Google Shape;344;p41"/>
          <p:cNvCxnSpPr/>
          <p:nvPr/>
        </p:nvCxnSpPr>
        <p:spPr>
          <a:xfrm>
            <a:off x="1993950" y="3997950"/>
            <a:ext cx="1792500" cy="0"/>
          </a:xfrm>
          <a:prstGeom prst="straightConnector1">
            <a:avLst/>
          </a:prstGeom>
          <a:noFill/>
          <a:ln cap="flat" cmpd="sng" w="19050">
            <a:solidFill>
              <a:schemeClr val="accent2"/>
            </a:solidFill>
            <a:prstDash val="solid"/>
            <a:round/>
            <a:headEnd len="med" w="med" type="none"/>
            <a:tailEnd len="med" w="med" type="none"/>
          </a:ln>
        </p:spPr>
      </p:cxnSp>
      <p:sp>
        <p:nvSpPr>
          <p:cNvPr id="345" name="Google Shape;345;p41"/>
          <p:cNvSpPr txBox="1"/>
          <p:nvPr>
            <p:ph idx="3" type="subTitle"/>
          </p:nvPr>
        </p:nvSpPr>
        <p:spPr>
          <a:xfrm>
            <a:off x="1777875" y="1432675"/>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346" name="Google Shape;346;p41"/>
          <p:cNvSpPr txBox="1"/>
          <p:nvPr>
            <p:ph idx="4" type="subTitle"/>
          </p:nvPr>
        </p:nvSpPr>
        <p:spPr>
          <a:xfrm>
            <a:off x="1777875" y="2073188"/>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347" name="Google Shape;347;p41"/>
          <p:cNvSpPr txBox="1"/>
          <p:nvPr>
            <p:ph idx="5" type="subTitle"/>
          </p:nvPr>
        </p:nvSpPr>
        <p:spPr>
          <a:xfrm>
            <a:off x="1777875" y="2713550"/>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348" name="Google Shape;348;p41"/>
          <p:cNvSpPr txBox="1"/>
          <p:nvPr>
            <p:ph idx="6" type="body"/>
          </p:nvPr>
        </p:nvSpPr>
        <p:spPr>
          <a:xfrm>
            <a:off x="5733175" y="1712300"/>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49" name="Google Shape;349;p41"/>
          <p:cNvSpPr txBox="1"/>
          <p:nvPr>
            <p:ph idx="7" type="subTitle"/>
          </p:nvPr>
        </p:nvSpPr>
        <p:spPr>
          <a:xfrm>
            <a:off x="5735263" y="1509922"/>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0" name="Google Shape;350;p41"/>
          <p:cNvSpPr txBox="1"/>
          <p:nvPr>
            <p:ph idx="8" type="body"/>
          </p:nvPr>
        </p:nvSpPr>
        <p:spPr>
          <a:xfrm>
            <a:off x="5733175" y="2324800"/>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1" name="Google Shape;351;p41"/>
          <p:cNvSpPr txBox="1"/>
          <p:nvPr>
            <p:ph idx="9" type="subTitle"/>
          </p:nvPr>
        </p:nvSpPr>
        <p:spPr>
          <a:xfrm>
            <a:off x="5735263" y="2122422"/>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2" name="Google Shape;352;p41"/>
          <p:cNvSpPr txBox="1"/>
          <p:nvPr>
            <p:ph idx="13" type="body"/>
          </p:nvPr>
        </p:nvSpPr>
        <p:spPr>
          <a:xfrm>
            <a:off x="5733175" y="2965275"/>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3" name="Google Shape;353;p41"/>
          <p:cNvSpPr txBox="1"/>
          <p:nvPr>
            <p:ph idx="14" type="subTitle"/>
          </p:nvPr>
        </p:nvSpPr>
        <p:spPr>
          <a:xfrm>
            <a:off x="5735263" y="2762897"/>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4" name="Google Shape;354;p41"/>
          <p:cNvSpPr txBox="1"/>
          <p:nvPr>
            <p:ph idx="15" type="body"/>
          </p:nvPr>
        </p:nvSpPr>
        <p:spPr>
          <a:xfrm>
            <a:off x="5733175" y="3605650"/>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5" name="Google Shape;355;p41"/>
          <p:cNvSpPr txBox="1"/>
          <p:nvPr>
            <p:ph idx="16" type="subTitle"/>
          </p:nvPr>
        </p:nvSpPr>
        <p:spPr>
          <a:xfrm>
            <a:off x="5735263" y="3403272"/>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6" name="Google Shape;356;p41"/>
          <p:cNvSpPr txBox="1"/>
          <p:nvPr>
            <p:ph idx="17" type="body"/>
          </p:nvPr>
        </p:nvSpPr>
        <p:spPr>
          <a:xfrm>
            <a:off x="5733175" y="4246025"/>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7" name="Google Shape;357;p41"/>
          <p:cNvSpPr txBox="1"/>
          <p:nvPr>
            <p:ph idx="18" type="subTitle"/>
          </p:nvPr>
        </p:nvSpPr>
        <p:spPr>
          <a:xfrm>
            <a:off x="5735263" y="4043647"/>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Journey V2">
  <p:cSld name="CUSTOM_30">
    <p:bg>
      <p:bgPr>
        <a:solidFill>
          <a:schemeClr val="accent2"/>
        </a:solidFill>
      </p:bgPr>
    </p:bg>
    <p:spTree>
      <p:nvGrpSpPr>
        <p:cNvPr id="358" name="Shape 358"/>
        <p:cNvGrpSpPr/>
        <p:nvPr/>
      </p:nvGrpSpPr>
      <p:grpSpPr>
        <a:xfrm>
          <a:off x="0" y="0"/>
          <a:ext cx="0" cy="0"/>
          <a:chOff x="0" y="0"/>
          <a:chExt cx="0" cy="0"/>
        </a:xfrm>
      </p:grpSpPr>
      <p:sp>
        <p:nvSpPr>
          <p:cNvPr id="359" name="Google Shape;35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360" name="Google Shape;360;p42"/>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61" name="Google Shape;361;p42"/>
          <p:cNvSpPr txBox="1"/>
          <p:nvPr>
            <p:ph idx="1" type="body"/>
          </p:nvPr>
        </p:nvSpPr>
        <p:spPr>
          <a:xfrm>
            <a:off x="344000"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2" name="Google Shape;362;p42"/>
          <p:cNvSpPr txBox="1"/>
          <p:nvPr>
            <p:ph idx="2" type="subTitle"/>
          </p:nvPr>
        </p:nvSpPr>
        <p:spPr>
          <a:xfrm>
            <a:off x="344977"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3" name="Google Shape;363;p42"/>
          <p:cNvSpPr txBox="1"/>
          <p:nvPr>
            <p:ph idx="3" type="body"/>
          </p:nvPr>
        </p:nvSpPr>
        <p:spPr>
          <a:xfrm>
            <a:off x="2053445"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4" name="Google Shape;364;p42"/>
          <p:cNvSpPr txBox="1"/>
          <p:nvPr>
            <p:ph idx="4" type="subTitle"/>
          </p:nvPr>
        </p:nvSpPr>
        <p:spPr>
          <a:xfrm>
            <a:off x="2054422"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5" name="Google Shape;365;p42"/>
          <p:cNvSpPr txBox="1"/>
          <p:nvPr>
            <p:ph idx="5" type="body"/>
          </p:nvPr>
        </p:nvSpPr>
        <p:spPr>
          <a:xfrm>
            <a:off x="3762889"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6" name="Google Shape;366;p42"/>
          <p:cNvSpPr txBox="1"/>
          <p:nvPr>
            <p:ph idx="6" type="subTitle"/>
          </p:nvPr>
        </p:nvSpPr>
        <p:spPr>
          <a:xfrm>
            <a:off x="3763866"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7" name="Google Shape;367;p42"/>
          <p:cNvSpPr txBox="1"/>
          <p:nvPr>
            <p:ph idx="7" type="body"/>
          </p:nvPr>
        </p:nvSpPr>
        <p:spPr>
          <a:xfrm>
            <a:off x="5472334"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8" name="Google Shape;368;p42"/>
          <p:cNvSpPr txBox="1"/>
          <p:nvPr>
            <p:ph idx="8" type="subTitle"/>
          </p:nvPr>
        </p:nvSpPr>
        <p:spPr>
          <a:xfrm>
            <a:off x="5473311"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9" name="Google Shape;369;p42"/>
          <p:cNvSpPr txBox="1"/>
          <p:nvPr>
            <p:ph idx="9" type="body"/>
          </p:nvPr>
        </p:nvSpPr>
        <p:spPr>
          <a:xfrm>
            <a:off x="7181779"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70" name="Google Shape;370;p42"/>
          <p:cNvSpPr txBox="1"/>
          <p:nvPr>
            <p:ph idx="13" type="subTitle"/>
          </p:nvPr>
        </p:nvSpPr>
        <p:spPr>
          <a:xfrm>
            <a:off x="7182756"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71" name="Google Shape;371;p42"/>
          <p:cNvSpPr txBox="1"/>
          <p:nvPr>
            <p:ph idx="14" type="subTitle"/>
          </p:nvPr>
        </p:nvSpPr>
        <p:spPr>
          <a:xfrm>
            <a:off x="458575"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2" name="Google Shape;372;p42"/>
          <p:cNvSpPr txBox="1"/>
          <p:nvPr>
            <p:ph idx="15" type="subTitle"/>
          </p:nvPr>
        </p:nvSpPr>
        <p:spPr>
          <a:xfrm>
            <a:off x="2159850"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3" name="Google Shape;373;p42"/>
          <p:cNvSpPr txBox="1"/>
          <p:nvPr>
            <p:ph idx="16" type="subTitle"/>
          </p:nvPr>
        </p:nvSpPr>
        <p:spPr>
          <a:xfrm>
            <a:off x="5574925"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4" name="Google Shape;374;p42"/>
          <p:cNvSpPr txBox="1"/>
          <p:nvPr>
            <p:ph idx="17" type="subTitle"/>
          </p:nvPr>
        </p:nvSpPr>
        <p:spPr>
          <a:xfrm>
            <a:off x="7260525"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5" name="Google Shape;375;p42"/>
          <p:cNvSpPr txBox="1"/>
          <p:nvPr>
            <p:ph idx="18" type="subTitle"/>
          </p:nvPr>
        </p:nvSpPr>
        <p:spPr>
          <a:xfrm>
            <a:off x="3867400"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id Owned and Earned Media Plan">
  <p:cSld name="CUSTOM_19_1_1_1">
    <p:bg>
      <p:bgPr>
        <a:solidFill>
          <a:schemeClr val="accent2"/>
        </a:solidFill>
      </p:bgPr>
    </p:bg>
    <p:spTree>
      <p:nvGrpSpPr>
        <p:cNvPr id="376" name="Shape 376"/>
        <p:cNvGrpSpPr/>
        <p:nvPr/>
      </p:nvGrpSpPr>
      <p:grpSpPr>
        <a:xfrm>
          <a:off x="0" y="0"/>
          <a:ext cx="0" cy="0"/>
          <a:chOff x="0" y="0"/>
          <a:chExt cx="0" cy="0"/>
        </a:xfrm>
      </p:grpSpPr>
      <p:sp>
        <p:nvSpPr>
          <p:cNvPr id="377" name="Google Shape;377;p43"/>
          <p:cNvSpPr txBox="1"/>
          <p:nvPr>
            <p:ph type="title"/>
          </p:nvPr>
        </p:nvSpPr>
        <p:spPr>
          <a:xfrm>
            <a:off x="253950" y="26522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78" name="Google Shape;37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79" name="Google Shape;379;p43"/>
          <p:cNvSpPr txBox="1"/>
          <p:nvPr>
            <p:ph idx="1" type="subTitle"/>
          </p:nvPr>
        </p:nvSpPr>
        <p:spPr>
          <a:xfrm>
            <a:off x="4942600" y="1739625"/>
            <a:ext cx="3551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80" name="Google Shape;380;p43"/>
          <p:cNvSpPr txBox="1"/>
          <p:nvPr>
            <p:ph idx="2" type="body"/>
          </p:nvPr>
        </p:nvSpPr>
        <p:spPr>
          <a:xfrm>
            <a:off x="4957350" y="2130675"/>
            <a:ext cx="3537000" cy="1911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p:cSld name="CUSTOM_21">
    <p:spTree>
      <p:nvGrpSpPr>
        <p:cNvPr id="381" name="Shape 381"/>
        <p:cNvGrpSpPr/>
        <p:nvPr/>
      </p:nvGrpSpPr>
      <p:grpSpPr>
        <a:xfrm>
          <a:off x="0" y="0"/>
          <a:ext cx="0" cy="0"/>
          <a:chOff x="0" y="0"/>
          <a:chExt cx="0" cy="0"/>
        </a:xfrm>
      </p:grpSpPr>
      <p:sp>
        <p:nvSpPr>
          <p:cNvPr id="382" name="Google Shape;382;p44"/>
          <p:cNvSpPr/>
          <p:nvPr/>
        </p:nvSpPr>
        <p:spPr>
          <a:xfrm>
            <a:off x="0" y="1432675"/>
            <a:ext cx="9144000" cy="373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383" name="Google Shape;383;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lvl1pPr>
            <a:lvl2pPr lvl="1">
              <a:buNone/>
              <a:defRPr sz="1000"/>
            </a:lvl2pPr>
            <a:lvl3pPr lvl="2">
              <a:buNone/>
              <a:defRPr sz="1000"/>
            </a:lvl3pPr>
            <a:lvl4pPr lvl="3">
              <a:buNone/>
              <a:defRPr sz="1000"/>
            </a:lvl4pPr>
            <a:lvl5pPr lvl="4">
              <a:buNone/>
              <a:defRPr sz="1000"/>
            </a:lvl5pPr>
            <a:lvl6pPr lvl="5">
              <a:buNone/>
              <a:defRPr sz="1000"/>
            </a:lvl6pPr>
            <a:lvl7pPr lvl="6">
              <a:buNone/>
              <a:defRPr sz="1000"/>
            </a:lvl7pPr>
            <a:lvl8pPr lvl="7">
              <a:buNone/>
              <a:defRPr sz="1000"/>
            </a:lvl8pPr>
            <a:lvl9pPr lvl="8">
              <a:buNone/>
              <a:defRPr sz="1000"/>
            </a:lvl9pPr>
          </a:lstStyle>
          <a:p>
            <a:pPr indent="0" lvl="0" marL="0" rtl="0" algn="r">
              <a:spcBef>
                <a:spcPts val="0"/>
              </a:spcBef>
              <a:spcAft>
                <a:spcPts val="0"/>
              </a:spcAft>
              <a:buNone/>
            </a:pPr>
            <a:fld id="{00000000-1234-1234-1234-123412341234}" type="slidenum">
              <a:rPr lang="en"/>
              <a:t>‹#›</a:t>
            </a:fld>
            <a:endParaRPr/>
          </a:p>
        </p:txBody>
      </p:sp>
      <p:sp>
        <p:nvSpPr>
          <p:cNvPr id="384" name="Google Shape;384;p44"/>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85" name="Google Shape;385;p44"/>
          <p:cNvSpPr txBox="1"/>
          <p:nvPr>
            <p:ph idx="1" type="body"/>
          </p:nvPr>
        </p:nvSpPr>
        <p:spPr>
          <a:xfrm>
            <a:off x="392749" y="3776705"/>
            <a:ext cx="2558400" cy="122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386" name="Google Shape;386;p44"/>
          <p:cNvSpPr/>
          <p:nvPr>
            <p:ph idx="2" type="pic"/>
          </p:nvPr>
        </p:nvSpPr>
        <p:spPr>
          <a:xfrm>
            <a:off x="392749" y="1693700"/>
            <a:ext cx="2368800" cy="1578300"/>
          </a:xfrm>
          <a:prstGeom prst="roundRect">
            <a:avLst>
              <a:gd fmla="val 50000" name="adj"/>
            </a:avLst>
          </a:prstGeom>
          <a:noFill/>
          <a:ln>
            <a:noFill/>
          </a:ln>
        </p:spPr>
      </p:sp>
      <p:sp>
        <p:nvSpPr>
          <p:cNvPr id="387" name="Google Shape;387;p44"/>
          <p:cNvSpPr txBox="1"/>
          <p:nvPr>
            <p:ph idx="3" type="title"/>
          </p:nvPr>
        </p:nvSpPr>
        <p:spPr>
          <a:xfrm>
            <a:off x="392750" y="3379200"/>
            <a:ext cx="25584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88" name="Google Shape;388;p44"/>
          <p:cNvSpPr txBox="1"/>
          <p:nvPr>
            <p:ph idx="4" type="body"/>
          </p:nvPr>
        </p:nvSpPr>
        <p:spPr>
          <a:xfrm>
            <a:off x="3241649" y="3776705"/>
            <a:ext cx="2558400" cy="122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389" name="Google Shape;389;p44"/>
          <p:cNvSpPr/>
          <p:nvPr>
            <p:ph idx="5" type="pic"/>
          </p:nvPr>
        </p:nvSpPr>
        <p:spPr>
          <a:xfrm>
            <a:off x="3241649" y="1693700"/>
            <a:ext cx="2368800" cy="1578300"/>
          </a:xfrm>
          <a:prstGeom prst="roundRect">
            <a:avLst>
              <a:gd fmla="val 50000" name="adj"/>
            </a:avLst>
          </a:prstGeom>
          <a:noFill/>
          <a:ln>
            <a:noFill/>
          </a:ln>
        </p:spPr>
      </p:sp>
      <p:sp>
        <p:nvSpPr>
          <p:cNvPr id="390" name="Google Shape;390;p44"/>
          <p:cNvSpPr txBox="1"/>
          <p:nvPr>
            <p:ph idx="6" type="title"/>
          </p:nvPr>
        </p:nvSpPr>
        <p:spPr>
          <a:xfrm>
            <a:off x="3241650" y="3379200"/>
            <a:ext cx="25584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91" name="Google Shape;391;p44"/>
          <p:cNvSpPr txBox="1"/>
          <p:nvPr>
            <p:ph idx="7" type="body"/>
          </p:nvPr>
        </p:nvSpPr>
        <p:spPr>
          <a:xfrm>
            <a:off x="6090549" y="3776705"/>
            <a:ext cx="2558400" cy="122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392" name="Google Shape;392;p44"/>
          <p:cNvSpPr/>
          <p:nvPr>
            <p:ph idx="8" type="pic"/>
          </p:nvPr>
        </p:nvSpPr>
        <p:spPr>
          <a:xfrm>
            <a:off x="6090549" y="1693700"/>
            <a:ext cx="2368800" cy="1578300"/>
          </a:xfrm>
          <a:prstGeom prst="roundRect">
            <a:avLst>
              <a:gd fmla="val 50000" name="adj"/>
            </a:avLst>
          </a:prstGeom>
          <a:noFill/>
          <a:ln>
            <a:noFill/>
          </a:ln>
        </p:spPr>
      </p:sp>
      <p:sp>
        <p:nvSpPr>
          <p:cNvPr id="393" name="Google Shape;393;p44"/>
          <p:cNvSpPr txBox="1"/>
          <p:nvPr>
            <p:ph idx="9" type="title"/>
          </p:nvPr>
        </p:nvSpPr>
        <p:spPr>
          <a:xfrm>
            <a:off x="6090550" y="3379200"/>
            <a:ext cx="25584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94" name="Google Shape;394;p44"/>
          <p:cNvSpPr txBox="1"/>
          <p:nvPr>
            <p:ph idx="13"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es Enablement">
  <p:cSld name="CUSTOM_20">
    <p:spTree>
      <p:nvGrpSpPr>
        <p:cNvPr id="395" name="Shape 395"/>
        <p:cNvGrpSpPr/>
        <p:nvPr/>
      </p:nvGrpSpPr>
      <p:grpSpPr>
        <a:xfrm>
          <a:off x="0" y="0"/>
          <a:ext cx="0" cy="0"/>
          <a:chOff x="0" y="0"/>
          <a:chExt cx="0" cy="0"/>
        </a:xfrm>
      </p:grpSpPr>
      <p:sp>
        <p:nvSpPr>
          <p:cNvPr id="396" name="Google Shape;396;p45"/>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397" name="Google Shape;39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Stories">
  <p:cSld name="CUSTOM_23">
    <p:bg>
      <p:bgPr>
        <a:solidFill>
          <a:schemeClr val="dk1"/>
        </a:solidFill>
      </p:bgPr>
    </p:bg>
    <p:spTree>
      <p:nvGrpSpPr>
        <p:cNvPr id="398" name="Shape 398"/>
        <p:cNvGrpSpPr/>
        <p:nvPr/>
      </p:nvGrpSpPr>
      <p:grpSpPr>
        <a:xfrm>
          <a:off x="0" y="0"/>
          <a:ext cx="0" cy="0"/>
          <a:chOff x="0" y="0"/>
          <a:chExt cx="0" cy="0"/>
        </a:xfrm>
      </p:grpSpPr>
      <p:sp>
        <p:nvSpPr>
          <p:cNvPr id="399" name="Google Shape;39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46"/>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401" name="Google Shape;401;p46"/>
          <p:cNvSpPr/>
          <p:nvPr>
            <p:ph idx="2" type="pic"/>
          </p:nvPr>
        </p:nvSpPr>
        <p:spPr>
          <a:xfrm>
            <a:off x="406400" y="1261725"/>
            <a:ext cx="1951500" cy="1698900"/>
          </a:xfrm>
          <a:prstGeom prst="rect">
            <a:avLst/>
          </a:prstGeom>
          <a:noFill/>
          <a:ln>
            <a:noFill/>
          </a:ln>
        </p:spPr>
      </p:sp>
      <p:sp>
        <p:nvSpPr>
          <p:cNvPr id="402" name="Google Shape;402;p46"/>
          <p:cNvSpPr/>
          <p:nvPr>
            <p:ph idx="3" type="pic"/>
          </p:nvPr>
        </p:nvSpPr>
        <p:spPr>
          <a:xfrm>
            <a:off x="4574150" y="1261725"/>
            <a:ext cx="1951500" cy="1698900"/>
          </a:xfrm>
          <a:prstGeom prst="rect">
            <a:avLst/>
          </a:prstGeom>
          <a:noFill/>
          <a:ln>
            <a:noFill/>
          </a:ln>
        </p:spPr>
      </p:sp>
      <p:sp>
        <p:nvSpPr>
          <p:cNvPr id="403" name="Google Shape;403;p46"/>
          <p:cNvSpPr/>
          <p:nvPr>
            <p:ph idx="4" type="pic"/>
          </p:nvPr>
        </p:nvSpPr>
        <p:spPr>
          <a:xfrm>
            <a:off x="406400" y="3205300"/>
            <a:ext cx="1951500" cy="1698900"/>
          </a:xfrm>
          <a:prstGeom prst="rect">
            <a:avLst/>
          </a:prstGeom>
          <a:noFill/>
          <a:ln>
            <a:noFill/>
          </a:ln>
        </p:spPr>
      </p:sp>
      <p:sp>
        <p:nvSpPr>
          <p:cNvPr id="404" name="Google Shape;404;p46"/>
          <p:cNvSpPr/>
          <p:nvPr>
            <p:ph idx="5" type="pic"/>
          </p:nvPr>
        </p:nvSpPr>
        <p:spPr>
          <a:xfrm>
            <a:off x="4574150" y="3205300"/>
            <a:ext cx="1951500" cy="1698900"/>
          </a:xfrm>
          <a:prstGeom prst="rect">
            <a:avLst/>
          </a:prstGeom>
          <a:noFill/>
          <a:ln>
            <a:noFill/>
          </a:ln>
        </p:spPr>
      </p:sp>
      <p:sp>
        <p:nvSpPr>
          <p:cNvPr id="405" name="Google Shape;405;p46"/>
          <p:cNvSpPr txBox="1"/>
          <p:nvPr>
            <p:ph idx="6"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p:cSld name="CUSTOM_28">
    <p:bg>
      <p:bgPr>
        <a:solidFill>
          <a:schemeClr val="accent2"/>
        </a:solidFill>
      </p:bgPr>
    </p:bg>
    <p:spTree>
      <p:nvGrpSpPr>
        <p:cNvPr id="406" name="Shape 406"/>
        <p:cNvGrpSpPr/>
        <p:nvPr/>
      </p:nvGrpSpPr>
      <p:grpSpPr>
        <a:xfrm>
          <a:off x="0" y="0"/>
          <a:ext cx="0" cy="0"/>
          <a:chOff x="0" y="0"/>
          <a:chExt cx="0" cy="0"/>
        </a:xfrm>
      </p:grpSpPr>
      <p:sp>
        <p:nvSpPr>
          <p:cNvPr id="407" name="Google Shape;407;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8" name="Google Shape;408;p47"/>
          <p:cNvSpPr txBox="1"/>
          <p:nvPr>
            <p:ph idx="1" type="subTitle"/>
          </p:nvPr>
        </p:nvSpPr>
        <p:spPr>
          <a:xfrm>
            <a:off x="3462400" y="8637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09" name="Google Shape;409;p47"/>
          <p:cNvSpPr txBox="1"/>
          <p:nvPr>
            <p:ph idx="2" type="subTitle"/>
          </p:nvPr>
        </p:nvSpPr>
        <p:spPr>
          <a:xfrm>
            <a:off x="6321200" y="8637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0" name="Google Shape;410;p47"/>
          <p:cNvSpPr txBox="1"/>
          <p:nvPr>
            <p:ph idx="3" type="subTitle"/>
          </p:nvPr>
        </p:nvSpPr>
        <p:spPr>
          <a:xfrm>
            <a:off x="3462400" y="22861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1" name="Google Shape;411;p47"/>
          <p:cNvSpPr txBox="1"/>
          <p:nvPr>
            <p:ph idx="4" type="subTitle"/>
          </p:nvPr>
        </p:nvSpPr>
        <p:spPr>
          <a:xfrm>
            <a:off x="6321200" y="22861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2" name="Google Shape;412;p47"/>
          <p:cNvSpPr txBox="1"/>
          <p:nvPr>
            <p:ph idx="5" type="subTitle"/>
          </p:nvPr>
        </p:nvSpPr>
        <p:spPr>
          <a:xfrm>
            <a:off x="3361375" y="336300"/>
            <a:ext cx="5195400" cy="52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3" name="Google Shape;413;p47"/>
          <p:cNvSpPr txBox="1"/>
          <p:nvPr>
            <p:ph idx="6" type="body"/>
          </p:nvPr>
        </p:nvSpPr>
        <p:spPr>
          <a:xfrm>
            <a:off x="6166500" y="1384300"/>
            <a:ext cx="2491500" cy="96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14" name="Google Shape;414;p47"/>
          <p:cNvSpPr txBox="1"/>
          <p:nvPr>
            <p:ph idx="7" type="body"/>
          </p:nvPr>
        </p:nvSpPr>
        <p:spPr>
          <a:xfrm>
            <a:off x="6166500" y="2806800"/>
            <a:ext cx="2491500" cy="96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15" name="Google Shape;415;p47"/>
          <p:cNvSpPr txBox="1"/>
          <p:nvPr>
            <p:ph idx="8" type="subTitle"/>
          </p:nvPr>
        </p:nvSpPr>
        <p:spPr>
          <a:xfrm>
            <a:off x="3462400" y="36069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6" name="Google Shape;416;p47"/>
          <p:cNvSpPr txBox="1"/>
          <p:nvPr>
            <p:ph idx="9" type="body"/>
          </p:nvPr>
        </p:nvSpPr>
        <p:spPr>
          <a:xfrm>
            <a:off x="3326250" y="4038600"/>
            <a:ext cx="2491500" cy="609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17" name="Google Shape;417;p47"/>
          <p:cNvSpPr txBox="1"/>
          <p:nvPr>
            <p:ph idx="13" type="subTitle"/>
          </p:nvPr>
        </p:nvSpPr>
        <p:spPr>
          <a:xfrm>
            <a:off x="6243900" y="3772200"/>
            <a:ext cx="2336700" cy="1041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8" name="Google Shape;418;p47"/>
          <p:cNvSpPr/>
          <p:nvPr>
            <p:ph idx="14" type="pic"/>
          </p:nvPr>
        </p:nvSpPr>
        <p:spPr>
          <a:xfrm>
            <a:off x="495300" y="336300"/>
            <a:ext cx="2400300" cy="4540500"/>
          </a:xfrm>
          <a:prstGeom prst="roundRect">
            <a:avLst>
              <a:gd fmla="val 50000" name="adj"/>
            </a:avLst>
          </a:prstGeom>
          <a:noFill/>
          <a:ln>
            <a:noFill/>
          </a:ln>
        </p:spPr>
      </p:sp>
      <p:sp>
        <p:nvSpPr>
          <p:cNvPr id="419" name="Google Shape;419;p47"/>
          <p:cNvSpPr txBox="1"/>
          <p:nvPr>
            <p:ph idx="15" type="body"/>
          </p:nvPr>
        </p:nvSpPr>
        <p:spPr>
          <a:xfrm>
            <a:off x="3362650" y="1384300"/>
            <a:ext cx="2491500" cy="96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20" name="Google Shape;420;p47"/>
          <p:cNvSpPr txBox="1"/>
          <p:nvPr>
            <p:ph idx="16" type="body"/>
          </p:nvPr>
        </p:nvSpPr>
        <p:spPr>
          <a:xfrm>
            <a:off x="3362650" y="2806800"/>
            <a:ext cx="2491500" cy="96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3 Images">
  <p:cSld name="CUSTOM_29">
    <p:bg>
      <p:bgPr>
        <a:solidFill>
          <a:schemeClr val="dk1"/>
        </a:solidFill>
      </p:bgPr>
    </p:bg>
    <p:spTree>
      <p:nvGrpSpPr>
        <p:cNvPr id="421" name="Shape 421"/>
        <p:cNvGrpSpPr/>
        <p:nvPr/>
      </p:nvGrpSpPr>
      <p:grpSpPr>
        <a:xfrm>
          <a:off x="0" y="0"/>
          <a:ext cx="0" cy="0"/>
          <a:chOff x="0" y="0"/>
          <a:chExt cx="0" cy="0"/>
        </a:xfrm>
      </p:grpSpPr>
      <p:sp>
        <p:nvSpPr>
          <p:cNvPr id="422" name="Google Shape;42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3" name="Google Shape;423;p48"/>
          <p:cNvSpPr/>
          <p:nvPr>
            <p:ph idx="2" type="pic"/>
          </p:nvPr>
        </p:nvSpPr>
        <p:spPr>
          <a:xfrm>
            <a:off x="666900" y="479700"/>
            <a:ext cx="2057400" cy="2555700"/>
          </a:xfrm>
          <a:prstGeom prst="roundRect">
            <a:avLst>
              <a:gd fmla="val 50000" name="adj"/>
            </a:avLst>
          </a:prstGeom>
          <a:noFill/>
          <a:ln>
            <a:noFill/>
          </a:ln>
        </p:spPr>
      </p:sp>
      <p:sp>
        <p:nvSpPr>
          <p:cNvPr id="424" name="Google Shape;424;p48"/>
          <p:cNvSpPr/>
          <p:nvPr>
            <p:ph idx="3" type="pic"/>
          </p:nvPr>
        </p:nvSpPr>
        <p:spPr>
          <a:xfrm>
            <a:off x="3543300" y="479700"/>
            <a:ext cx="2057400" cy="2555700"/>
          </a:xfrm>
          <a:prstGeom prst="roundRect">
            <a:avLst>
              <a:gd fmla="val 50000" name="adj"/>
            </a:avLst>
          </a:prstGeom>
          <a:noFill/>
          <a:ln>
            <a:noFill/>
          </a:ln>
        </p:spPr>
      </p:sp>
      <p:sp>
        <p:nvSpPr>
          <p:cNvPr id="425" name="Google Shape;425;p48"/>
          <p:cNvSpPr/>
          <p:nvPr>
            <p:ph idx="4" type="pic"/>
          </p:nvPr>
        </p:nvSpPr>
        <p:spPr>
          <a:xfrm>
            <a:off x="6419700" y="479700"/>
            <a:ext cx="2057400" cy="2555700"/>
          </a:xfrm>
          <a:prstGeom prst="roundRect">
            <a:avLst>
              <a:gd fmla="val 50000" name="adj"/>
            </a:avLst>
          </a:prstGeom>
          <a:noFill/>
          <a:ln>
            <a:noFill/>
          </a:ln>
        </p:spPr>
      </p:sp>
      <p:sp>
        <p:nvSpPr>
          <p:cNvPr id="426" name="Google Shape;426;p48"/>
          <p:cNvSpPr txBox="1"/>
          <p:nvPr>
            <p:ph idx="1" type="body"/>
          </p:nvPr>
        </p:nvSpPr>
        <p:spPr>
          <a:xfrm>
            <a:off x="577950" y="3149600"/>
            <a:ext cx="2235300" cy="10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27" name="Google Shape;427;p48"/>
          <p:cNvSpPr txBox="1"/>
          <p:nvPr>
            <p:ph idx="5" type="body"/>
          </p:nvPr>
        </p:nvSpPr>
        <p:spPr>
          <a:xfrm>
            <a:off x="3454350" y="3149600"/>
            <a:ext cx="2235300" cy="10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28" name="Google Shape;428;p48"/>
          <p:cNvSpPr txBox="1"/>
          <p:nvPr>
            <p:ph idx="6" type="body"/>
          </p:nvPr>
        </p:nvSpPr>
        <p:spPr>
          <a:xfrm>
            <a:off x="6330750" y="3149600"/>
            <a:ext cx="2235300" cy="10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29" name="Google Shape;429;p48"/>
          <p:cNvSpPr txBox="1"/>
          <p:nvPr>
            <p:ph idx="7" type="subTitle"/>
          </p:nvPr>
        </p:nvSpPr>
        <p:spPr>
          <a:xfrm>
            <a:off x="577950" y="4143000"/>
            <a:ext cx="2235300" cy="52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430" name="Google Shape;430;p48"/>
          <p:cNvSpPr txBox="1"/>
          <p:nvPr>
            <p:ph idx="8" type="subTitle"/>
          </p:nvPr>
        </p:nvSpPr>
        <p:spPr>
          <a:xfrm>
            <a:off x="3454350" y="4143000"/>
            <a:ext cx="2235300" cy="52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431" name="Google Shape;431;p48"/>
          <p:cNvSpPr txBox="1"/>
          <p:nvPr>
            <p:ph idx="9" type="subTitle"/>
          </p:nvPr>
        </p:nvSpPr>
        <p:spPr>
          <a:xfrm>
            <a:off x="6330750" y="4143000"/>
            <a:ext cx="2235300" cy="52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432" name="Google Shape;432;p48"/>
          <p:cNvSpPr txBox="1"/>
          <p:nvPr>
            <p:ph idx="13"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33" name="Shape 433"/>
        <p:cNvGrpSpPr/>
        <p:nvPr/>
      </p:nvGrpSpPr>
      <p:grpSpPr>
        <a:xfrm>
          <a:off x="0" y="0"/>
          <a:ext cx="0" cy="0"/>
          <a:chOff x="0" y="0"/>
          <a:chExt cx="0" cy="0"/>
        </a:xfrm>
      </p:grpSpPr>
      <p:sp>
        <p:nvSpPr>
          <p:cNvPr id="434" name="Google Shape;434;p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35" name="Google Shape;435;p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436" name="Google Shape;436;p4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37" name="Shape 437"/>
        <p:cNvGrpSpPr/>
        <p:nvPr/>
      </p:nvGrpSpPr>
      <p:grpSpPr>
        <a:xfrm>
          <a:off x="0" y="0"/>
          <a:ext cx="0" cy="0"/>
          <a:chOff x="0" y="0"/>
          <a:chExt cx="0" cy="0"/>
        </a:xfrm>
      </p:grpSpPr>
      <p:sp>
        <p:nvSpPr>
          <p:cNvPr id="438" name="Google Shape;438;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39" name="Google Shape;439;p5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40" name="Shape 440"/>
        <p:cNvGrpSpPr/>
        <p:nvPr/>
      </p:nvGrpSpPr>
      <p:grpSpPr>
        <a:xfrm>
          <a:off x="0" y="0"/>
          <a:ext cx="0" cy="0"/>
          <a:chOff x="0" y="0"/>
          <a:chExt cx="0" cy="0"/>
        </a:xfrm>
      </p:grpSpPr>
      <p:sp>
        <p:nvSpPr>
          <p:cNvPr id="441" name="Google Shape;44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42" name="Google Shape;44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3" name="Google Shape;443;p5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44" name="Shape 444"/>
        <p:cNvGrpSpPr/>
        <p:nvPr/>
      </p:nvGrpSpPr>
      <p:grpSpPr>
        <a:xfrm>
          <a:off x="0" y="0"/>
          <a:ext cx="0" cy="0"/>
          <a:chOff x="0" y="0"/>
          <a:chExt cx="0" cy="0"/>
        </a:xfrm>
      </p:grpSpPr>
      <p:sp>
        <p:nvSpPr>
          <p:cNvPr id="445" name="Google Shape;44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46" name="Google Shape;446;p5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7" name="Google Shape;447;p5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8" name="Google Shape;448;p5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49" name="Shape 449"/>
        <p:cNvGrpSpPr/>
        <p:nvPr/>
      </p:nvGrpSpPr>
      <p:grpSpPr>
        <a:xfrm>
          <a:off x="0" y="0"/>
          <a:ext cx="0" cy="0"/>
          <a:chOff x="0" y="0"/>
          <a:chExt cx="0" cy="0"/>
        </a:xfrm>
      </p:grpSpPr>
      <p:sp>
        <p:nvSpPr>
          <p:cNvPr id="450" name="Google Shape;45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51" name="Google Shape;451;p5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52" name="Shape 452"/>
        <p:cNvGrpSpPr/>
        <p:nvPr/>
      </p:nvGrpSpPr>
      <p:grpSpPr>
        <a:xfrm>
          <a:off x="0" y="0"/>
          <a:ext cx="0" cy="0"/>
          <a:chOff x="0" y="0"/>
          <a:chExt cx="0" cy="0"/>
        </a:xfrm>
      </p:grpSpPr>
      <p:sp>
        <p:nvSpPr>
          <p:cNvPr id="453" name="Google Shape;453;p5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4" name="Google Shape;454;p5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5" name="Google Shape;455;p5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56" name="Shape 456"/>
        <p:cNvGrpSpPr/>
        <p:nvPr/>
      </p:nvGrpSpPr>
      <p:grpSpPr>
        <a:xfrm>
          <a:off x="0" y="0"/>
          <a:ext cx="0" cy="0"/>
          <a:chOff x="0" y="0"/>
          <a:chExt cx="0" cy="0"/>
        </a:xfrm>
      </p:grpSpPr>
      <p:sp>
        <p:nvSpPr>
          <p:cNvPr id="457" name="Google Shape;457;p5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8" name="Google Shape;458;p5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59" name="Shape 459"/>
        <p:cNvGrpSpPr/>
        <p:nvPr/>
      </p:nvGrpSpPr>
      <p:grpSpPr>
        <a:xfrm>
          <a:off x="0" y="0"/>
          <a:ext cx="0" cy="0"/>
          <a:chOff x="0" y="0"/>
          <a:chExt cx="0" cy="0"/>
        </a:xfrm>
      </p:grpSpPr>
      <p:sp>
        <p:nvSpPr>
          <p:cNvPr id="460" name="Google Shape;460;p56"/>
          <p:cNvSpPr/>
          <p:nvPr/>
        </p:nvSpPr>
        <p:spPr>
          <a:xfrm>
            <a:off x="4572000" y="-12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2" name="Google Shape;462;p5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3" name="Google Shape;463;p5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4" name="Google Shape;464;p5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65" name="Shape 465"/>
        <p:cNvGrpSpPr/>
        <p:nvPr/>
      </p:nvGrpSpPr>
      <p:grpSpPr>
        <a:xfrm>
          <a:off x="0" y="0"/>
          <a:ext cx="0" cy="0"/>
          <a:chOff x="0" y="0"/>
          <a:chExt cx="0" cy="0"/>
        </a:xfrm>
      </p:grpSpPr>
      <p:sp>
        <p:nvSpPr>
          <p:cNvPr id="466" name="Google Shape;466;p5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467" name="Google Shape;467;p5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68" name="Shape 468"/>
        <p:cNvGrpSpPr/>
        <p:nvPr/>
      </p:nvGrpSpPr>
      <p:grpSpPr>
        <a:xfrm>
          <a:off x="0" y="0"/>
          <a:ext cx="0" cy="0"/>
          <a:chOff x="0" y="0"/>
          <a:chExt cx="0" cy="0"/>
        </a:xfrm>
      </p:grpSpPr>
      <p:sp>
        <p:nvSpPr>
          <p:cNvPr id="469" name="Google Shape;469;p5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0" name="Google Shape;470;p5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71" name="Google Shape;471;p5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2" name="Shape 472"/>
        <p:cNvGrpSpPr/>
        <p:nvPr/>
      </p:nvGrpSpPr>
      <p:grpSpPr>
        <a:xfrm>
          <a:off x="0" y="0"/>
          <a:ext cx="0" cy="0"/>
          <a:chOff x="0" y="0"/>
          <a:chExt cx="0" cy="0"/>
        </a:xfrm>
      </p:grpSpPr>
      <p:sp>
        <p:nvSpPr>
          <p:cNvPr id="473" name="Google Shape;473;p5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74" name="Shape 474"/>
        <p:cNvGrpSpPr/>
        <p:nvPr/>
      </p:nvGrpSpPr>
      <p:grpSpPr>
        <a:xfrm>
          <a:off x="0" y="0"/>
          <a:ext cx="0" cy="0"/>
          <a:chOff x="0" y="0"/>
          <a:chExt cx="0" cy="0"/>
        </a:xfrm>
      </p:grpSpPr>
      <p:sp>
        <p:nvSpPr>
          <p:cNvPr id="475" name="Google Shape;475;p6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76" name="Google Shape;476;p6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60"/>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8" name="Google Shape;478;p60"/>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9" name="Google Shape;479;p60"/>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0" name="Google Shape;480;p60"/>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1" name="Google Shape;481;p60"/>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2" name="Google Shape;482;p60"/>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483" name="Shape 483"/>
        <p:cNvGrpSpPr/>
        <p:nvPr/>
      </p:nvGrpSpPr>
      <p:grpSpPr>
        <a:xfrm>
          <a:off x="0" y="0"/>
          <a:ext cx="0" cy="0"/>
          <a:chOff x="0" y="0"/>
          <a:chExt cx="0" cy="0"/>
        </a:xfrm>
      </p:grpSpPr>
      <p:sp>
        <p:nvSpPr>
          <p:cNvPr id="484" name="Google Shape;48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85" name="Google Shape;485;p6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6" name="Google Shape;486;p61"/>
          <p:cNvSpPr/>
          <p:nvPr>
            <p:ph idx="2" type="pic"/>
          </p:nvPr>
        </p:nvSpPr>
        <p:spPr>
          <a:xfrm>
            <a:off x="4992024" y="1152775"/>
            <a:ext cx="3840300" cy="3416400"/>
          </a:xfrm>
          <a:prstGeom prst="rect">
            <a:avLst/>
          </a:prstGeom>
          <a:noFill/>
          <a:ln>
            <a:noFill/>
          </a:ln>
        </p:spPr>
      </p:sp>
      <p:sp>
        <p:nvSpPr>
          <p:cNvPr id="487" name="Google Shape;487;p6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488" name="Shape 488"/>
        <p:cNvGrpSpPr/>
        <p:nvPr/>
      </p:nvGrpSpPr>
      <p:grpSpPr>
        <a:xfrm>
          <a:off x="0" y="0"/>
          <a:ext cx="0" cy="0"/>
          <a:chOff x="0" y="0"/>
          <a:chExt cx="0" cy="0"/>
        </a:xfrm>
      </p:grpSpPr>
      <p:sp>
        <p:nvSpPr>
          <p:cNvPr id="489" name="Google Shape;489;p6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0" name="Google Shape;490;p6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91" name="Google Shape;491;p6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2" name="Google Shape;492;p6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3" name="Google Shape;493;p62"/>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94" name="Google Shape;494;p62"/>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495" name="Shape 495"/>
        <p:cNvGrpSpPr/>
        <p:nvPr/>
      </p:nvGrpSpPr>
      <p:grpSpPr>
        <a:xfrm>
          <a:off x="0" y="0"/>
          <a:ext cx="0" cy="0"/>
          <a:chOff x="0" y="0"/>
          <a:chExt cx="0" cy="0"/>
        </a:xfrm>
      </p:grpSpPr>
      <p:sp>
        <p:nvSpPr>
          <p:cNvPr id="496" name="Google Shape;496;p6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7" name="Google Shape;497;p6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8" name="Google Shape;498;p6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9" name="Google Shape;499;p63"/>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0" name="Google Shape;500;p6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01" name="Google Shape;501;p63"/>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2" name="Google Shape;502;p63"/>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3" name="Google Shape;503;p63"/>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04" name="Shape 504"/>
        <p:cNvGrpSpPr/>
        <p:nvPr/>
      </p:nvGrpSpPr>
      <p:grpSpPr>
        <a:xfrm>
          <a:off x="0" y="0"/>
          <a:ext cx="0" cy="0"/>
          <a:chOff x="0" y="0"/>
          <a:chExt cx="0" cy="0"/>
        </a:xfrm>
      </p:grpSpPr>
      <p:sp>
        <p:nvSpPr>
          <p:cNvPr id="505" name="Google Shape;505;p6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6" name="Google Shape;506;p6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7" name="Google Shape;507;p6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8" name="Google Shape;508;p6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9" name="Google Shape;509;p6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10" name="Google Shape;510;p6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11" name="Google Shape;511;p64"/>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2" name="Google Shape;512;p64"/>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3" name="Google Shape;513;p64"/>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4" name="Google Shape;514;p64"/>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15" name="Shape 515"/>
        <p:cNvGrpSpPr/>
        <p:nvPr/>
      </p:nvGrpSpPr>
      <p:grpSpPr>
        <a:xfrm>
          <a:off x="0" y="0"/>
          <a:ext cx="0" cy="0"/>
          <a:chOff x="0" y="0"/>
          <a:chExt cx="0" cy="0"/>
        </a:xfrm>
      </p:grpSpPr>
      <p:sp>
        <p:nvSpPr>
          <p:cNvPr id="516" name="Google Shape;516;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17" name="Google Shape;517;p6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8" name="Google Shape;518;p6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19" name="Shape 519"/>
        <p:cNvGrpSpPr/>
        <p:nvPr/>
      </p:nvGrpSpPr>
      <p:grpSpPr>
        <a:xfrm>
          <a:off x="0" y="0"/>
          <a:ext cx="0" cy="0"/>
          <a:chOff x="0" y="0"/>
          <a:chExt cx="0" cy="0"/>
        </a:xfrm>
      </p:grpSpPr>
      <p:sp>
        <p:nvSpPr>
          <p:cNvPr id="520" name="Google Shape;520;p6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1" name="Google Shape;521;p66"/>
          <p:cNvSpPr/>
          <p:nvPr>
            <p:ph idx="2" type="pic"/>
          </p:nvPr>
        </p:nvSpPr>
        <p:spPr>
          <a:xfrm>
            <a:off x="4804825" y="1133300"/>
            <a:ext cx="4027500" cy="2392800"/>
          </a:xfrm>
          <a:prstGeom prst="rect">
            <a:avLst/>
          </a:prstGeom>
          <a:noFill/>
          <a:ln>
            <a:noFill/>
          </a:ln>
        </p:spPr>
      </p:sp>
      <p:sp>
        <p:nvSpPr>
          <p:cNvPr id="522" name="Google Shape;522;p66"/>
          <p:cNvSpPr/>
          <p:nvPr>
            <p:ph idx="3" type="pic"/>
          </p:nvPr>
        </p:nvSpPr>
        <p:spPr>
          <a:xfrm>
            <a:off x="311725" y="1133300"/>
            <a:ext cx="4027500" cy="2392800"/>
          </a:xfrm>
          <a:prstGeom prst="rect">
            <a:avLst/>
          </a:prstGeom>
          <a:noFill/>
          <a:ln>
            <a:noFill/>
          </a:ln>
        </p:spPr>
      </p:sp>
      <p:sp>
        <p:nvSpPr>
          <p:cNvPr id="523" name="Google Shape;523;p6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4" name="Google Shape;524;p6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5" name="Google Shape;52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26" name="Google Shape;526;p66"/>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27" name="Google Shape;527;p66"/>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28" name="Shape 528"/>
        <p:cNvGrpSpPr/>
        <p:nvPr/>
      </p:nvGrpSpPr>
      <p:grpSpPr>
        <a:xfrm>
          <a:off x="0" y="0"/>
          <a:ext cx="0" cy="0"/>
          <a:chOff x="0" y="0"/>
          <a:chExt cx="0" cy="0"/>
        </a:xfrm>
      </p:grpSpPr>
      <p:sp>
        <p:nvSpPr>
          <p:cNvPr id="529" name="Google Shape;529;p6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0" name="Google Shape;530;p67"/>
          <p:cNvSpPr/>
          <p:nvPr>
            <p:ph idx="2" type="pic"/>
          </p:nvPr>
        </p:nvSpPr>
        <p:spPr>
          <a:xfrm>
            <a:off x="6205225" y="1128325"/>
            <a:ext cx="2627100" cy="2273100"/>
          </a:xfrm>
          <a:prstGeom prst="rect">
            <a:avLst/>
          </a:prstGeom>
          <a:noFill/>
          <a:ln>
            <a:noFill/>
          </a:ln>
        </p:spPr>
      </p:sp>
      <p:sp>
        <p:nvSpPr>
          <p:cNvPr id="531" name="Google Shape;531;p67"/>
          <p:cNvSpPr/>
          <p:nvPr>
            <p:ph idx="3" type="pic"/>
          </p:nvPr>
        </p:nvSpPr>
        <p:spPr>
          <a:xfrm>
            <a:off x="311725" y="1128325"/>
            <a:ext cx="2627100" cy="2273100"/>
          </a:xfrm>
          <a:prstGeom prst="rect">
            <a:avLst/>
          </a:prstGeom>
          <a:noFill/>
          <a:ln>
            <a:noFill/>
          </a:ln>
        </p:spPr>
      </p:sp>
      <p:sp>
        <p:nvSpPr>
          <p:cNvPr id="532" name="Google Shape;532;p6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3" name="Google Shape;533;p67"/>
          <p:cNvSpPr/>
          <p:nvPr>
            <p:ph idx="5" type="pic"/>
          </p:nvPr>
        </p:nvSpPr>
        <p:spPr>
          <a:xfrm>
            <a:off x="3255250" y="1128325"/>
            <a:ext cx="2627100" cy="2273100"/>
          </a:xfrm>
          <a:prstGeom prst="rect">
            <a:avLst/>
          </a:prstGeom>
          <a:noFill/>
          <a:ln>
            <a:noFill/>
          </a:ln>
        </p:spPr>
      </p:sp>
      <p:sp>
        <p:nvSpPr>
          <p:cNvPr id="534" name="Google Shape;534;p6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5" name="Google Shape;535;p6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6" name="Google Shape;53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37" name="Google Shape;537;p67"/>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38" name="Google Shape;538;p67"/>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39" name="Google Shape;539;p67"/>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540" name="Shape 540"/>
        <p:cNvGrpSpPr/>
        <p:nvPr/>
      </p:nvGrpSpPr>
      <p:grpSpPr>
        <a:xfrm>
          <a:off x="0" y="0"/>
          <a:ext cx="0" cy="0"/>
          <a:chOff x="0" y="0"/>
          <a:chExt cx="0" cy="0"/>
        </a:xfrm>
      </p:grpSpPr>
      <p:sp>
        <p:nvSpPr>
          <p:cNvPr id="541" name="Google Shape;541;p68"/>
          <p:cNvSpPr/>
          <p:nvPr>
            <p:ph idx="2" type="pic"/>
          </p:nvPr>
        </p:nvSpPr>
        <p:spPr>
          <a:xfrm>
            <a:off x="311700" y="445025"/>
            <a:ext cx="8520600" cy="4218300"/>
          </a:xfrm>
          <a:prstGeom prst="rect">
            <a:avLst/>
          </a:prstGeom>
          <a:noFill/>
          <a:ln>
            <a:noFill/>
          </a:ln>
        </p:spPr>
      </p:sp>
      <p:sp>
        <p:nvSpPr>
          <p:cNvPr id="542" name="Google Shape;542;p6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543" name="Shape 543"/>
        <p:cNvGrpSpPr/>
        <p:nvPr/>
      </p:nvGrpSpPr>
      <p:grpSpPr>
        <a:xfrm>
          <a:off x="0" y="0"/>
          <a:ext cx="0" cy="0"/>
          <a:chOff x="0" y="0"/>
          <a:chExt cx="0" cy="0"/>
        </a:xfrm>
      </p:grpSpPr>
      <p:sp>
        <p:nvSpPr>
          <p:cNvPr id="544" name="Google Shape;544;p6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5" name="Google Shape;545;p69"/>
          <p:cNvSpPr/>
          <p:nvPr>
            <p:ph idx="2" type="pic"/>
          </p:nvPr>
        </p:nvSpPr>
        <p:spPr>
          <a:xfrm>
            <a:off x="3389600" y="118913"/>
            <a:ext cx="1643700" cy="1535100"/>
          </a:xfrm>
          <a:prstGeom prst="rect">
            <a:avLst/>
          </a:prstGeom>
          <a:noFill/>
          <a:ln>
            <a:noFill/>
          </a:ln>
        </p:spPr>
      </p:sp>
      <p:sp>
        <p:nvSpPr>
          <p:cNvPr id="546" name="Google Shape;546;p69"/>
          <p:cNvSpPr/>
          <p:nvPr>
            <p:ph idx="3" type="pic"/>
          </p:nvPr>
        </p:nvSpPr>
        <p:spPr>
          <a:xfrm>
            <a:off x="5195935" y="118913"/>
            <a:ext cx="1643700" cy="1535100"/>
          </a:xfrm>
          <a:prstGeom prst="rect">
            <a:avLst/>
          </a:prstGeom>
          <a:noFill/>
          <a:ln>
            <a:noFill/>
          </a:ln>
        </p:spPr>
      </p:sp>
      <p:sp>
        <p:nvSpPr>
          <p:cNvPr id="547" name="Google Shape;547;p69"/>
          <p:cNvSpPr/>
          <p:nvPr>
            <p:ph idx="4" type="pic"/>
          </p:nvPr>
        </p:nvSpPr>
        <p:spPr>
          <a:xfrm>
            <a:off x="7002270" y="118913"/>
            <a:ext cx="1643700" cy="1535100"/>
          </a:xfrm>
          <a:prstGeom prst="rect">
            <a:avLst/>
          </a:prstGeom>
          <a:noFill/>
          <a:ln>
            <a:noFill/>
          </a:ln>
        </p:spPr>
      </p:sp>
      <p:sp>
        <p:nvSpPr>
          <p:cNvPr id="548" name="Google Shape;548;p69"/>
          <p:cNvSpPr/>
          <p:nvPr>
            <p:ph idx="5" type="pic"/>
          </p:nvPr>
        </p:nvSpPr>
        <p:spPr>
          <a:xfrm>
            <a:off x="3389588" y="1804212"/>
            <a:ext cx="1643700" cy="1535100"/>
          </a:xfrm>
          <a:prstGeom prst="rect">
            <a:avLst/>
          </a:prstGeom>
          <a:noFill/>
          <a:ln>
            <a:noFill/>
          </a:ln>
        </p:spPr>
      </p:sp>
      <p:sp>
        <p:nvSpPr>
          <p:cNvPr id="549" name="Google Shape;549;p69"/>
          <p:cNvSpPr/>
          <p:nvPr>
            <p:ph idx="6" type="pic"/>
          </p:nvPr>
        </p:nvSpPr>
        <p:spPr>
          <a:xfrm>
            <a:off x="5195922" y="1804212"/>
            <a:ext cx="1643700" cy="1535100"/>
          </a:xfrm>
          <a:prstGeom prst="rect">
            <a:avLst/>
          </a:prstGeom>
          <a:noFill/>
          <a:ln>
            <a:noFill/>
          </a:ln>
        </p:spPr>
      </p:sp>
      <p:sp>
        <p:nvSpPr>
          <p:cNvPr id="550" name="Google Shape;550;p69"/>
          <p:cNvSpPr/>
          <p:nvPr>
            <p:ph idx="7" type="pic"/>
          </p:nvPr>
        </p:nvSpPr>
        <p:spPr>
          <a:xfrm>
            <a:off x="7002257" y="1804212"/>
            <a:ext cx="1643700" cy="1535100"/>
          </a:xfrm>
          <a:prstGeom prst="rect">
            <a:avLst/>
          </a:prstGeom>
          <a:noFill/>
          <a:ln>
            <a:noFill/>
          </a:ln>
        </p:spPr>
      </p:sp>
      <p:sp>
        <p:nvSpPr>
          <p:cNvPr id="551" name="Google Shape;551;p6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52" name="Google Shape;552;p69"/>
          <p:cNvSpPr/>
          <p:nvPr>
            <p:ph idx="8" type="pic"/>
          </p:nvPr>
        </p:nvSpPr>
        <p:spPr>
          <a:xfrm>
            <a:off x="3389588" y="3489487"/>
            <a:ext cx="1643700" cy="1535100"/>
          </a:xfrm>
          <a:prstGeom prst="rect">
            <a:avLst/>
          </a:prstGeom>
          <a:noFill/>
          <a:ln>
            <a:noFill/>
          </a:ln>
        </p:spPr>
      </p:sp>
      <p:sp>
        <p:nvSpPr>
          <p:cNvPr id="553" name="Google Shape;553;p69"/>
          <p:cNvSpPr/>
          <p:nvPr>
            <p:ph idx="9" type="pic"/>
          </p:nvPr>
        </p:nvSpPr>
        <p:spPr>
          <a:xfrm>
            <a:off x="5195922" y="3489487"/>
            <a:ext cx="1643700" cy="1535100"/>
          </a:xfrm>
          <a:prstGeom prst="rect">
            <a:avLst/>
          </a:prstGeom>
          <a:noFill/>
          <a:ln>
            <a:noFill/>
          </a:ln>
        </p:spPr>
      </p:sp>
      <p:sp>
        <p:nvSpPr>
          <p:cNvPr id="554" name="Google Shape;554;p6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theme" Target="../theme/theme1.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latin typeface="IBM Plex Sans"/>
                <a:ea typeface="IBM Plex Sans"/>
                <a:cs typeface="IBM Plex Sans"/>
                <a:sym typeface="IBM Plex Sans"/>
              </a:defRPr>
            </a:lvl1pPr>
            <a:lvl2pPr lvl="1" algn="r">
              <a:buNone/>
              <a:defRPr sz="1300">
                <a:solidFill>
                  <a:schemeClr val="tx1"/>
                </a:solidFill>
                <a:latin typeface="IBM Plex Sans"/>
                <a:ea typeface="IBM Plex Sans"/>
                <a:cs typeface="IBM Plex Sans"/>
                <a:sym typeface="IBM Plex Sans"/>
              </a:defRPr>
            </a:lvl2pPr>
            <a:lvl3pPr lvl="2" algn="r">
              <a:buNone/>
              <a:defRPr sz="1300">
                <a:solidFill>
                  <a:schemeClr val="tx1"/>
                </a:solidFill>
                <a:latin typeface="IBM Plex Sans"/>
                <a:ea typeface="IBM Plex Sans"/>
                <a:cs typeface="IBM Plex Sans"/>
                <a:sym typeface="IBM Plex Sans"/>
              </a:defRPr>
            </a:lvl3pPr>
            <a:lvl4pPr lvl="3" algn="r">
              <a:buNone/>
              <a:defRPr sz="1300">
                <a:solidFill>
                  <a:schemeClr val="tx1"/>
                </a:solidFill>
                <a:latin typeface="IBM Plex Sans"/>
                <a:ea typeface="IBM Plex Sans"/>
                <a:cs typeface="IBM Plex Sans"/>
                <a:sym typeface="IBM Plex Sans"/>
              </a:defRPr>
            </a:lvl4pPr>
            <a:lvl5pPr lvl="4" algn="r">
              <a:buNone/>
              <a:defRPr sz="1300">
                <a:solidFill>
                  <a:schemeClr val="tx1"/>
                </a:solidFill>
                <a:latin typeface="IBM Plex Sans"/>
                <a:ea typeface="IBM Plex Sans"/>
                <a:cs typeface="IBM Plex Sans"/>
                <a:sym typeface="IBM Plex Sans"/>
              </a:defRPr>
            </a:lvl5pPr>
            <a:lvl6pPr lvl="5" algn="r">
              <a:buNone/>
              <a:defRPr sz="1300">
                <a:solidFill>
                  <a:schemeClr val="tx1"/>
                </a:solidFill>
                <a:latin typeface="IBM Plex Sans"/>
                <a:ea typeface="IBM Plex Sans"/>
                <a:cs typeface="IBM Plex Sans"/>
                <a:sym typeface="IBM Plex Sans"/>
              </a:defRPr>
            </a:lvl6pPr>
            <a:lvl7pPr lvl="6" algn="r">
              <a:buNone/>
              <a:defRPr sz="1300">
                <a:solidFill>
                  <a:schemeClr val="tx1"/>
                </a:solidFill>
                <a:latin typeface="IBM Plex Sans"/>
                <a:ea typeface="IBM Plex Sans"/>
                <a:cs typeface="IBM Plex Sans"/>
                <a:sym typeface="IBM Plex Sans"/>
              </a:defRPr>
            </a:lvl7pPr>
            <a:lvl8pPr lvl="7" algn="r">
              <a:buNone/>
              <a:defRPr sz="1300">
                <a:solidFill>
                  <a:schemeClr val="tx1"/>
                </a:solidFill>
                <a:latin typeface="IBM Plex Sans"/>
                <a:ea typeface="IBM Plex Sans"/>
                <a:cs typeface="IBM Plex Sans"/>
                <a:sym typeface="IBM Plex Sans"/>
              </a:defRPr>
            </a:lvl8pPr>
            <a:lvl9pPr lvl="8" algn="r">
              <a:buNone/>
              <a:defRPr sz="1300">
                <a:solidFill>
                  <a:schemeClr val="tx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410325" y="362625"/>
            <a:ext cx="4437300" cy="27483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sz="5000">
                <a:solidFill>
                  <a:schemeClr val="dk1"/>
                </a:solidFill>
                <a:latin typeface="IBM Plex Sans Light"/>
                <a:ea typeface="IBM Plex Sans Light"/>
                <a:cs typeface="IBM Plex Sans Light"/>
                <a:sym typeface="IBM Plex Sans Light"/>
              </a:defRPr>
            </a:lvl1pPr>
            <a:lvl2pPr lvl="1">
              <a:spcBef>
                <a:spcPts val="0"/>
              </a:spcBef>
              <a:spcAft>
                <a:spcPts val="0"/>
              </a:spcAft>
              <a:buSzPts val="5000"/>
              <a:buFont typeface="IBM Plex Sans Light"/>
              <a:buNone/>
              <a:defRPr sz="5000">
                <a:latin typeface="IBM Plex Sans Light"/>
                <a:ea typeface="IBM Plex Sans Light"/>
                <a:cs typeface="IBM Plex Sans Light"/>
                <a:sym typeface="IBM Plex Sans Light"/>
              </a:defRPr>
            </a:lvl2pPr>
            <a:lvl3pPr lvl="2">
              <a:spcBef>
                <a:spcPts val="0"/>
              </a:spcBef>
              <a:spcAft>
                <a:spcPts val="0"/>
              </a:spcAft>
              <a:buSzPts val="5000"/>
              <a:buFont typeface="IBM Plex Sans Light"/>
              <a:buNone/>
              <a:defRPr sz="5000">
                <a:latin typeface="IBM Plex Sans Light"/>
                <a:ea typeface="IBM Plex Sans Light"/>
                <a:cs typeface="IBM Plex Sans Light"/>
                <a:sym typeface="IBM Plex Sans Light"/>
              </a:defRPr>
            </a:lvl3pPr>
            <a:lvl4pPr lvl="3">
              <a:spcBef>
                <a:spcPts val="0"/>
              </a:spcBef>
              <a:spcAft>
                <a:spcPts val="0"/>
              </a:spcAft>
              <a:buSzPts val="5000"/>
              <a:buFont typeface="IBM Plex Sans Light"/>
              <a:buNone/>
              <a:defRPr sz="5000">
                <a:latin typeface="IBM Plex Sans Light"/>
                <a:ea typeface="IBM Plex Sans Light"/>
                <a:cs typeface="IBM Plex Sans Light"/>
                <a:sym typeface="IBM Plex Sans Light"/>
              </a:defRPr>
            </a:lvl4pPr>
            <a:lvl5pPr lvl="4">
              <a:spcBef>
                <a:spcPts val="0"/>
              </a:spcBef>
              <a:spcAft>
                <a:spcPts val="0"/>
              </a:spcAft>
              <a:buSzPts val="5000"/>
              <a:buFont typeface="IBM Plex Sans Light"/>
              <a:buNone/>
              <a:defRPr sz="5000">
                <a:latin typeface="IBM Plex Sans Light"/>
                <a:ea typeface="IBM Plex Sans Light"/>
                <a:cs typeface="IBM Plex Sans Light"/>
                <a:sym typeface="IBM Plex Sans Light"/>
              </a:defRPr>
            </a:lvl5pPr>
            <a:lvl6pPr lvl="5">
              <a:spcBef>
                <a:spcPts val="0"/>
              </a:spcBef>
              <a:spcAft>
                <a:spcPts val="0"/>
              </a:spcAft>
              <a:buSzPts val="5000"/>
              <a:buFont typeface="IBM Plex Sans Light"/>
              <a:buNone/>
              <a:defRPr sz="5000">
                <a:latin typeface="IBM Plex Sans Light"/>
                <a:ea typeface="IBM Plex Sans Light"/>
                <a:cs typeface="IBM Plex Sans Light"/>
                <a:sym typeface="IBM Plex Sans Light"/>
              </a:defRPr>
            </a:lvl6pPr>
            <a:lvl7pPr lvl="6">
              <a:spcBef>
                <a:spcPts val="0"/>
              </a:spcBef>
              <a:spcAft>
                <a:spcPts val="0"/>
              </a:spcAft>
              <a:buSzPts val="5000"/>
              <a:buFont typeface="IBM Plex Sans Light"/>
              <a:buNone/>
              <a:defRPr sz="5000">
                <a:latin typeface="IBM Plex Sans Light"/>
                <a:ea typeface="IBM Plex Sans Light"/>
                <a:cs typeface="IBM Plex Sans Light"/>
                <a:sym typeface="IBM Plex Sans Light"/>
              </a:defRPr>
            </a:lvl7pPr>
            <a:lvl8pPr lvl="7">
              <a:spcBef>
                <a:spcPts val="0"/>
              </a:spcBef>
              <a:spcAft>
                <a:spcPts val="0"/>
              </a:spcAft>
              <a:buSzPts val="5000"/>
              <a:buFont typeface="IBM Plex Sans Light"/>
              <a:buNone/>
              <a:defRPr sz="5000">
                <a:latin typeface="IBM Plex Sans Light"/>
                <a:ea typeface="IBM Plex Sans Light"/>
                <a:cs typeface="IBM Plex Sans Light"/>
                <a:sym typeface="IBM Plex Sans Light"/>
              </a:defRPr>
            </a:lvl8pPr>
            <a:lvl9pPr lvl="8">
              <a:spcBef>
                <a:spcPts val="0"/>
              </a:spcBef>
              <a:spcAft>
                <a:spcPts val="0"/>
              </a:spcAft>
              <a:buSzPts val="5000"/>
              <a:buFont typeface="IBM Plex Sans Light"/>
              <a:buNone/>
              <a:defRPr sz="5000">
                <a:latin typeface="IBM Plex Sans Light"/>
                <a:ea typeface="IBM Plex Sans Light"/>
                <a:cs typeface="IBM Plex Sans Light"/>
                <a:sym typeface="IBM Plex Sans Light"/>
              </a:defRPr>
            </a:lvl9pPr>
          </a:lstStyle>
          <a:p/>
        </p:txBody>
      </p:sp>
      <p:sp>
        <p:nvSpPr>
          <p:cNvPr id="53" name="Google Shape;53;p13"/>
          <p:cNvSpPr txBox="1"/>
          <p:nvPr>
            <p:ph idx="1" type="body"/>
          </p:nvPr>
        </p:nvSpPr>
        <p:spPr>
          <a:xfrm>
            <a:off x="4819050" y="362625"/>
            <a:ext cx="2748300" cy="27483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indent="-304800" lvl="1" marL="914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indent="-304800" lvl="2" marL="1371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indent="-304800" lvl="3" marL="1828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indent="-304800" lvl="4" marL="22860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indent="-304800" lvl="5" marL="2743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indent="-304800" lvl="6" marL="3200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indent="-304800" lvl="7" marL="3657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indent="-304800" lvl="8" marL="4114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92">
          <p15:clr>
            <a:srgbClr val="E46962"/>
          </p15:clr>
        </p15:guide>
        <p15:guide id="2" orient="horz" pos="3148">
          <p15:clr>
            <a:srgbClr val="E46962"/>
          </p15:clr>
        </p15:guide>
        <p15:guide id="3" pos="92">
          <p15:clr>
            <a:srgbClr val="E46962"/>
          </p15:clr>
        </p15:guide>
        <p15:guide id="4" pos="217">
          <p15:clr>
            <a:srgbClr val="E46962"/>
          </p15:clr>
        </p15:guide>
        <p15:guide id="5" pos="591">
          <p15:clr>
            <a:srgbClr val="E46962"/>
          </p15:clr>
        </p15:guide>
        <p15:guide id="6" pos="666">
          <p15:clr>
            <a:srgbClr val="E46962"/>
          </p15:clr>
        </p15:guide>
        <p15:guide id="7" pos="1041">
          <p15:clr>
            <a:srgbClr val="E46962"/>
          </p15:clr>
        </p15:guide>
        <p15:guide id="8" pos="1117">
          <p15:clr>
            <a:srgbClr val="E46962"/>
          </p15:clr>
        </p15:guide>
        <p15:guide id="9" pos="1491">
          <p15:clr>
            <a:srgbClr val="E46962"/>
          </p15:clr>
        </p15:guide>
        <p15:guide id="10" pos="1567">
          <p15:clr>
            <a:srgbClr val="E46962"/>
          </p15:clr>
        </p15:guide>
        <p15:guide id="11" pos="1942">
          <p15:clr>
            <a:srgbClr val="E46962"/>
          </p15:clr>
        </p15:guide>
        <p15:guide id="12" pos="2017">
          <p15:clr>
            <a:srgbClr val="E46962"/>
          </p15:clr>
        </p15:guide>
        <p15:guide id="13" pos="2392">
          <p15:clr>
            <a:srgbClr val="E46962"/>
          </p15:clr>
        </p15:guide>
        <p15:guide id="14" pos="2467">
          <p15:clr>
            <a:srgbClr val="E46962"/>
          </p15:clr>
        </p15:guide>
        <p15:guide id="15" pos="2842">
          <p15:clr>
            <a:srgbClr val="E46962"/>
          </p15:clr>
        </p15:guide>
        <p15:guide id="16" pos="2917">
          <p15:clr>
            <a:srgbClr val="E46962"/>
          </p15:clr>
        </p15:guide>
        <p15:guide id="17" pos="3292">
          <p15:clr>
            <a:srgbClr val="E46962"/>
          </p15:clr>
        </p15:guide>
        <p15:guide id="18" pos="3367">
          <p15:clr>
            <a:srgbClr val="E46962"/>
          </p15:clr>
        </p15:guide>
        <p15:guide id="19" pos="3742">
          <p15:clr>
            <a:srgbClr val="E46962"/>
          </p15:clr>
        </p15:guide>
        <p15:guide id="20" pos="3817">
          <p15:clr>
            <a:srgbClr val="E46962"/>
          </p15:clr>
        </p15:guide>
        <p15:guide id="21" pos="4192">
          <p15:clr>
            <a:srgbClr val="E46962"/>
          </p15:clr>
        </p15:guide>
        <p15:guide id="22" pos="4268">
          <p15:clr>
            <a:srgbClr val="E46962"/>
          </p15:clr>
        </p15:guide>
        <p15:guide id="23" pos="4642">
          <p15:clr>
            <a:srgbClr val="E46962"/>
          </p15:clr>
        </p15:guide>
        <p15:guide id="24" pos="4718">
          <p15:clr>
            <a:srgbClr val="E46962"/>
          </p15:clr>
        </p15:guide>
        <p15:guide id="25" pos="5168">
          <p15:clr>
            <a:srgbClr val="E46962"/>
          </p15:clr>
        </p15:guide>
        <p15:guide id="26" pos="5093">
          <p15:clr>
            <a:srgbClr val="E46962"/>
          </p15:clr>
        </p15:guide>
        <p15:guide id="27" pos="5543">
          <p15:clr>
            <a:srgbClr val="E46962"/>
          </p15:clr>
        </p15:guide>
        <p15:guide id="28" pos="56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hyperlink" Target="https://divvy-tripdata.s3.amazonaws.com/index.html" TargetMode="External"/><Relationship Id="rId4" Type="http://schemas.openxmlformats.org/officeDocument/2006/relationships/hyperlink" Target="https://thenounproject.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hyperlink" Target="https://divvy-tripdata.s3.amazonaws.com/index.html" TargetMode="External"/><Relationship Id="rId4" Type="http://schemas.openxmlformats.org/officeDocument/2006/relationships/hyperlink" Target="https://divvybikes.com/data-license-agre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558" name="Shape 558"/>
        <p:cNvGrpSpPr/>
        <p:nvPr/>
      </p:nvGrpSpPr>
      <p:grpSpPr>
        <a:xfrm>
          <a:off x="0" y="0"/>
          <a:ext cx="0" cy="0"/>
          <a:chOff x="0" y="0"/>
          <a:chExt cx="0" cy="0"/>
        </a:xfrm>
      </p:grpSpPr>
      <p:sp>
        <p:nvSpPr>
          <p:cNvPr id="559" name="Google Shape;559;p70"/>
          <p:cNvSpPr txBox="1"/>
          <p:nvPr>
            <p:ph type="title"/>
          </p:nvPr>
        </p:nvSpPr>
        <p:spPr>
          <a:xfrm>
            <a:off x="426400" y="1068375"/>
            <a:ext cx="6032700" cy="16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IBM Plex Sans"/>
                <a:ea typeface="IBM Plex Sans"/>
                <a:cs typeface="IBM Plex Sans"/>
                <a:sym typeface="IBM Plex Sans"/>
              </a:rPr>
              <a:t>Cyclistic Bike-Share</a:t>
            </a:r>
            <a:endParaRPr b="1" sz="4800">
              <a:latin typeface="IBM Plex Sans"/>
              <a:ea typeface="IBM Plex Sans"/>
              <a:cs typeface="IBM Plex Sans"/>
              <a:sym typeface="IBM Plex Sans"/>
            </a:endParaRPr>
          </a:p>
          <a:p>
            <a:pPr indent="0" lvl="0" marL="0" rtl="0" algn="l">
              <a:spcBef>
                <a:spcPts val="0"/>
              </a:spcBef>
              <a:spcAft>
                <a:spcPts val="0"/>
              </a:spcAft>
              <a:buNone/>
            </a:pPr>
            <a:r>
              <a:rPr b="1" lang="en" sz="4800">
                <a:solidFill>
                  <a:srgbClr val="F2FC67"/>
                </a:solidFill>
                <a:latin typeface="IBM Plex Sans"/>
                <a:ea typeface="IBM Plex Sans"/>
                <a:cs typeface="IBM Plex Sans"/>
                <a:sym typeface="IBM Plex Sans"/>
              </a:rPr>
              <a:t>Case Study</a:t>
            </a:r>
            <a:endParaRPr b="1" sz="4800">
              <a:solidFill>
                <a:srgbClr val="F2FC67"/>
              </a:solidFill>
              <a:latin typeface="IBM Plex Sans"/>
              <a:ea typeface="IBM Plex Sans"/>
              <a:cs typeface="IBM Plex Sans"/>
              <a:sym typeface="IBM Plex Sans"/>
            </a:endParaRPr>
          </a:p>
        </p:txBody>
      </p:sp>
      <p:sp>
        <p:nvSpPr>
          <p:cNvPr id="560" name="Google Shape;560;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1" name="Google Shape;561;p70"/>
          <p:cNvSpPr txBox="1"/>
          <p:nvPr/>
        </p:nvSpPr>
        <p:spPr>
          <a:xfrm>
            <a:off x="488600" y="3542300"/>
            <a:ext cx="57831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BM Plex Sans"/>
                <a:ea typeface="IBM Plex Sans"/>
                <a:cs typeface="IBM Plex Sans"/>
                <a:sym typeface="IBM Plex Sans"/>
              </a:rPr>
              <a:t>Prepared by: Martin Guevara</a:t>
            </a:r>
            <a:endParaRPr sz="1800">
              <a:solidFill>
                <a:schemeClr val="lt1"/>
              </a:solidFill>
              <a:latin typeface="IBM Plex Sans"/>
              <a:ea typeface="IBM Plex Sans"/>
              <a:cs typeface="IBM Plex Sans"/>
              <a:sym typeface="IBM Plex Sans"/>
            </a:endParaRPr>
          </a:p>
          <a:p>
            <a:pPr indent="0" lvl="0" marL="0" rtl="0" algn="l">
              <a:spcBef>
                <a:spcPts val="0"/>
              </a:spcBef>
              <a:spcAft>
                <a:spcPts val="0"/>
              </a:spcAft>
              <a:buNone/>
            </a:pPr>
            <a:r>
              <a:rPr lang="en" sz="1800">
                <a:solidFill>
                  <a:schemeClr val="lt1"/>
                </a:solidFill>
                <a:latin typeface="IBM Plex Sans"/>
                <a:ea typeface="IBM Plex Sans"/>
                <a:cs typeface="IBM Plex Sans"/>
                <a:sym typeface="IBM Plex Sans"/>
              </a:rPr>
              <a:t>Date: 02-12-2025</a:t>
            </a:r>
            <a:endParaRPr sz="1800">
              <a:solidFill>
                <a:schemeClr val="lt1"/>
              </a:solidFill>
              <a:latin typeface="IBM Plex Sans"/>
              <a:ea typeface="IBM Plex Sans"/>
              <a:cs typeface="IBM Plex Sans"/>
              <a:sym typeface="IBM Plex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57" name="Shape 657"/>
        <p:cNvGrpSpPr/>
        <p:nvPr/>
      </p:nvGrpSpPr>
      <p:grpSpPr>
        <a:xfrm>
          <a:off x="0" y="0"/>
          <a:ext cx="0" cy="0"/>
          <a:chOff x="0" y="0"/>
          <a:chExt cx="0" cy="0"/>
        </a:xfrm>
      </p:grpSpPr>
      <p:sp>
        <p:nvSpPr>
          <p:cNvPr id="658" name="Google Shape;658;p79"/>
          <p:cNvSpPr txBox="1"/>
          <p:nvPr>
            <p:ph type="title"/>
          </p:nvPr>
        </p:nvSpPr>
        <p:spPr>
          <a:xfrm>
            <a:off x="344000" y="290375"/>
            <a:ext cx="5904000" cy="1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Distances</a:t>
            </a:r>
            <a:endParaRPr b="1">
              <a:solidFill>
                <a:srgbClr val="F2FC67"/>
              </a:solidFill>
              <a:latin typeface="IBM Plex Sans"/>
              <a:ea typeface="IBM Plex Sans"/>
              <a:cs typeface="IBM Plex Sans"/>
              <a:sym typeface="IBM Plex Sans"/>
            </a:endParaRPr>
          </a:p>
        </p:txBody>
      </p:sp>
      <p:sp>
        <p:nvSpPr>
          <p:cNvPr id="659" name="Google Shape;659;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660" name="Google Shape;660;p79"/>
          <p:cNvSpPr txBox="1"/>
          <p:nvPr>
            <p:ph idx="1" type="body"/>
          </p:nvPr>
        </p:nvSpPr>
        <p:spPr>
          <a:xfrm>
            <a:off x="254000" y="1245850"/>
            <a:ext cx="3767400" cy="3706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sz="1800">
                <a:solidFill>
                  <a:schemeClr val="lt1"/>
                </a:solidFill>
              </a:rPr>
              <a:t>Based on the total distances covered, </a:t>
            </a:r>
            <a:r>
              <a:rPr b="1" lang="en" sz="1800">
                <a:solidFill>
                  <a:schemeClr val="lt1"/>
                </a:solidFill>
              </a:rPr>
              <a:t>customers </a:t>
            </a:r>
            <a:r>
              <a:rPr lang="en" sz="1800">
                <a:solidFill>
                  <a:schemeClr val="lt1"/>
                </a:solidFill>
              </a:rPr>
              <a:t>(in blue) </a:t>
            </a:r>
            <a:r>
              <a:rPr b="1" lang="en" sz="1800">
                <a:solidFill>
                  <a:schemeClr val="lt1"/>
                </a:solidFill>
              </a:rPr>
              <a:t>traveled the most during weekends, and subscribers </a:t>
            </a:r>
            <a:r>
              <a:rPr lang="en" sz="1800">
                <a:solidFill>
                  <a:schemeClr val="lt1"/>
                </a:solidFill>
              </a:rPr>
              <a:t>(in red) </a:t>
            </a:r>
            <a:r>
              <a:rPr b="1" lang="en" sz="1800">
                <a:solidFill>
                  <a:schemeClr val="lt1"/>
                </a:solidFill>
              </a:rPr>
              <a:t>on weekdays</a:t>
            </a:r>
            <a:endParaRPr b="1" sz="1800">
              <a:solidFill>
                <a:schemeClr val="lt1"/>
              </a:solidFill>
            </a:endParaRPr>
          </a:p>
          <a:p>
            <a:pPr indent="0" lvl="0" marL="0" rtl="0" algn="l">
              <a:lnSpc>
                <a:spcPct val="115000"/>
              </a:lnSpc>
              <a:spcBef>
                <a:spcPts val="0"/>
              </a:spcBef>
              <a:spcAft>
                <a:spcPts val="0"/>
              </a:spcAft>
              <a:buNone/>
            </a:pPr>
            <a:r>
              <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Customers use cycles on an </a:t>
            </a:r>
            <a:r>
              <a:rPr i="1" lang="en" sz="1800">
                <a:solidFill>
                  <a:schemeClr val="lt1"/>
                </a:solidFill>
              </a:rPr>
              <a:t>as needed basis</a:t>
            </a:r>
            <a:r>
              <a:rPr lang="en" sz="1800">
                <a:solidFill>
                  <a:schemeClr val="lt1"/>
                </a:solidFill>
              </a:rPr>
              <a:t> and subscribers use it </a:t>
            </a:r>
            <a:r>
              <a:rPr i="1" lang="en" sz="1800">
                <a:solidFill>
                  <a:schemeClr val="lt1"/>
                </a:solidFill>
              </a:rPr>
              <a:t>routinely</a:t>
            </a:r>
            <a:endParaRPr i="1" sz="1800">
              <a:solidFill>
                <a:schemeClr val="lt1"/>
              </a:solidFill>
            </a:endParaRPr>
          </a:p>
        </p:txBody>
      </p:sp>
      <p:pic>
        <p:nvPicPr>
          <p:cNvPr id="661" name="Google Shape;661;p79"/>
          <p:cNvPicPr preferRelativeResize="0"/>
          <p:nvPr/>
        </p:nvPicPr>
        <p:blipFill>
          <a:blip r:embed="rId3">
            <a:alphaModFix/>
          </a:blip>
          <a:stretch>
            <a:fillRect/>
          </a:stretch>
        </p:blipFill>
        <p:spPr>
          <a:xfrm>
            <a:off x="4176450" y="2777750"/>
            <a:ext cx="4380327" cy="2175025"/>
          </a:xfrm>
          <a:prstGeom prst="rect">
            <a:avLst/>
          </a:prstGeom>
          <a:noFill/>
          <a:ln>
            <a:noFill/>
          </a:ln>
        </p:spPr>
      </p:pic>
      <p:pic>
        <p:nvPicPr>
          <p:cNvPr id="662" name="Google Shape;662;p79"/>
          <p:cNvPicPr preferRelativeResize="0"/>
          <p:nvPr/>
        </p:nvPicPr>
        <p:blipFill>
          <a:blip r:embed="rId4">
            <a:alphaModFix/>
          </a:blip>
          <a:stretch>
            <a:fillRect/>
          </a:stretch>
        </p:blipFill>
        <p:spPr>
          <a:xfrm>
            <a:off x="4176450" y="341100"/>
            <a:ext cx="4380327" cy="2355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66" name="Shape 666"/>
        <p:cNvGrpSpPr/>
        <p:nvPr/>
      </p:nvGrpSpPr>
      <p:grpSpPr>
        <a:xfrm>
          <a:off x="0" y="0"/>
          <a:ext cx="0" cy="0"/>
          <a:chOff x="0" y="0"/>
          <a:chExt cx="0" cy="0"/>
        </a:xfrm>
      </p:grpSpPr>
      <p:sp>
        <p:nvSpPr>
          <p:cNvPr id="667" name="Google Shape;667;p80"/>
          <p:cNvSpPr txBox="1"/>
          <p:nvPr>
            <p:ph type="title"/>
          </p:nvPr>
        </p:nvSpPr>
        <p:spPr>
          <a:xfrm>
            <a:off x="344000" y="290375"/>
            <a:ext cx="5904000" cy="1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Trip Locations</a:t>
            </a:r>
            <a:endParaRPr b="1">
              <a:solidFill>
                <a:srgbClr val="F2FC67"/>
              </a:solidFill>
              <a:latin typeface="IBM Plex Sans"/>
              <a:ea typeface="IBM Plex Sans"/>
              <a:cs typeface="IBM Plex Sans"/>
              <a:sym typeface="IBM Plex Sans"/>
            </a:endParaRPr>
          </a:p>
        </p:txBody>
      </p:sp>
      <p:sp>
        <p:nvSpPr>
          <p:cNvPr id="668" name="Google Shape;668;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669" name="Google Shape;669;p80"/>
          <p:cNvSpPr txBox="1"/>
          <p:nvPr>
            <p:ph idx="1" type="body"/>
          </p:nvPr>
        </p:nvSpPr>
        <p:spPr>
          <a:xfrm>
            <a:off x="254000" y="1245850"/>
            <a:ext cx="8302800" cy="3706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b="1" lang="en" sz="1800">
                <a:solidFill>
                  <a:schemeClr val="lt1"/>
                </a:solidFill>
              </a:rPr>
              <a:t>6 of the top 10 stations for customers are public areas </a:t>
            </a:r>
            <a:r>
              <a:rPr lang="en" sz="1800">
                <a:solidFill>
                  <a:schemeClr val="lt1"/>
                </a:solidFill>
              </a:rPr>
              <a:t>(e.g. parks, aquariums, planetariums, theatres)</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The </a:t>
            </a:r>
            <a:r>
              <a:rPr b="1" lang="en" sz="1800">
                <a:solidFill>
                  <a:schemeClr val="lt1"/>
                </a:solidFill>
              </a:rPr>
              <a:t>top stations for subscribers</a:t>
            </a:r>
            <a:r>
              <a:rPr lang="en" sz="1800">
                <a:solidFill>
                  <a:schemeClr val="lt1"/>
                </a:solidFill>
              </a:rPr>
              <a:t> are located </a:t>
            </a:r>
            <a:r>
              <a:rPr b="1" lang="en" sz="1800">
                <a:solidFill>
                  <a:schemeClr val="lt1"/>
                </a:solidFill>
              </a:rPr>
              <a:t>within the city</a:t>
            </a:r>
            <a:r>
              <a:rPr lang="en" sz="1800">
                <a:solidFill>
                  <a:schemeClr val="lt1"/>
                </a:solidFill>
              </a:rPr>
              <a:t>. (e.g. Clinton &amp; Madison, Canal &amp; Adams) Typically, these are addresses for offices and residences</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 sz="1800">
                <a:solidFill>
                  <a:schemeClr val="lt1"/>
                </a:solidFill>
              </a:rPr>
              <a:t>Customers booked the most trips to public spaces and subscribers to private addresses</a:t>
            </a:r>
            <a:endParaRPr b="1" sz="1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73" name="Shape 673"/>
        <p:cNvGrpSpPr/>
        <p:nvPr/>
      </p:nvGrpSpPr>
      <p:grpSpPr>
        <a:xfrm>
          <a:off x="0" y="0"/>
          <a:ext cx="0" cy="0"/>
          <a:chOff x="0" y="0"/>
          <a:chExt cx="0" cy="0"/>
        </a:xfrm>
      </p:grpSpPr>
      <p:sp>
        <p:nvSpPr>
          <p:cNvPr id="674" name="Google Shape;674;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pic>
        <p:nvPicPr>
          <p:cNvPr id="675" name="Google Shape;675;p81"/>
          <p:cNvPicPr preferRelativeResize="0"/>
          <p:nvPr/>
        </p:nvPicPr>
        <p:blipFill>
          <a:blip r:embed="rId3">
            <a:alphaModFix/>
          </a:blip>
          <a:stretch>
            <a:fillRect/>
          </a:stretch>
        </p:blipFill>
        <p:spPr>
          <a:xfrm>
            <a:off x="-77175" y="-42550"/>
            <a:ext cx="9221177" cy="5186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79" name="Shape 679"/>
        <p:cNvGrpSpPr/>
        <p:nvPr/>
      </p:nvGrpSpPr>
      <p:grpSpPr>
        <a:xfrm>
          <a:off x="0" y="0"/>
          <a:ext cx="0" cy="0"/>
          <a:chOff x="0" y="0"/>
          <a:chExt cx="0" cy="0"/>
        </a:xfrm>
      </p:grpSpPr>
      <p:sp>
        <p:nvSpPr>
          <p:cNvPr id="680" name="Google Shape;68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pic>
        <p:nvPicPr>
          <p:cNvPr id="681" name="Google Shape;681;p82"/>
          <p:cNvPicPr preferRelativeResize="0"/>
          <p:nvPr/>
        </p:nvPicPr>
        <p:blipFill>
          <a:blip r:embed="rId3">
            <a:alphaModFix/>
          </a:blip>
          <a:stretch>
            <a:fillRect/>
          </a:stretch>
        </p:blipFill>
        <p:spPr>
          <a:xfrm>
            <a:off x="-25" y="0"/>
            <a:ext cx="9143999"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85" name="Shape 685"/>
        <p:cNvGrpSpPr/>
        <p:nvPr/>
      </p:nvGrpSpPr>
      <p:grpSpPr>
        <a:xfrm>
          <a:off x="0" y="0"/>
          <a:ext cx="0" cy="0"/>
          <a:chOff x="0" y="0"/>
          <a:chExt cx="0" cy="0"/>
        </a:xfrm>
      </p:grpSpPr>
      <p:sp>
        <p:nvSpPr>
          <p:cNvPr id="686" name="Google Shape;686;p83"/>
          <p:cNvSpPr txBox="1"/>
          <p:nvPr>
            <p:ph type="title"/>
          </p:nvPr>
        </p:nvSpPr>
        <p:spPr>
          <a:xfrm>
            <a:off x="344000" y="197000"/>
            <a:ext cx="4786500" cy="1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Trip Locations</a:t>
            </a:r>
            <a:endParaRPr b="1">
              <a:solidFill>
                <a:srgbClr val="F2FC67"/>
              </a:solidFill>
              <a:latin typeface="IBM Plex Sans"/>
              <a:ea typeface="IBM Plex Sans"/>
              <a:cs typeface="IBM Plex Sans"/>
              <a:sym typeface="IBM Plex Sans"/>
            </a:endParaRPr>
          </a:p>
        </p:txBody>
      </p:sp>
      <p:sp>
        <p:nvSpPr>
          <p:cNvPr id="687" name="Google Shape;687;p83"/>
          <p:cNvSpPr txBox="1"/>
          <p:nvPr>
            <p:ph idx="1" type="body"/>
          </p:nvPr>
        </p:nvSpPr>
        <p:spPr>
          <a:xfrm>
            <a:off x="301800" y="1045150"/>
            <a:ext cx="8418300" cy="1026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sz="1800">
                <a:solidFill>
                  <a:schemeClr val="lt1"/>
                </a:solidFill>
              </a:rPr>
              <a:t>The distribution of stations booked for c</a:t>
            </a:r>
            <a:r>
              <a:rPr lang="en" sz="1800">
                <a:solidFill>
                  <a:schemeClr val="lt1"/>
                </a:solidFill>
              </a:rPr>
              <a:t>ustomers </a:t>
            </a:r>
            <a:r>
              <a:rPr lang="en" sz="1800">
                <a:solidFill>
                  <a:schemeClr val="lt1"/>
                </a:solidFill>
              </a:rPr>
              <a:t>(in blue) is </a:t>
            </a:r>
            <a:r>
              <a:rPr i="1" lang="en" sz="1800">
                <a:solidFill>
                  <a:schemeClr val="lt1"/>
                </a:solidFill>
              </a:rPr>
              <a:t>skewed </a:t>
            </a:r>
            <a:r>
              <a:rPr lang="en" sz="1800">
                <a:solidFill>
                  <a:schemeClr val="lt1"/>
                </a:solidFill>
              </a:rPr>
              <a:t>while the one for </a:t>
            </a:r>
            <a:r>
              <a:rPr lang="en" sz="1800">
                <a:solidFill>
                  <a:schemeClr val="lt1"/>
                </a:solidFill>
              </a:rPr>
              <a:t>subscribers (in red)</a:t>
            </a:r>
            <a:r>
              <a:rPr lang="en" sz="1800">
                <a:solidFill>
                  <a:schemeClr val="lt1"/>
                </a:solidFill>
              </a:rPr>
              <a:t> is more </a:t>
            </a:r>
            <a:r>
              <a:rPr i="1" lang="en" sz="1800">
                <a:solidFill>
                  <a:schemeClr val="lt1"/>
                </a:solidFill>
              </a:rPr>
              <a:t>evenly spread</a:t>
            </a:r>
            <a:r>
              <a:rPr lang="en" sz="1800">
                <a:solidFill>
                  <a:schemeClr val="lt1"/>
                </a:solidFill>
              </a:rPr>
              <a:t>, suggesting that </a:t>
            </a:r>
            <a:r>
              <a:rPr b="1" lang="en" sz="1800">
                <a:solidFill>
                  <a:schemeClr val="lt1"/>
                </a:solidFill>
              </a:rPr>
              <a:t>customers making bookings at a limited number of stations</a:t>
            </a:r>
            <a:endParaRPr b="1" i="1" sz="1800">
              <a:solidFill>
                <a:schemeClr val="lt1"/>
              </a:solidFill>
            </a:endParaRPr>
          </a:p>
        </p:txBody>
      </p:sp>
      <p:pic>
        <p:nvPicPr>
          <p:cNvPr id="688" name="Google Shape;688;p83"/>
          <p:cNvPicPr preferRelativeResize="0"/>
          <p:nvPr/>
        </p:nvPicPr>
        <p:blipFill>
          <a:blip r:embed="rId3">
            <a:alphaModFix/>
          </a:blip>
          <a:stretch>
            <a:fillRect/>
          </a:stretch>
        </p:blipFill>
        <p:spPr>
          <a:xfrm>
            <a:off x="263525" y="2220700"/>
            <a:ext cx="4208250" cy="2770400"/>
          </a:xfrm>
          <a:prstGeom prst="rect">
            <a:avLst/>
          </a:prstGeom>
          <a:noFill/>
          <a:ln>
            <a:noFill/>
          </a:ln>
        </p:spPr>
      </p:pic>
      <p:pic>
        <p:nvPicPr>
          <p:cNvPr id="689" name="Google Shape;689;p83"/>
          <p:cNvPicPr preferRelativeResize="0"/>
          <p:nvPr/>
        </p:nvPicPr>
        <p:blipFill>
          <a:blip r:embed="rId4">
            <a:alphaModFix/>
          </a:blip>
          <a:stretch>
            <a:fillRect/>
          </a:stretch>
        </p:blipFill>
        <p:spPr>
          <a:xfrm>
            <a:off x="4654625" y="2220700"/>
            <a:ext cx="4240450" cy="2770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93" name="Shape 693"/>
        <p:cNvGrpSpPr/>
        <p:nvPr/>
      </p:nvGrpSpPr>
      <p:grpSpPr>
        <a:xfrm>
          <a:off x="0" y="0"/>
          <a:ext cx="0" cy="0"/>
          <a:chOff x="0" y="0"/>
          <a:chExt cx="0" cy="0"/>
        </a:xfrm>
      </p:grpSpPr>
      <p:sp>
        <p:nvSpPr>
          <p:cNvPr id="694" name="Google Shape;694;p84"/>
          <p:cNvSpPr txBox="1"/>
          <p:nvPr>
            <p:ph type="title"/>
          </p:nvPr>
        </p:nvSpPr>
        <p:spPr>
          <a:xfrm>
            <a:off x="1558950" y="2038800"/>
            <a:ext cx="5904000" cy="10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2FC67"/>
                </a:solidFill>
                <a:latin typeface="IBM Plex Sans"/>
                <a:ea typeface="IBM Plex Sans"/>
                <a:cs typeface="IBM Plex Sans"/>
                <a:sym typeface="IBM Plex Sans"/>
              </a:rPr>
              <a:t>Observations</a:t>
            </a:r>
            <a:endParaRPr b="1">
              <a:solidFill>
                <a:srgbClr val="F2FC67"/>
              </a:solidFill>
              <a:latin typeface="IBM Plex Sans"/>
              <a:ea typeface="IBM Plex Sans"/>
              <a:cs typeface="IBM Plex Sans"/>
              <a:sym typeface="IBM Plex Sans"/>
            </a:endParaRPr>
          </a:p>
        </p:txBody>
      </p:sp>
      <p:sp>
        <p:nvSpPr>
          <p:cNvPr id="695" name="Google Shape;695;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99" name="Shape 699"/>
        <p:cNvGrpSpPr/>
        <p:nvPr/>
      </p:nvGrpSpPr>
      <p:grpSpPr>
        <a:xfrm>
          <a:off x="0" y="0"/>
          <a:ext cx="0" cy="0"/>
          <a:chOff x="0" y="0"/>
          <a:chExt cx="0" cy="0"/>
        </a:xfrm>
      </p:grpSpPr>
      <p:sp>
        <p:nvSpPr>
          <p:cNvPr id="700" name="Google Shape;700;p85"/>
          <p:cNvSpPr/>
          <p:nvPr/>
        </p:nvSpPr>
        <p:spPr>
          <a:xfrm>
            <a:off x="126400" y="215850"/>
            <a:ext cx="4365300" cy="4711800"/>
          </a:xfrm>
          <a:prstGeom prst="flowChartAlternateProcess">
            <a:avLst/>
          </a:prstGeom>
          <a:solidFill>
            <a:srgbClr val="4095A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701" name="Google Shape;701;p85"/>
          <p:cNvSpPr/>
          <p:nvPr/>
        </p:nvSpPr>
        <p:spPr>
          <a:xfrm>
            <a:off x="4593500" y="215850"/>
            <a:ext cx="4424100" cy="4711800"/>
          </a:xfrm>
          <a:prstGeom prst="flowChartAlternateProcess">
            <a:avLst/>
          </a:prstGeom>
          <a:solidFill>
            <a:srgbClr val="4095A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702" name="Google Shape;702;p85"/>
          <p:cNvSpPr/>
          <p:nvPr/>
        </p:nvSpPr>
        <p:spPr>
          <a:xfrm>
            <a:off x="365500" y="401650"/>
            <a:ext cx="1117500" cy="11175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03" name="Google Shape;703;p85"/>
          <p:cNvSpPr/>
          <p:nvPr/>
        </p:nvSpPr>
        <p:spPr>
          <a:xfrm>
            <a:off x="4808200" y="401650"/>
            <a:ext cx="1117500" cy="11175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04" name="Google Shape;704;p85"/>
          <p:cNvSpPr txBox="1"/>
          <p:nvPr/>
        </p:nvSpPr>
        <p:spPr>
          <a:xfrm>
            <a:off x="1638550" y="423425"/>
            <a:ext cx="2299200" cy="105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2FC67"/>
                </a:solidFill>
                <a:latin typeface="IBM Plex Sans"/>
                <a:ea typeface="IBM Plex Sans"/>
                <a:cs typeface="IBM Plex Sans"/>
                <a:sym typeface="IBM Plex Sans"/>
              </a:rPr>
              <a:t>Customers</a:t>
            </a:r>
            <a:endParaRPr b="1" sz="3000">
              <a:solidFill>
                <a:srgbClr val="F2FC67"/>
              </a:solidFill>
              <a:latin typeface="IBM Plex Sans"/>
              <a:ea typeface="IBM Plex Sans"/>
              <a:cs typeface="IBM Plex Sans"/>
              <a:sym typeface="IBM Plex Sans"/>
            </a:endParaRPr>
          </a:p>
        </p:txBody>
      </p:sp>
      <p:sp>
        <p:nvSpPr>
          <p:cNvPr id="705" name="Google Shape;705;p85"/>
          <p:cNvSpPr txBox="1"/>
          <p:nvPr/>
        </p:nvSpPr>
        <p:spPr>
          <a:xfrm>
            <a:off x="6242200" y="401650"/>
            <a:ext cx="2398800" cy="105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2FC67"/>
                </a:solidFill>
                <a:latin typeface="IBM Plex Sans"/>
                <a:ea typeface="IBM Plex Sans"/>
                <a:cs typeface="IBM Plex Sans"/>
                <a:sym typeface="IBM Plex Sans"/>
              </a:rPr>
              <a:t>Subscribers</a:t>
            </a:r>
            <a:endParaRPr b="1" sz="3000">
              <a:solidFill>
                <a:srgbClr val="F2FC67"/>
              </a:solidFill>
              <a:latin typeface="IBM Plex Sans"/>
              <a:ea typeface="IBM Plex Sans"/>
              <a:cs typeface="IBM Plex Sans"/>
              <a:sym typeface="IBM Plex Sans"/>
            </a:endParaRPr>
          </a:p>
        </p:txBody>
      </p:sp>
      <p:sp>
        <p:nvSpPr>
          <p:cNvPr id="706" name="Google Shape;706;p85"/>
          <p:cNvSpPr txBox="1"/>
          <p:nvPr/>
        </p:nvSpPr>
        <p:spPr>
          <a:xfrm>
            <a:off x="348550" y="1839775"/>
            <a:ext cx="3921000" cy="24651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Font typeface="IBM Plex Sans"/>
              <a:buChar char="●"/>
            </a:pPr>
            <a:r>
              <a:rPr lang="en" sz="1800">
                <a:solidFill>
                  <a:schemeClr val="lt1"/>
                </a:solidFill>
                <a:latin typeface="IBM Plex Sans"/>
                <a:ea typeface="IBM Plex Sans"/>
                <a:cs typeface="IBM Plex Sans"/>
                <a:sym typeface="IBM Plex Sans"/>
              </a:rPr>
              <a:t>Spends </a:t>
            </a:r>
            <a:r>
              <a:rPr b="1" i="1" lang="en" sz="1800">
                <a:solidFill>
                  <a:schemeClr val="lt1"/>
                </a:solidFill>
                <a:latin typeface="IBM Plex Sans"/>
                <a:ea typeface="IBM Plex Sans"/>
                <a:cs typeface="IBM Plex Sans"/>
                <a:sym typeface="IBM Plex Sans"/>
              </a:rPr>
              <a:t>more time</a:t>
            </a:r>
            <a:r>
              <a:rPr lang="en" sz="1800">
                <a:solidFill>
                  <a:schemeClr val="lt1"/>
                </a:solidFill>
                <a:latin typeface="IBM Plex Sans"/>
                <a:ea typeface="IBM Plex Sans"/>
                <a:cs typeface="IBM Plex Sans"/>
                <a:sym typeface="IBM Plex Sans"/>
              </a:rPr>
              <a:t> on cycles</a:t>
            </a:r>
            <a:endParaRPr sz="18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sz="1800">
              <a:solidFill>
                <a:schemeClr val="lt1"/>
              </a:solidFill>
              <a:latin typeface="IBM Plex Sans"/>
              <a:ea typeface="IBM Plex Sans"/>
              <a:cs typeface="IBM Plex Sans"/>
              <a:sym typeface="IBM Plex Sans"/>
            </a:endParaRPr>
          </a:p>
          <a:p>
            <a:pPr indent="-342900" lvl="0" marL="457200" rtl="0" algn="l">
              <a:spcBef>
                <a:spcPts val="0"/>
              </a:spcBef>
              <a:spcAft>
                <a:spcPts val="0"/>
              </a:spcAft>
              <a:buClr>
                <a:schemeClr val="lt1"/>
              </a:buClr>
              <a:buSzPts val="1800"/>
              <a:buFont typeface="IBM Plex Sans"/>
              <a:buChar char="●"/>
            </a:pPr>
            <a:r>
              <a:rPr lang="en" sz="1800">
                <a:solidFill>
                  <a:schemeClr val="lt1"/>
                </a:solidFill>
                <a:latin typeface="IBM Plex Sans"/>
                <a:ea typeface="IBM Plex Sans"/>
                <a:cs typeface="IBM Plex Sans"/>
                <a:sym typeface="IBM Plex Sans"/>
              </a:rPr>
              <a:t>Book trips to </a:t>
            </a:r>
            <a:r>
              <a:rPr b="1" i="1" lang="en" sz="1800">
                <a:solidFill>
                  <a:schemeClr val="lt1"/>
                </a:solidFill>
                <a:latin typeface="IBM Plex Sans"/>
                <a:ea typeface="IBM Plex Sans"/>
                <a:cs typeface="IBM Plex Sans"/>
                <a:sym typeface="IBM Plex Sans"/>
              </a:rPr>
              <a:t>public areas</a:t>
            </a:r>
            <a:r>
              <a:rPr b="1" lang="en" sz="1800">
                <a:solidFill>
                  <a:schemeClr val="lt1"/>
                </a:solidFill>
                <a:latin typeface="IBM Plex Sans"/>
                <a:ea typeface="IBM Plex Sans"/>
                <a:cs typeface="IBM Plex Sans"/>
                <a:sym typeface="IBM Plex Sans"/>
              </a:rPr>
              <a:t> </a:t>
            </a:r>
            <a:r>
              <a:rPr lang="en" sz="1800">
                <a:solidFill>
                  <a:schemeClr val="lt1"/>
                </a:solidFill>
                <a:latin typeface="IBM Plex Sans"/>
                <a:ea typeface="IBM Plex Sans"/>
                <a:cs typeface="IBM Plex Sans"/>
                <a:sym typeface="IBM Plex Sans"/>
              </a:rPr>
              <a:t>(e.g. parks, aquariums, planetariums, theatres)</a:t>
            </a:r>
            <a:endParaRPr sz="18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sz="1800">
              <a:solidFill>
                <a:schemeClr val="lt1"/>
              </a:solidFill>
              <a:latin typeface="IBM Plex Sans"/>
              <a:ea typeface="IBM Plex Sans"/>
              <a:cs typeface="IBM Plex Sans"/>
              <a:sym typeface="IBM Plex Sans"/>
            </a:endParaRPr>
          </a:p>
          <a:p>
            <a:pPr indent="-342900" lvl="0" marL="457200" rtl="0" algn="l">
              <a:spcBef>
                <a:spcPts val="0"/>
              </a:spcBef>
              <a:spcAft>
                <a:spcPts val="0"/>
              </a:spcAft>
              <a:buClr>
                <a:schemeClr val="lt1"/>
              </a:buClr>
              <a:buSzPts val="1800"/>
              <a:buFont typeface="IBM Plex Sans"/>
              <a:buChar char="●"/>
            </a:pPr>
            <a:r>
              <a:rPr lang="en" sz="1800">
                <a:solidFill>
                  <a:schemeClr val="lt1"/>
                </a:solidFill>
                <a:latin typeface="IBM Plex Sans"/>
                <a:ea typeface="IBM Plex Sans"/>
                <a:cs typeface="IBM Plex Sans"/>
                <a:sym typeface="IBM Plex Sans"/>
              </a:rPr>
              <a:t>Travel the most </a:t>
            </a:r>
            <a:r>
              <a:rPr b="1" i="1" lang="en" sz="1800">
                <a:solidFill>
                  <a:schemeClr val="lt1"/>
                </a:solidFill>
                <a:latin typeface="IBM Plex Sans"/>
                <a:ea typeface="IBM Plex Sans"/>
                <a:cs typeface="IBM Plex Sans"/>
                <a:sym typeface="IBM Plex Sans"/>
              </a:rPr>
              <a:t>during weekends</a:t>
            </a:r>
            <a:endParaRPr b="1" i="1" sz="18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sz="1800">
              <a:solidFill>
                <a:schemeClr val="lt1"/>
              </a:solidFill>
              <a:latin typeface="IBM Plex Sans"/>
              <a:ea typeface="IBM Plex Sans"/>
              <a:cs typeface="IBM Plex Sans"/>
              <a:sym typeface="IBM Plex Sans"/>
            </a:endParaRPr>
          </a:p>
          <a:p>
            <a:pPr indent="-342900" lvl="0" marL="457200" rtl="0" algn="l">
              <a:spcBef>
                <a:spcPts val="0"/>
              </a:spcBef>
              <a:spcAft>
                <a:spcPts val="0"/>
              </a:spcAft>
              <a:buClr>
                <a:schemeClr val="lt1"/>
              </a:buClr>
              <a:buSzPts val="1800"/>
              <a:buFont typeface="IBM Plex Sans"/>
              <a:buChar char="●"/>
            </a:pPr>
            <a:r>
              <a:rPr lang="en" sz="1800">
                <a:solidFill>
                  <a:schemeClr val="lt1"/>
                </a:solidFill>
                <a:latin typeface="IBM Plex Sans"/>
                <a:ea typeface="IBM Plex Sans"/>
                <a:cs typeface="IBM Plex Sans"/>
                <a:sym typeface="IBM Plex Sans"/>
              </a:rPr>
              <a:t>Use cycles </a:t>
            </a:r>
            <a:r>
              <a:rPr b="1" i="1" lang="en" sz="1800">
                <a:solidFill>
                  <a:schemeClr val="lt1"/>
                </a:solidFill>
                <a:latin typeface="IBM Plex Sans"/>
                <a:ea typeface="IBM Plex Sans"/>
                <a:cs typeface="IBM Plex Sans"/>
                <a:sym typeface="IBM Plex Sans"/>
              </a:rPr>
              <a:t>in the afternoons</a:t>
            </a:r>
            <a:endParaRPr b="1" i="1" sz="1800">
              <a:solidFill>
                <a:schemeClr val="lt1"/>
              </a:solidFill>
              <a:latin typeface="IBM Plex Sans"/>
              <a:ea typeface="IBM Plex Sans"/>
              <a:cs typeface="IBM Plex Sans"/>
              <a:sym typeface="IBM Plex Sans"/>
            </a:endParaRPr>
          </a:p>
        </p:txBody>
      </p:sp>
      <p:sp>
        <p:nvSpPr>
          <p:cNvPr id="707" name="Google Shape;707;p85"/>
          <p:cNvSpPr txBox="1"/>
          <p:nvPr/>
        </p:nvSpPr>
        <p:spPr>
          <a:xfrm>
            <a:off x="4845050" y="1839763"/>
            <a:ext cx="3921000" cy="24651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Font typeface="IBM Plex Sans"/>
              <a:buChar char="●"/>
            </a:pPr>
            <a:r>
              <a:rPr lang="en" sz="1800">
                <a:solidFill>
                  <a:schemeClr val="lt1"/>
                </a:solidFill>
                <a:latin typeface="IBM Plex Sans"/>
                <a:ea typeface="IBM Plex Sans"/>
                <a:cs typeface="IBM Plex Sans"/>
                <a:sym typeface="IBM Plex Sans"/>
              </a:rPr>
              <a:t>Spends </a:t>
            </a:r>
            <a:r>
              <a:rPr b="1" i="1" lang="en" sz="1800">
                <a:solidFill>
                  <a:schemeClr val="lt1"/>
                </a:solidFill>
                <a:latin typeface="IBM Plex Sans"/>
                <a:ea typeface="IBM Plex Sans"/>
                <a:cs typeface="IBM Plex Sans"/>
                <a:sym typeface="IBM Plex Sans"/>
              </a:rPr>
              <a:t>less </a:t>
            </a:r>
            <a:r>
              <a:rPr b="1" i="1" lang="en" sz="1800">
                <a:solidFill>
                  <a:schemeClr val="lt1"/>
                </a:solidFill>
                <a:latin typeface="IBM Plex Sans"/>
                <a:ea typeface="IBM Plex Sans"/>
                <a:cs typeface="IBM Plex Sans"/>
                <a:sym typeface="IBM Plex Sans"/>
              </a:rPr>
              <a:t>time</a:t>
            </a:r>
            <a:r>
              <a:rPr lang="en" sz="1800">
                <a:solidFill>
                  <a:schemeClr val="lt1"/>
                </a:solidFill>
                <a:latin typeface="IBM Plex Sans"/>
                <a:ea typeface="IBM Plex Sans"/>
                <a:cs typeface="IBM Plex Sans"/>
                <a:sym typeface="IBM Plex Sans"/>
              </a:rPr>
              <a:t> on cycles</a:t>
            </a:r>
            <a:endParaRPr sz="18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sz="1800">
              <a:solidFill>
                <a:schemeClr val="lt1"/>
              </a:solidFill>
              <a:latin typeface="IBM Plex Sans"/>
              <a:ea typeface="IBM Plex Sans"/>
              <a:cs typeface="IBM Plex Sans"/>
              <a:sym typeface="IBM Plex Sans"/>
            </a:endParaRPr>
          </a:p>
          <a:p>
            <a:pPr indent="-342900" lvl="0" marL="457200" rtl="0" algn="l">
              <a:spcBef>
                <a:spcPts val="0"/>
              </a:spcBef>
              <a:spcAft>
                <a:spcPts val="0"/>
              </a:spcAft>
              <a:buClr>
                <a:schemeClr val="lt1"/>
              </a:buClr>
              <a:buSzPts val="1800"/>
              <a:buFont typeface="IBM Plex Sans"/>
              <a:buChar char="●"/>
            </a:pPr>
            <a:r>
              <a:rPr lang="en" sz="1800">
                <a:solidFill>
                  <a:schemeClr val="lt1"/>
                </a:solidFill>
                <a:latin typeface="IBM Plex Sans"/>
                <a:ea typeface="IBM Plex Sans"/>
                <a:cs typeface="IBM Plex Sans"/>
                <a:sym typeface="IBM Plex Sans"/>
              </a:rPr>
              <a:t>Book trips to </a:t>
            </a:r>
            <a:r>
              <a:rPr b="1" i="1" lang="en" sz="1800">
                <a:solidFill>
                  <a:schemeClr val="lt1"/>
                </a:solidFill>
                <a:latin typeface="IBM Plex Sans"/>
                <a:ea typeface="IBM Plex Sans"/>
                <a:cs typeface="IBM Plex Sans"/>
                <a:sym typeface="IBM Plex Sans"/>
              </a:rPr>
              <a:t>private </a:t>
            </a:r>
            <a:r>
              <a:rPr b="1" i="1" lang="en" sz="1800">
                <a:solidFill>
                  <a:schemeClr val="lt1"/>
                </a:solidFill>
                <a:latin typeface="IBM Plex Sans"/>
                <a:ea typeface="IBM Plex Sans"/>
                <a:cs typeface="IBM Plex Sans"/>
                <a:sym typeface="IBM Plex Sans"/>
              </a:rPr>
              <a:t>areas</a:t>
            </a:r>
            <a:r>
              <a:rPr b="1" lang="en" sz="1800">
                <a:solidFill>
                  <a:schemeClr val="lt1"/>
                </a:solidFill>
                <a:latin typeface="IBM Plex Sans"/>
                <a:ea typeface="IBM Plex Sans"/>
                <a:cs typeface="IBM Plex Sans"/>
                <a:sym typeface="IBM Plex Sans"/>
              </a:rPr>
              <a:t> </a:t>
            </a:r>
            <a:r>
              <a:rPr lang="en" sz="1800">
                <a:solidFill>
                  <a:schemeClr val="lt1"/>
                </a:solidFill>
                <a:latin typeface="IBM Plex Sans"/>
                <a:ea typeface="IBM Plex Sans"/>
                <a:cs typeface="IBM Plex Sans"/>
                <a:sym typeface="IBM Plex Sans"/>
              </a:rPr>
              <a:t>(e.g. offices &amp; residences)</a:t>
            </a:r>
            <a:endParaRPr sz="18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sz="1800">
              <a:solidFill>
                <a:schemeClr val="lt1"/>
              </a:solidFill>
              <a:latin typeface="IBM Plex Sans"/>
              <a:ea typeface="IBM Plex Sans"/>
              <a:cs typeface="IBM Plex Sans"/>
              <a:sym typeface="IBM Plex Sans"/>
            </a:endParaRPr>
          </a:p>
          <a:p>
            <a:pPr indent="-342900" lvl="0" marL="457200" rtl="0" algn="l">
              <a:spcBef>
                <a:spcPts val="0"/>
              </a:spcBef>
              <a:spcAft>
                <a:spcPts val="0"/>
              </a:spcAft>
              <a:buClr>
                <a:schemeClr val="lt1"/>
              </a:buClr>
              <a:buSzPts val="1800"/>
              <a:buFont typeface="IBM Plex Sans"/>
              <a:buChar char="●"/>
            </a:pPr>
            <a:r>
              <a:rPr lang="en" sz="1800">
                <a:solidFill>
                  <a:schemeClr val="lt1"/>
                </a:solidFill>
                <a:latin typeface="IBM Plex Sans"/>
                <a:ea typeface="IBM Plex Sans"/>
                <a:cs typeface="IBM Plex Sans"/>
                <a:sym typeface="IBM Plex Sans"/>
              </a:rPr>
              <a:t>Travel the most </a:t>
            </a:r>
            <a:r>
              <a:rPr b="1" i="1" lang="en" sz="1800">
                <a:solidFill>
                  <a:schemeClr val="lt1"/>
                </a:solidFill>
                <a:latin typeface="IBM Plex Sans"/>
                <a:ea typeface="IBM Plex Sans"/>
                <a:cs typeface="IBM Plex Sans"/>
                <a:sym typeface="IBM Plex Sans"/>
              </a:rPr>
              <a:t>during weekdays</a:t>
            </a:r>
            <a:endParaRPr b="1" i="1" sz="18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sz="1800">
              <a:solidFill>
                <a:schemeClr val="lt1"/>
              </a:solidFill>
              <a:latin typeface="IBM Plex Sans"/>
              <a:ea typeface="IBM Plex Sans"/>
              <a:cs typeface="IBM Plex Sans"/>
              <a:sym typeface="IBM Plex Sans"/>
            </a:endParaRPr>
          </a:p>
          <a:p>
            <a:pPr indent="-342900" lvl="0" marL="457200" rtl="0" algn="l">
              <a:spcBef>
                <a:spcPts val="0"/>
              </a:spcBef>
              <a:spcAft>
                <a:spcPts val="0"/>
              </a:spcAft>
              <a:buClr>
                <a:schemeClr val="lt1"/>
              </a:buClr>
              <a:buSzPts val="1800"/>
              <a:buFont typeface="IBM Plex Sans"/>
              <a:buChar char="●"/>
            </a:pPr>
            <a:r>
              <a:rPr lang="en" sz="1800">
                <a:solidFill>
                  <a:schemeClr val="lt1"/>
                </a:solidFill>
                <a:latin typeface="IBM Plex Sans"/>
                <a:ea typeface="IBM Plex Sans"/>
                <a:cs typeface="IBM Plex Sans"/>
                <a:sym typeface="IBM Plex Sans"/>
              </a:rPr>
              <a:t>Use cycles </a:t>
            </a:r>
            <a:r>
              <a:rPr b="1" i="1" lang="en" sz="1800">
                <a:solidFill>
                  <a:schemeClr val="lt1"/>
                </a:solidFill>
                <a:latin typeface="IBM Plex Sans"/>
                <a:ea typeface="IBM Plex Sans"/>
                <a:cs typeface="IBM Plex Sans"/>
                <a:sym typeface="IBM Plex Sans"/>
              </a:rPr>
              <a:t>in early mornings and late afternoons</a:t>
            </a:r>
            <a:endParaRPr b="1" i="1" sz="1800">
              <a:solidFill>
                <a:schemeClr val="lt1"/>
              </a:solidFill>
              <a:latin typeface="IBM Plex Sans"/>
              <a:ea typeface="IBM Plex Sans"/>
              <a:cs typeface="IBM Plex Sans"/>
              <a:sym typeface="IBM Plex Sans"/>
            </a:endParaRPr>
          </a:p>
        </p:txBody>
      </p:sp>
      <p:pic>
        <p:nvPicPr>
          <p:cNvPr id="708" name="Google Shape;708;p85"/>
          <p:cNvPicPr preferRelativeResize="0"/>
          <p:nvPr/>
        </p:nvPicPr>
        <p:blipFill>
          <a:blip r:embed="rId3">
            <a:alphaModFix/>
          </a:blip>
          <a:stretch>
            <a:fillRect/>
          </a:stretch>
        </p:blipFill>
        <p:spPr>
          <a:xfrm>
            <a:off x="4940250" y="472050"/>
            <a:ext cx="853390" cy="1055100"/>
          </a:xfrm>
          <a:prstGeom prst="rect">
            <a:avLst/>
          </a:prstGeom>
          <a:noFill/>
          <a:ln>
            <a:noFill/>
          </a:ln>
        </p:spPr>
      </p:pic>
      <p:pic>
        <p:nvPicPr>
          <p:cNvPr id="709" name="Google Shape;709;p85"/>
          <p:cNvPicPr preferRelativeResize="0"/>
          <p:nvPr/>
        </p:nvPicPr>
        <p:blipFill>
          <a:blip r:embed="rId4">
            <a:alphaModFix/>
          </a:blip>
          <a:stretch>
            <a:fillRect/>
          </a:stretch>
        </p:blipFill>
        <p:spPr>
          <a:xfrm>
            <a:off x="468975" y="440849"/>
            <a:ext cx="910556" cy="111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713" name="Shape 713"/>
        <p:cNvGrpSpPr/>
        <p:nvPr/>
      </p:nvGrpSpPr>
      <p:grpSpPr>
        <a:xfrm>
          <a:off x="0" y="0"/>
          <a:ext cx="0" cy="0"/>
          <a:chOff x="0" y="0"/>
          <a:chExt cx="0" cy="0"/>
        </a:xfrm>
      </p:grpSpPr>
      <p:sp>
        <p:nvSpPr>
          <p:cNvPr id="714" name="Google Shape;714;p86"/>
          <p:cNvSpPr txBox="1"/>
          <p:nvPr>
            <p:ph type="title"/>
          </p:nvPr>
        </p:nvSpPr>
        <p:spPr>
          <a:xfrm>
            <a:off x="1558950" y="2038800"/>
            <a:ext cx="5904000" cy="10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2FC67"/>
                </a:solidFill>
                <a:latin typeface="IBM Plex Sans"/>
                <a:ea typeface="IBM Plex Sans"/>
                <a:cs typeface="IBM Plex Sans"/>
                <a:sym typeface="IBM Plex Sans"/>
              </a:rPr>
              <a:t>Recommendations</a:t>
            </a:r>
            <a:endParaRPr b="1">
              <a:solidFill>
                <a:srgbClr val="F2FC67"/>
              </a:solidFill>
              <a:latin typeface="IBM Plex Sans"/>
              <a:ea typeface="IBM Plex Sans"/>
              <a:cs typeface="IBM Plex Sans"/>
              <a:sym typeface="IBM Plex Sans"/>
            </a:endParaRPr>
          </a:p>
        </p:txBody>
      </p:sp>
      <p:sp>
        <p:nvSpPr>
          <p:cNvPr id="715" name="Google Shape;715;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719" name="Shape 719"/>
        <p:cNvGrpSpPr/>
        <p:nvPr/>
      </p:nvGrpSpPr>
      <p:grpSpPr>
        <a:xfrm>
          <a:off x="0" y="0"/>
          <a:ext cx="0" cy="0"/>
          <a:chOff x="0" y="0"/>
          <a:chExt cx="0" cy="0"/>
        </a:xfrm>
      </p:grpSpPr>
      <p:sp>
        <p:nvSpPr>
          <p:cNvPr id="720" name="Google Shape;720;p87"/>
          <p:cNvSpPr/>
          <p:nvPr/>
        </p:nvSpPr>
        <p:spPr>
          <a:xfrm>
            <a:off x="646600" y="768925"/>
            <a:ext cx="1117500" cy="11175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21" name="Google Shape;721;p87"/>
          <p:cNvSpPr/>
          <p:nvPr/>
        </p:nvSpPr>
        <p:spPr>
          <a:xfrm>
            <a:off x="646600" y="2290163"/>
            <a:ext cx="1117500" cy="11175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22" name="Google Shape;722;p87"/>
          <p:cNvSpPr/>
          <p:nvPr/>
        </p:nvSpPr>
        <p:spPr>
          <a:xfrm>
            <a:off x="646600" y="3811425"/>
            <a:ext cx="1117500" cy="11175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23" name="Google Shape;723;p87"/>
          <p:cNvSpPr/>
          <p:nvPr/>
        </p:nvSpPr>
        <p:spPr>
          <a:xfrm>
            <a:off x="4064852" y="1123613"/>
            <a:ext cx="507145" cy="507149"/>
          </a:xfrm>
          <a:custGeom>
            <a:rect b="b" l="l" r="r" t="t"/>
            <a:pathLst>
              <a:path extrusionOk="0" h="122648" w="122647">
                <a:moveTo>
                  <a:pt x="60973" y="1"/>
                </a:moveTo>
                <a:lnTo>
                  <a:pt x="54666" y="5607"/>
                </a:lnTo>
                <a:lnTo>
                  <a:pt x="105126" y="56768"/>
                </a:lnTo>
                <a:lnTo>
                  <a:pt x="1" y="56768"/>
                </a:lnTo>
                <a:lnTo>
                  <a:pt x="1" y="65178"/>
                </a:lnTo>
                <a:lnTo>
                  <a:pt x="105126" y="65178"/>
                </a:lnTo>
                <a:lnTo>
                  <a:pt x="54666" y="116339"/>
                </a:lnTo>
                <a:lnTo>
                  <a:pt x="60973" y="122647"/>
                </a:lnTo>
                <a:lnTo>
                  <a:pt x="122647" y="60973"/>
                </a:lnTo>
                <a:lnTo>
                  <a:pt x="60973" y="1"/>
                </a:lnTo>
                <a:close/>
              </a:path>
            </a:pathLst>
          </a:custGeom>
          <a:solidFill>
            <a:srgbClr val="F2F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87"/>
          <p:cNvSpPr/>
          <p:nvPr/>
        </p:nvSpPr>
        <p:spPr>
          <a:xfrm>
            <a:off x="4064852" y="2585863"/>
            <a:ext cx="507145" cy="507149"/>
          </a:xfrm>
          <a:custGeom>
            <a:rect b="b" l="l" r="r" t="t"/>
            <a:pathLst>
              <a:path extrusionOk="0" h="122648" w="122647">
                <a:moveTo>
                  <a:pt x="60973" y="1"/>
                </a:moveTo>
                <a:lnTo>
                  <a:pt x="54666" y="5607"/>
                </a:lnTo>
                <a:lnTo>
                  <a:pt x="105126" y="56768"/>
                </a:lnTo>
                <a:lnTo>
                  <a:pt x="1" y="56768"/>
                </a:lnTo>
                <a:lnTo>
                  <a:pt x="1" y="65178"/>
                </a:lnTo>
                <a:lnTo>
                  <a:pt x="105126" y="65178"/>
                </a:lnTo>
                <a:lnTo>
                  <a:pt x="54666" y="116339"/>
                </a:lnTo>
                <a:lnTo>
                  <a:pt x="60973" y="122647"/>
                </a:lnTo>
                <a:lnTo>
                  <a:pt x="122647" y="60973"/>
                </a:lnTo>
                <a:lnTo>
                  <a:pt x="60973" y="1"/>
                </a:lnTo>
                <a:close/>
              </a:path>
            </a:pathLst>
          </a:custGeom>
          <a:solidFill>
            <a:srgbClr val="F2F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7"/>
          <p:cNvSpPr/>
          <p:nvPr/>
        </p:nvSpPr>
        <p:spPr>
          <a:xfrm>
            <a:off x="4064852" y="4208986"/>
            <a:ext cx="507145" cy="507149"/>
          </a:xfrm>
          <a:custGeom>
            <a:rect b="b" l="l" r="r" t="t"/>
            <a:pathLst>
              <a:path extrusionOk="0" h="122648" w="122647">
                <a:moveTo>
                  <a:pt x="60973" y="1"/>
                </a:moveTo>
                <a:lnTo>
                  <a:pt x="54666" y="5607"/>
                </a:lnTo>
                <a:lnTo>
                  <a:pt x="105126" y="56768"/>
                </a:lnTo>
                <a:lnTo>
                  <a:pt x="1" y="56768"/>
                </a:lnTo>
                <a:lnTo>
                  <a:pt x="1" y="65178"/>
                </a:lnTo>
                <a:lnTo>
                  <a:pt x="105126" y="65178"/>
                </a:lnTo>
                <a:lnTo>
                  <a:pt x="54666" y="116339"/>
                </a:lnTo>
                <a:lnTo>
                  <a:pt x="60973" y="122647"/>
                </a:lnTo>
                <a:lnTo>
                  <a:pt x="122647" y="60973"/>
                </a:lnTo>
                <a:lnTo>
                  <a:pt x="60973" y="1"/>
                </a:lnTo>
                <a:close/>
              </a:path>
            </a:pathLst>
          </a:custGeom>
          <a:solidFill>
            <a:srgbClr val="F2F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87"/>
          <p:cNvSpPr txBox="1"/>
          <p:nvPr/>
        </p:nvSpPr>
        <p:spPr>
          <a:xfrm>
            <a:off x="1866075" y="768925"/>
            <a:ext cx="1930500" cy="11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IBM Plex Sans"/>
                <a:ea typeface="IBM Plex Sans"/>
                <a:cs typeface="IBM Plex Sans"/>
                <a:sym typeface="IBM Plex Sans"/>
              </a:rPr>
              <a:t>Members use Cyclistic </a:t>
            </a:r>
            <a:r>
              <a:rPr b="1" lang="en" sz="1300">
                <a:solidFill>
                  <a:schemeClr val="lt1"/>
                </a:solidFill>
                <a:latin typeface="IBM Plex Sans"/>
                <a:ea typeface="IBM Plex Sans"/>
                <a:cs typeface="IBM Plex Sans"/>
                <a:sym typeface="IBM Plex Sans"/>
              </a:rPr>
              <a:t>because</a:t>
            </a:r>
            <a:r>
              <a:rPr b="1" lang="en" sz="1300">
                <a:solidFill>
                  <a:schemeClr val="lt1"/>
                </a:solidFill>
                <a:latin typeface="IBM Plex Sans"/>
                <a:ea typeface="IBM Plex Sans"/>
                <a:cs typeface="IBM Plex Sans"/>
                <a:sym typeface="IBM Plex Sans"/>
              </a:rPr>
              <a:t> they </a:t>
            </a:r>
            <a:r>
              <a:rPr b="1" i="1" lang="en" sz="1300">
                <a:solidFill>
                  <a:schemeClr val="lt1"/>
                </a:solidFill>
                <a:latin typeface="IBM Plex Sans"/>
                <a:ea typeface="IBM Plex Sans"/>
                <a:cs typeface="IBM Plex Sans"/>
                <a:sym typeface="IBM Plex Sans"/>
              </a:rPr>
              <a:t>need it. </a:t>
            </a:r>
            <a:r>
              <a:rPr lang="en" sz="1300">
                <a:solidFill>
                  <a:schemeClr val="lt1"/>
                </a:solidFill>
                <a:latin typeface="IBM Plex Sans"/>
                <a:ea typeface="IBM Plex Sans"/>
                <a:cs typeface="IBM Plex Sans"/>
                <a:sym typeface="IBM Plex Sans"/>
              </a:rPr>
              <a:t>Appeal to the population’s need for transport</a:t>
            </a:r>
            <a:endParaRPr sz="1300">
              <a:solidFill>
                <a:schemeClr val="lt1"/>
              </a:solidFill>
              <a:latin typeface="IBM Plex Sans"/>
              <a:ea typeface="IBM Plex Sans"/>
              <a:cs typeface="IBM Plex Sans"/>
              <a:sym typeface="IBM Plex Sans"/>
            </a:endParaRPr>
          </a:p>
        </p:txBody>
      </p:sp>
      <p:sp>
        <p:nvSpPr>
          <p:cNvPr id="727" name="Google Shape;727;p87"/>
          <p:cNvSpPr txBox="1"/>
          <p:nvPr/>
        </p:nvSpPr>
        <p:spPr>
          <a:xfrm>
            <a:off x="1866075" y="2179050"/>
            <a:ext cx="1884600" cy="13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IBM Plex Sans"/>
                <a:ea typeface="IBM Plex Sans"/>
                <a:cs typeface="IBM Plex Sans"/>
                <a:sym typeface="IBM Plex Sans"/>
              </a:rPr>
              <a:t>Customers find Cyclistic at recreational spaces. </a:t>
            </a:r>
            <a:r>
              <a:rPr lang="en" sz="1300">
                <a:solidFill>
                  <a:schemeClr val="lt1"/>
                </a:solidFill>
                <a:latin typeface="IBM Plex Sans"/>
                <a:ea typeface="IBM Plex Sans"/>
                <a:cs typeface="IBM Plex Sans"/>
                <a:sym typeface="IBM Plex Sans"/>
              </a:rPr>
              <a:t>Increase awareness in those environments</a:t>
            </a:r>
            <a:endParaRPr sz="1300">
              <a:solidFill>
                <a:schemeClr val="lt1"/>
              </a:solidFill>
              <a:latin typeface="IBM Plex Sans"/>
              <a:ea typeface="IBM Plex Sans"/>
              <a:cs typeface="IBM Plex Sans"/>
              <a:sym typeface="IBM Plex Sans"/>
            </a:endParaRPr>
          </a:p>
        </p:txBody>
      </p:sp>
      <p:sp>
        <p:nvSpPr>
          <p:cNvPr id="728" name="Google Shape;728;p87"/>
          <p:cNvSpPr txBox="1"/>
          <p:nvPr/>
        </p:nvSpPr>
        <p:spPr>
          <a:xfrm>
            <a:off x="1866075" y="3731075"/>
            <a:ext cx="1930500" cy="14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IBM Plex Sans"/>
                <a:ea typeface="IBM Plex Sans"/>
                <a:cs typeface="IBM Plex Sans"/>
                <a:sym typeface="IBM Plex Sans"/>
              </a:rPr>
              <a:t>Subscribers</a:t>
            </a:r>
            <a:r>
              <a:rPr b="1" lang="en" sz="1300">
                <a:solidFill>
                  <a:schemeClr val="lt1"/>
                </a:solidFill>
                <a:latin typeface="IBM Plex Sans"/>
                <a:ea typeface="IBM Plex Sans"/>
                <a:cs typeface="IBM Plex Sans"/>
                <a:sym typeface="IBM Plex Sans"/>
              </a:rPr>
              <a:t> make 10x more bookings than casual riders. </a:t>
            </a:r>
            <a:r>
              <a:rPr lang="en" sz="1300">
                <a:solidFill>
                  <a:schemeClr val="lt1"/>
                </a:solidFill>
                <a:latin typeface="IBM Plex Sans"/>
                <a:ea typeface="IBM Plex Sans"/>
                <a:cs typeface="IBM Plex Sans"/>
                <a:sym typeface="IBM Plex Sans"/>
              </a:rPr>
              <a:t>Remind people of the reasons behind that volume</a:t>
            </a:r>
            <a:endParaRPr sz="1300">
              <a:solidFill>
                <a:schemeClr val="lt1"/>
              </a:solidFill>
              <a:latin typeface="IBM Plex Sans"/>
              <a:ea typeface="IBM Plex Sans"/>
              <a:cs typeface="IBM Plex Sans"/>
              <a:sym typeface="IBM Plex Sans"/>
            </a:endParaRPr>
          </a:p>
        </p:txBody>
      </p:sp>
      <p:sp>
        <p:nvSpPr>
          <p:cNvPr id="729" name="Google Shape;729;p87"/>
          <p:cNvSpPr/>
          <p:nvPr/>
        </p:nvSpPr>
        <p:spPr>
          <a:xfrm>
            <a:off x="5225650" y="839900"/>
            <a:ext cx="1117500" cy="11175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30" name="Google Shape;730;p87"/>
          <p:cNvSpPr/>
          <p:nvPr/>
        </p:nvSpPr>
        <p:spPr>
          <a:xfrm>
            <a:off x="5225650" y="2361138"/>
            <a:ext cx="1117500" cy="11175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31" name="Google Shape;731;p87"/>
          <p:cNvSpPr/>
          <p:nvPr/>
        </p:nvSpPr>
        <p:spPr>
          <a:xfrm>
            <a:off x="5225650" y="3882400"/>
            <a:ext cx="1117500" cy="11175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32" name="Google Shape;732;p87"/>
          <p:cNvSpPr txBox="1"/>
          <p:nvPr/>
        </p:nvSpPr>
        <p:spPr>
          <a:xfrm>
            <a:off x="6491900" y="768925"/>
            <a:ext cx="2039400" cy="13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IBM Plex Sans"/>
                <a:ea typeface="IBM Plex Sans"/>
                <a:cs typeface="IBM Plex Sans"/>
                <a:sym typeface="IBM Plex Sans"/>
              </a:rPr>
              <a:t>Increase presence in high traffic areas </a:t>
            </a:r>
            <a:r>
              <a:rPr lang="en" sz="1300">
                <a:solidFill>
                  <a:schemeClr val="lt1"/>
                </a:solidFill>
                <a:latin typeface="IBM Plex Sans"/>
                <a:ea typeface="IBM Plex Sans"/>
                <a:cs typeface="IBM Plex Sans"/>
                <a:sym typeface="IBM Plex Sans"/>
              </a:rPr>
              <a:t>like universities and city centers </a:t>
            </a:r>
            <a:r>
              <a:rPr b="1" lang="en" sz="1300">
                <a:solidFill>
                  <a:schemeClr val="lt1"/>
                </a:solidFill>
                <a:latin typeface="IBM Plex Sans"/>
                <a:ea typeface="IBM Plex Sans"/>
                <a:cs typeface="IBM Plex Sans"/>
                <a:sym typeface="IBM Plex Sans"/>
              </a:rPr>
              <a:t>by building new docking stations</a:t>
            </a:r>
            <a:endParaRPr sz="1300">
              <a:solidFill>
                <a:schemeClr val="lt1"/>
              </a:solidFill>
              <a:latin typeface="IBM Plex Sans"/>
              <a:ea typeface="IBM Plex Sans"/>
              <a:cs typeface="IBM Plex Sans"/>
              <a:sym typeface="IBM Plex Sans"/>
            </a:endParaRPr>
          </a:p>
        </p:txBody>
      </p:sp>
      <p:sp>
        <p:nvSpPr>
          <p:cNvPr id="733" name="Google Shape;733;p87"/>
          <p:cNvSpPr txBox="1"/>
          <p:nvPr/>
        </p:nvSpPr>
        <p:spPr>
          <a:xfrm>
            <a:off x="6462800" y="2249975"/>
            <a:ext cx="2180400" cy="13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IBM Plex Sans"/>
                <a:ea typeface="IBM Plex Sans"/>
                <a:cs typeface="IBM Plex Sans"/>
                <a:sym typeface="IBM Plex Sans"/>
              </a:rPr>
              <a:t>Extend program reach by implementing targeted marketing campaigns at recreational spaces </a:t>
            </a:r>
            <a:r>
              <a:rPr lang="en" sz="1300">
                <a:solidFill>
                  <a:schemeClr val="lt1"/>
                </a:solidFill>
                <a:latin typeface="IBM Plex Sans"/>
                <a:ea typeface="IBM Plex Sans"/>
                <a:cs typeface="IBM Plex Sans"/>
                <a:sym typeface="IBM Plex Sans"/>
              </a:rPr>
              <a:t>like sporting arenas or theme parks</a:t>
            </a:r>
            <a:endParaRPr sz="1300">
              <a:solidFill>
                <a:schemeClr val="lt1"/>
              </a:solidFill>
              <a:latin typeface="IBM Plex Sans"/>
              <a:ea typeface="IBM Plex Sans"/>
              <a:cs typeface="IBM Plex Sans"/>
              <a:sym typeface="IBM Plex Sans"/>
            </a:endParaRPr>
          </a:p>
        </p:txBody>
      </p:sp>
      <p:sp>
        <p:nvSpPr>
          <p:cNvPr id="734" name="Google Shape;734;p87"/>
          <p:cNvSpPr txBox="1"/>
          <p:nvPr/>
        </p:nvSpPr>
        <p:spPr>
          <a:xfrm>
            <a:off x="6462800" y="3802025"/>
            <a:ext cx="2180400" cy="13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IBM Plex Sans"/>
                <a:ea typeface="IBM Plex Sans"/>
                <a:cs typeface="IBM Plex Sans"/>
                <a:sym typeface="IBM Plex Sans"/>
              </a:rPr>
              <a:t>Change the messaging of current campaigns to highlight the </a:t>
            </a:r>
            <a:r>
              <a:rPr b="1" i="1" lang="en" sz="1300">
                <a:solidFill>
                  <a:schemeClr val="lt1"/>
                </a:solidFill>
                <a:latin typeface="IBM Plex Sans"/>
                <a:ea typeface="IBM Plex Sans"/>
                <a:cs typeface="IBM Plex Sans"/>
                <a:sym typeface="IBM Plex Sans"/>
              </a:rPr>
              <a:t>ubiquity </a:t>
            </a:r>
            <a:r>
              <a:rPr b="1" lang="en" sz="1300">
                <a:solidFill>
                  <a:schemeClr val="lt1"/>
                </a:solidFill>
                <a:latin typeface="IBM Plex Sans"/>
                <a:ea typeface="IBM Plex Sans"/>
                <a:cs typeface="IBM Plex Sans"/>
                <a:sym typeface="IBM Plex Sans"/>
              </a:rPr>
              <a:t>and </a:t>
            </a:r>
            <a:r>
              <a:rPr b="1" i="1" lang="en" sz="1300">
                <a:solidFill>
                  <a:schemeClr val="lt1"/>
                </a:solidFill>
                <a:latin typeface="IBM Plex Sans"/>
                <a:ea typeface="IBM Plex Sans"/>
                <a:cs typeface="IBM Plex Sans"/>
                <a:sym typeface="IBM Plex Sans"/>
              </a:rPr>
              <a:t>convenience</a:t>
            </a:r>
            <a:r>
              <a:rPr i="1" lang="en" sz="1300">
                <a:solidFill>
                  <a:schemeClr val="lt1"/>
                </a:solidFill>
                <a:latin typeface="IBM Plex Sans"/>
                <a:ea typeface="IBM Plex Sans"/>
                <a:cs typeface="IBM Plex Sans"/>
                <a:sym typeface="IBM Plex Sans"/>
              </a:rPr>
              <a:t> </a:t>
            </a:r>
            <a:r>
              <a:rPr lang="en" sz="1300">
                <a:solidFill>
                  <a:schemeClr val="lt1"/>
                </a:solidFill>
                <a:latin typeface="IBM Plex Sans"/>
                <a:ea typeface="IBM Plex Sans"/>
                <a:cs typeface="IBM Plex Sans"/>
                <a:sym typeface="IBM Plex Sans"/>
              </a:rPr>
              <a:t>of Cyclistic cycles</a:t>
            </a:r>
            <a:endParaRPr sz="1300">
              <a:solidFill>
                <a:schemeClr val="lt1"/>
              </a:solidFill>
              <a:latin typeface="IBM Plex Sans"/>
              <a:ea typeface="IBM Plex Sans"/>
              <a:cs typeface="IBM Plex Sans"/>
              <a:sym typeface="IBM Plex Sans"/>
            </a:endParaRPr>
          </a:p>
        </p:txBody>
      </p:sp>
      <p:sp>
        <p:nvSpPr>
          <p:cNvPr id="735" name="Google Shape;735;p87"/>
          <p:cNvSpPr txBox="1"/>
          <p:nvPr>
            <p:ph type="title"/>
          </p:nvPr>
        </p:nvSpPr>
        <p:spPr>
          <a:xfrm>
            <a:off x="2245650" y="83550"/>
            <a:ext cx="4530600" cy="6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F2FC67"/>
                </a:solidFill>
                <a:latin typeface="IBM Plex Sans"/>
                <a:ea typeface="IBM Plex Sans"/>
                <a:cs typeface="IBM Plex Sans"/>
                <a:sym typeface="IBM Plex Sans"/>
              </a:rPr>
              <a:t>Problems/Solutions</a:t>
            </a:r>
            <a:endParaRPr b="1" sz="3500">
              <a:solidFill>
                <a:srgbClr val="F2FC67"/>
              </a:solidFill>
              <a:latin typeface="IBM Plex Sans"/>
              <a:ea typeface="IBM Plex Sans"/>
              <a:cs typeface="IBM Plex Sans"/>
              <a:sym typeface="IBM Plex Sans"/>
            </a:endParaRPr>
          </a:p>
        </p:txBody>
      </p:sp>
      <p:pic>
        <p:nvPicPr>
          <p:cNvPr id="736" name="Google Shape;736;p87"/>
          <p:cNvPicPr preferRelativeResize="0"/>
          <p:nvPr/>
        </p:nvPicPr>
        <p:blipFill>
          <a:blip r:embed="rId3">
            <a:alphaModFix/>
          </a:blip>
          <a:stretch>
            <a:fillRect/>
          </a:stretch>
        </p:blipFill>
        <p:spPr>
          <a:xfrm>
            <a:off x="841525" y="976872"/>
            <a:ext cx="727650" cy="909550"/>
          </a:xfrm>
          <a:prstGeom prst="rect">
            <a:avLst/>
          </a:prstGeom>
          <a:noFill/>
          <a:ln>
            <a:noFill/>
          </a:ln>
        </p:spPr>
      </p:pic>
      <p:pic>
        <p:nvPicPr>
          <p:cNvPr id="737" name="Google Shape;737;p87"/>
          <p:cNvPicPr preferRelativeResize="0"/>
          <p:nvPr/>
        </p:nvPicPr>
        <p:blipFill>
          <a:blip r:embed="rId3">
            <a:alphaModFix/>
          </a:blip>
          <a:stretch>
            <a:fillRect/>
          </a:stretch>
        </p:blipFill>
        <p:spPr>
          <a:xfrm>
            <a:off x="841525" y="2465097"/>
            <a:ext cx="727650" cy="909550"/>
          </a:xfrm>
          <a:prstGeom prst="rect">
            <a:avLst/>
          </a:prstGeom>
          <a:noFill/>
          <a:ln>
            <a:noFill/>
          </a:ln>
        </p:spPr>
      </p:pic>
      <p:pic>
        <p:nvPicPr>
          <p:cNvPr id="738" name="Google Shape;738;p87"/>
          <p:cNvPicPr preferRelativeResize="0"/>
          <p:nvPr/>
        </p:nvPicPr>
        <p:blipFill>
          <a:blip r:embed="rId3">
            <a:alphaModFix/>
          </a:blip>
          <a:stretch>
            <a:fillRect/>
          </a:stretch>
        </p:blipFill>
        <p:spPr>
          <a:xfrm>
            <a:off x="841525" y="4017097"/>
            <a:ext cx="727650" cy="909550"/>
          </a:xfrm>
          <a:prstGeom prst="rect">
            <a:avLst/>
          </a:prstGeom>
          <a:noFill/>
          <a:ln>
            <a:noFill/>
          </a:ln>
        </p:spPr>
      </p:pic>
      <p:pic>
        <p:nvPicPr>
          <p:cNvPr id="739" name="Google Shape;739;p87"/>
          <p:cNvPicPr preferRelativeResize="0"/>
          <p:nvPr/>
        </p:nvPicPr>
        <p:blipFill>
          <a:blip r:embed="rId4">
            <a:alphaModFix/>
          </a:blip>
          <a:stretch>
            <a:fillRect/>
          </a:stretch>
        </p:blipFill>
        <p:spPr>
          <a:xfrm>
            <a:off x="5420575" y="2559351"/>
            <a:ext cx="727650" cy="721094"/>
          </a:xfrm>
          <a:prstGeom prst="rect">
            <a:avLst/>
          </a:prstGeom>
          <a:noFill/>
          <a:ln>
            <a:noFill/>
          </a:ln>
        </p:spPr>
      </p:pic>
      <p:pic>
        <p:nvPicPr>
          <p:cNvPr id="740" name="Google Shape;740;p87"/>
          <p:cNvPicPr preferRelativeResize="0"/>
          <p:nvPr/>
        </p:nvPicPr>
        <p:blipFill>
          <a:blip r:embed="rId4">
            <a:alphaModFix/>
          </a:blip>
          <a:stretch>
            <a:fillRect/>
          </a:stretch>
        </p:blipFill>
        <p:spPr>
          <a:xfrm>
            <a:off x="5420575" y="4080601"/>
            <a:ext cx="727650" cy="721094"/>
          </a:xfrm>
          <a:prstGeom prst="rect">
            <a:avLst/>
          </a:prstGeom>
          <a:noFill/>
          <a:ln>
            <a:noFill/>
          </a:ln>
        </p:spPr>
      </p:pic>
      <p:pic>
        <p:nvPicPr>
          <p:cNvPr id="741" name="Google Shape;741;p87"/>
          <p:cNvPicPr preferRelativeResize="0"/>
          <p:nvPr/>
        </p:nvPicPr>
        <p:blipFill>
          <a:blip r:embed="rId4">
            <a:alphaModFix/>
          </a:blip>
          <a:stretch>
            <a:fillRect/>
          </a:stretch>
        </p:blipFill>
        <p:spPr>
          <a:xfrm>
            <a:off x="5420575" y="967126"/>
            <a:ext cx="727650" cy="7210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745" name="Shape 745"/>
        <p:cNvGrpSpPr/>
        <p:nvPr/>
      </p:nvGrpSpPr>
      <p:grpSpPr>
        <a:xfrm>
          <a:off x="0" y="0"/>
          <a:ext cx="0" cy="0"/>
          <a:chOff x="0" y="0"/>
          <a:chExt cx="0" cy="0"/>
        </a:xfrm>
      </p:grpSpPr>
      <p:sp>
        <p:nvSpPr>
          <p:cNvPr id="746" name="Google Shape;746;p88"/>
          <p:cNvSpPr txBox="1"/>
          <p:nvPr>
            <p:ph type="title"/>
          </p:nvPr>
        </p:nvSpPr>
        <p:spPr>
          <a:xfrm>
            <a:off x="344000" y="145525"/>
            <a:ext cx="2797500" cy="9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Recap</a:t>
            </a:r>
            <a:endParaRPr b="1">
              <a:solidFill>
                <a:srgbClr val="F2FC67"/>
              </a:solidFill>
              <a:latin typeface="IBM Plex Sans"/>
              <a:ea typeface="IBM Plex Sans"/>
              <a:cs typeface="IBM Plex Sans"/>
              <a:sym typeface="IBM Plex Sans"/>
            </a:endParaRPr>
          </a:p>
        </p:txBody>
      </p:sp>
      <p:sp>
        <p:nvSpPr>
          <p:cNvPr id="747" name="Google Shape;747;p88"/>
          <p:cNvSpPr/>
          <p:nvPr/>
        </p:nvSpPr>
        <p:spPr>
          <a:xfrm>
            <a:off x="287975" y="1177475"/>
            <a:ext cx="1959900" cy="19599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48" name="Google Shape;748;p88"/>
          <p:cNvSpPr txBox="1"/>
          <p:nvPr/>
        </p:nvSpPr>
        <p:spPr>
          <a:xfrm>
            <a:off x="320375" y="1545050"/>
            <a:ext cx="1895100" cy="14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095A5"/>
                </a:solidFill>
                <a:latin typeface="IBM Plex Sans"/>
                <a:ea typeface="IBM Plex Sans"/>
                <a:cs typeface="IBM Plex Sans"/>
                <a:sym typeface="IBM Plex Sans"/>
              </a:rPr>
              <a:t>How do we convert casual riders to members?</a:t>
            </a:r>
            <a:endParaRPr b="1" sz="1800">
              <a:solidFill>
                <a:srgbClr val="4095A5"/>
              </a:solidFill>
              <a:latin typeface="IBM Plex Sans"/>
              <a:ea typeface="IBM Plex Sans"/>
              <a:cs typeface="IBM Plex Sans"/>
              <a:sym typeface="IBM Plex Sans"/>
            </a:endParaRPr>
          </a:p>
        </p:txBody>
      </p:sp>
      <p:cxnSp>
        <p:nvCxnSpPr>
          <p:cNvPr id="749" name="Google Shape;749;p88"/>
          <p:cNvCxnSpPr>
            <a:stCxn id="748" idx="3"/>
            <a:endCxn id="750" idx="2"/>
          </p:cNvCxnSpPr>
          <p:nvPr/>
        </p:nvCxnSpPr>
        <p:spPr>
          <a:xfrm flipH="1" rot="10800000">
            <a:off x="2215475" y="1117850"/>
            <a:ext cx="426900" cy="1134600"/>
          </a:xfrm>
          <a:prstGeom prst="curvedConnector3">
            <a:avLst>
              <a:gd fmla="val 50004" name="adj1"/>
            </a:avLst>
          </a:prstGeom>
          <a:noFill/>
          <a:ln cap="flat" cmpd="sng" w="9525">
            <a:solidFill>
              <a:srgbClr val="F2FC67"/>
            </a:solidFill>
            <a:prstDash val="solid"/>
            <a:round/>
            <a:headEnd len="med" w="med" type="none"/>
            <a:tailEnd len="med" w="med" type="stealth"/>
          </a:ln>
        </p:spPr>
      </p:cxnSp>
      <p:sp>
        <p:nvSpPr>
          <p:cNvPr id="750" name="Google Shape;750;p88"/>
          <p:cNvSpPr/>
          <p:nvPr/>
        </p:nvSpPr>
        <p:spPr>
          <a:xfrm>
            <a:off x="2642413" y="376525"/>
            <a:ext cx="1482900" cy="14829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cxnSp>
        <p:nvCxnSpPr>
          <p:cNvPr id="751" name="Google Shape;751;p88"/>
          <p:cNvCxnSpPr>
            <a:stCxn id="748" idx="3"/>
            <a:endCxn id="752" idx="2"/>
          </p:cNvCxnSpPr>
          <p:nvPr/>
        </p:nvCxnSpPr>
        <p:spPr>
          <a:xfrm flipH="1">
            <a:off x="1665575" y="2252450"/>
            <a:ext cx="549900" cy="1927500"/>
          </a:xfrm>
          <a:prstGeom prst="curvedConnector5">
            <a:avLst>
              <a:gd fmla="val -43303" name="adj1"/>
              <a:gd fmla="val 47127" name="adj2"/>
              <a:gd fmla="val 143308" name="adj3"/>
            </a:avLst>
          </a:prstGeom>
          <a:noFill/>
          <a:ln cap="flat" cmpd="sng" w="9525">
            <a:solidFill>
              <a:srgbClr val="F2FC67"/>
            </a:solidFill>
            <a:prstDash val="solid"/>
            <a:round/>
            <a:headEnd len="med" w="med" type="none"/>
            <a:tailEnd len="med" w="med" type="stealth"/>
          </a:ln>
        </p:spPr>
      </p:cxnSp>
      <p:sp>
        <p:nvSpPr>
          <p:cNvPr id="752" name="Google Shape;752;p88"/>
          <p:cNvSpPr/>
          <p:nvPr/>
        </p:nvSpPr>
        <p:spPr>
          <a:xfrm>
            <a:off x="1665550" y="3361800"/>
            <a:ext cx="1644300" cy="16362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53" name="Google Shape;753;p88"/>
          <p:cNvSpPr/>
          <p:nvPr/>
        </p:nvSpPr>
        <p:spPr>
          <a:xfrm>
            <a:off x="4440850" y="235200"/>
            <a:ext cx="2371500" cy="1764000"/>
          </a:xfrm>
          <a:prstGeom prst="flowChartAlternateProcess">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rgbClr val="4095A5"/>
              </a:buClr>
              <a:buSzPts val="1400"/>
              <a:buFont typeface="IBM Plex Sans"/>
              <a:buChar char="●"/>
            </a:pPr>
            <a:r>
              <a:rPr lang="en">
                <a:solidFill>
                  <a:srgbClr val="4095A5"/>
                </a:solidFill>
                <a:latin typeface="IBM Plex Sans"/>
                <a:ea typeface="IBM Plex Sans"/>
                <a:cs typeface="IBM Plex Sans"/>
                <a:sym typeface="IBM Plex Sans"/>
              </a:rPr>
              <a:t>Longer average trip times</a:t>
            </a:r>
            <a:endParaRPr>
              <a:solidFill>
                <a:srgbClr val="4095A5"/>
              </a:solidFill>
              <a:latin typeface="IBM Plex Sans"/>
              <a:ea typeface="IBM Plex Sans"/>
              <a:cs typeface="IBM Plex Sans"/>
              <a:sym typeface="IBM Plex Sans"/>
            </a:endParaRPr>
          </a:p>
          <a:p>
            <a:pPr indent="-317500" lvl="0" marL="457200" rtl="0" algn="l">
              <a:spcBef>
                <a:spcPts val="0"/>
              </a:spcBef>
              <a:spcAft>
                <a:spcPts val="0"/>
              </a:spcAft>
              <a:buClr>
                <a:srgbClr val="4095A5"/>
              </a:buClr>
              <a:buSzPts val="1400"/>
              <a:buFont typeface="IBM Plex Sans"/>
              <a:buChar char="●"/>
            </a:pPr>
            <a:r>
              <a:rPr lang="en">
                <a:solidFill>
                  <a:srgbClr val="4095A5"/>
                </a:solidFill>
                <a:latin typeface="IBM Plex Sans"/>
                <a:ea typeface="IBM Plex Sans"/>
                <a:cs typeface="IBM Plex Sans"/>
                <a:sym typeface="IBM Plex Sans"/>
              </a:rPr>
              <a:t>Bookings mostly made in the afternoon</a:t>
            </a:r>
            <a:endParaRPr>
              <a:solidFill>
                <a:srgbClr val="4095A5"/>
              </a:solidFill>
              <a:latin typeface="IBM Plex Sans"/>
              <a:ea typeface="IBM Plex Sans"/>
              <a:cs typeface="IBM Plex Sans"/>
              <a:sym typeface="IBM Plex Sans"/>
            </a:endParaRPr>
          </a:p>
          <a:p>
            <a:pPr indent="-317500" lvl="0" marL="457200" rtl="0" algn="l">
              <a:spcBef>
                <a:spcPts val="0"/>
              </a:spcBef>
              <a:spcAft>
                <a:spcPts val="0"/>
              </a:spcAft>
              <a:buClr>
                <a:srgbClr val="4095A5"/>
              </a:buClr>
              <a:buSzPts val="1400"/>
              <a:buFont typeface="IBM Plex Sans"/>
              <a:buChar char="●"/>
            </a:pPr>
            <a:r>
              <a:rPr lang="en">
                <a:solidFill>
                  <a:srgbClr val="4095A5"/>
                </a:solidFill>
                <a:latin typeface="IBM Plex Sans"/>
                <a:ea typeface="IBM Plex Sans"/>
                <a:cs typeface="IBM Plex Sans"/>
                <a:sym typeface="IBM Plex Sans"/>
              </a:rPr>
              <a:t>Lack of use</a:t>
            </a:r>
            <a:endParaRPr>
              <a:solidFill>
                <a:srgbClr val="4095A5"/>
              </a:solidFill>
              <a:latin typeface="IBM Plex Sans"/>
              <a:ea typeface="IBM Plex Sans"/>
              <a:cs typeface="IBM Plex Sans"/>
              <a:sym typeface="IBM Plex Sans"/>
            </a:endParaRPr>
          </a:p>
        </p:txBody>
      </p:sp>
      <p:sp>
        <p:nvSpPr>
          <p:cNvPr id="754" name="Google Shape;754;p88"/>
          <p:cNvSpPr/>
          <p:nvPr/>
        </p:nvSpPr>
        <p:spPr>
          <a:xfrm>
            <a:off x="4491675" y="2130650"/>
            <a:ext cx="2371500" cy="1414800"/>
          </a:xfrm>
          <a:prstGeom prst="flowChartAlternateProcess">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rgbClr val="4095A5"/>
              </a:buClr>
              <a:buSzPts val="1400"/>
              <a:buFont typeface="IBM Plex Sans"/>
              <a:buChar char="●"/>
            </a:pPr>
            <a:r>
              <a:rPr lang="en">
                <a:solidFill>
                  <a:srgbClr val="4095A5"/>
                </a:solidFill>
                <a:latin typeface="IBM Plex Sans"/>
                <a:ea typeface="IBM Plex Sans"/>
                <a:cs typeface="IBM Plex Sans"/>
                <a:sym typeface="IBM Plex Sans"/>
              </a:rPr>
              <a:t>Favor recreational destinations</a:t>
            </a:r>
            <a:endParaRPr>
              <a:solidFill>
                <a:srgbClr val="4095A5"/>
              </a:solidFill>
              <a:latin typeface="IBM Plex Sans"/>
              <a:ea typeface="IBM Plex Sans"/>
              <a:cs typeface="IBM Plex Sans"/>
              <a:sym typeface="IBM Plex Sans"/>
            </a:endParaRPr>
          </a:p>
          <a:p>
            <a:pPr indent="-317500" lvl="0" marL="457200" rtl="0" algn="l">
              <a:spcBef>
                <a:spcPts val="0"/>
              </a:spcBef>
              <a:spcAft>
                <a:spcPts val="0"/>
              </a:spcAft>
              <a:buClr>
                <a:srgbClr val="4095A5"/>
              </a:buClr>
              <a:buSzPts val="1400"/>
              <a:buFont typeface="IBM Plex Sans"/>
              <a:buChar char="●"/>
            </a:pPr>
            <a:r>
              <a:rPr lang="en">
                <a:solidFill>
                  <a:srgbClr val="4095A5"/>
                </a:solidFill>
                <a:latin typeface="IBM Plex Sans"/>
                <a:ea typeface="IBM Plex Sans"/>
                <a:cs typeface="IBM Plex Sans"/>
                <a:sym typeface="IBM Plex Sans"/>
              </a:rPr>
              <a:t>Most trips happen during the weekend</a:t>
            </a:r>
            <a:endParaRPr>
              <a:solidFill>
                <a:srgbClr val="4095A5"/>
              </a:solidFill>
              <a:latin typeface="IBM Plex Sans"/>
              <a:ea typeface="IBM Plex Sans"/>
              <a:cs typeface="IBM Plex Sans"/>
              <a:sym typeface="IBM Plex Sans"/>
            </a:endParaRPr>
          </a:p>
        </p:txBody>
      </p:sp>
      <p:sp>
        <p:nvSpPr>
          <p:cNvPr id="755" name="Google Shape;755;p88"/>
          <p:cNvSpPr/>
          <p:nvPr/>
        </p:nvSpPr>
        <p:spPr>
          <a:xfrm>
            <a:off x="4498050" y="3676900"/>
            <a:ext cx="2353800" cy="1231200"/>
          </a:xfrm>
          <a:prstGeom prst="flowChartAlternateProcess">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rgbClr val="4095A5"/>
              </a:buClr>
              <a:buSzPts val="1400"/>
              <a:buFont typeface="IBM Plex Sans"/>
              <a:buChar char="●"/>
            </a:pPr>
            <a:r>
              <a:rPr lang="en">
                <a:solidFill>
                  <a:srgbClr val="4095A5"/>
                </a:solidFill>
                <a:latin typeface="IBM Plex Sans"/>
                <a:ea typeface="IBM Plex Sans"/>
                <a:cs typeface="IBM Plex Sans"/>
                <a:sym typeface="IBM Plex Sans"/>
              </a:rPr>
              <a:t>Sporadic usage of cycles</a:t>
            </a:r>
            <a:endParaRPr>
              <a:solidFill>
                <a:srgbClr val="4095A5"/>
              </a:solidFill>
              <a:latin typeface="IBM Plex Sans"/>
              <a:ea typeface="IBM Plex Sans"/>
              <a:cs typeface="IBM Plex Sans"/>
              <a:sym typeface="IBM Plex Sans"/>
            </a:endParaRPr>
          </a:p>
          <a:p>
            <a:pPr indent="-317500" lvl="0" marL="457200" rtl="0" algn="l">
              <a:spcBef>
                <a:spcPts val="0"/>
              </a:spcBef>
              <a:spcAft>
                <a:spcPts val="0"/>
              </a:spcAft>
              <a:buClr>
                <a:srgbClr val="4095A5"/>
              </a:buClr>
              <a:buSzPts val="1400"/>
              <a:buFont typeface="IBM Plex Sans"/>
              <a:buChar char="●"/>
            </a:pPr>
            <a:r>
              <a:rPr lang="en">
                <a:solidFill>
                  <a:srgbClr val="4095A5"/>
                </a:solidFill>
                <a:latin typeface="IBM Plex Sans"/>
                <a:ea typeface="IBM Plex Sans"/>
                <a:cs typeface="IBM Plex Sans"/>
                <a:sym typeface="IBM Plex Sans"/>
              </a:rPr>
              <a:t>Limited number of stations booked</a:t>
            </a:r>
            <a:endParaRPr>
              <a:solidFill>
                <a:srgbClr val="4095A5"/>
              </a:solidFill>
              <a:latin typeface="IBM Plex Sans"/>
              <a:ea typeface="IBM Plex Sans"/>
              <a:cs typeface="IBM Plex Sans"/>
              <a:sym typeface="IBM Plex Sans"/>
            </a:endParaRPr>
          </a:p>
        </p:txBody>
      </p:sp>
      <p:sp>
        <p:nvSpPr>
          <p:cNvPr id="756" name="Google Shape;756;p88"/>
          <p:cNvSpPr/>
          <p:nvPr/>
        </p:nvSpPr>
        <p:spPr>
          <a:xfrm>
            <a:off x="7462800" y="390250"/>
            <a:ext cx="1296900" cy="12969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57" name="Google Shape;757;p88"/>
          <p:cNvSpPr txBox="1"/>
          <p:nvPr/>
        </p:nvSpPr>
        <p:spPr>
          <a:xfrm>
            <a:off x="7463900" y="609900"/>
            <a:ext cx="1368000" cy="9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095A5"/>
                </a:solidFill>
                <a:latin typeface="IBM Plex Sans"/>
                <a:ea typeface="IBM Plex Sans"/>
                <a:cs typeface="IBM Plex Sans"/>
                <a:sym typeface="IBM Plex Sans"/>
              </a:rPr>
              <a:t>Build new docking stations at </a:t>
            </a:r>
            <a:r>
              <a:rPr b="1" lang="en" sz="1200">
                <a:solidFill>
                  <a:srgbClr val="4095A5"/>
                </a:solidFill>
                <a:latin typeface="IBM Plex Sans"/>
                <a:ea typeface="IBM Plex Sans"/>
                <a:cs typeface="IBM Plex Sans"/>
                <a:sym typeface="IBM Plex Sans"/>
              </a:rPr>
              <a:t>high</a:t>
            </a:r>
            <a:r>
              <a:rPr b="1" lang="en" sz="1200">
                <a:solidFill>
                  <a:srgbClr val="4095A5"/>
                </a:solidFill>
                <a:latin typeface="IBM Plex Sans"/>
                <a:ea typeface="IBM Plex Sans"/>
                <a:cs typeface="IBM Plex Sans"/>
                <a:sym typeface="IBM Plex Sans"/>
              </a:rPr>
              <a:t> traffic areas</a:t>
            </a:r>
            <a:endParaRPr b="1" sz="1200">
              <a:solidFill>
                <a:srgbClr val="4095A5"/>
              </a:solidFill>
              <a:latin typeface="IBM Plex Sans"/>
              <a:ea typeface="IBM Plex Sans"/>
              <a:cs typeface="IBM Plex Sans"/>
              <a:sym typeface="IBM Plex Sans"/>
            </a:endParaRPr>
          </a:p>
        </p:txBody>
      </p:sp>
      <p:sp>
        <p:nvSpPr>
          <p:cNvPr id="758" name="Google Shape;758;p88"/>
          <p:cNvSpPr/>
          <p:nvPr/>
        </p:nvSpPr>
        <p:spPr>
          <a:xfrm>
            <a:off x="7426100" y="2116588"/>
            <a:ext cx="1316700" cy="13167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59" name="Google Shape;759;p88"/>
          <p:cNvSpPr txBox="1"/>
          <p:nvPr/>
        </p:nvSpPr>
        <p:spPr>
          <a:xfrm>
            <a:off x="7400450" y="2204563"/>
            <a:ext cx="1368000" cy="9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095A5"/>
                </a:solidFill>
                <a:latin typeface="IBM Plex Sans"/>
                <a:ea typeface="IBM Plex Sans"/>
                <a:cs typeface="IBM Plex Sans"/>
                <a:sym typeface="IBM Plex Sans"/>
              </a:rPr>
              <a:t>Launch marketing campaigns at recreational spaces</a:t>
            </a:r>
            <a:endParaRPr b="1" sz="1200">
              <a:solidFill>
                <a:srgbClr val="4095A5"/>
              </a:solidFill>
              <a:latin typeface="IBM Plex Sans"/>
              <a:ea typeface="IBM Plex Sans"/>
              <a:cs typeface="IBM Plex Sans"/>
              <a:sym typeface="IBM Plex Sans"/>
            </a:endParaRPr>
          </a:p>
        </p:txBody>
      </p:sp>
      <p:sp>
        <p:nvSpPr>
          <p:cNvPr id="760" name="Google Shape;760;p88"/>
          <p:cNvSpPr/>
          <p:nvPr/>
        </p:nvSpPr>
        <p:spPr>
          <a:xfrm>
            <a:off x="7489538" y="3676750"/>
            <a:ext cx="1316700" cy="13167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61" name="Google Shape;761;p88"/>
          <p:cNvSpPr txBox="1"/>
          <p:nvPr/>
        </p:nvSpPr>
        <p:spPr>
          <a:xfrm>
            <a:off x="7489538" y="3867100"/>
            <a:ext cx="1368000" cy="9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095A5"/>
                </a:solidFill>
                <a:latin typeface="IBM Plex Sans"/>
                <a:ea typeface="IBM Plex Sans"/>
                <a:cs typeface="IBM Plex Sans"/>
                <a:sym typeface="IBM Plex Sans"/>
              </a:rPr>
              <a:t>Emphasize Cyclistic’s USP in current campaigns</a:t>
            </a:r>
            <a:endParaRPr b="1" sz="1200">
              <a:solidFill>
                <a:srgbClr val="4095A5"/>
              </a:solidFill>
              <a:latin typeface="IBM Plex Sans"/>
              <a:ea typeface="IBM Plex Sans"/>
              <a:cs typeface="IBM Plex Sans"/>
              <a:sym typeface="IBM Plex Sans"/>
            </a:endParaRPr>
          </a:p>
        </p:txBody>
      </p:sp>
      <p:sp>
        <p:nvSpPr>
          <p:cNvPr id="762" name="Google Shape;762;p88"/>
          <p:cNvSpPr/>
          <p:nvPr/>
        </p:nvSpPr>
        <p:spPr>
          <a:xfrm>
            <a:off x="2693400" y="2113150"/>
            <a:ext cx="1316700" cy="13167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763" name="Google Shape;763;p88"/>
          <p:cNvSpPr txBox="1"/>
          <p:nvPr/>
        </p:nvSpPr>
        <p:spPr>
          <a:xfrm>
            <a:off x="2758575" y="525750"/>
            <a:ext cx="1296900" cy="10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095A5"/>
                </a:solidFill>
                <a:latin typeface="IBM Plex Sans"/>
                <a:ea typeface="IBM Plex Sans"/>
                <a:cs typeface="IBM Plex Sans"/>
                <a:sym typeface="IBM Plex Sans"/>
              </a:rPr>
              <a:t>Appeal to their </a:t>
            </a:r>
            <a:r>
              <a:rPr b="1" i="1" lang="en" sz="1800">
                <a:solidFill>
                  <a:srgbClr val="4095A5"/>
                </a:solidFill>
                <a:latin typeface="IBM Plex Sans"/>
                <a:ea typeface="IBM Plex Sans"/>
                <a:cs typeface="IBM Plex Sans"/>
                <a:sym typeface="IBM Plex Sans"/>
              </a:rPr>
              <a:t>transport needs</a:t>
            </a:r>
            <a:endParaRPr b="1" i="1" sz="1800">
              <a:solidFill>
                <a:srgbClr val="4095A5"/>
              </a:solidFill>
              <a:latin typeface="IBM Plex Sans"/>
              <a:ea typeface="IBM Plex Sans"/>
              <a:cs typeface="IBM Plex Sans"/>
              <a:sym typeface="IBM Plex Sans"/>
            </a:endParaRPr>
          </a:p>
        </p:txBody>
      </p:sp>
      <p:sp>
        <p:nvSpPr>
          <p:cNvPr id="764" name="Google Shape;764;p88"/>
          <p:cNvSpPr txBox="1"/>
          <p:nvPr/>
        </p:nvSpPr>
        <p:spPr>
          <a:xfrm>
            <a:off x="2687475" y="2383988"/>
            <a:ext cx="1368000" cy="9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095A5"/>
                </a:solidFill>
                <a:latin typeface="IBM Plex Sans"/>
                <a:ea typeface="IBM Plex Sans"/>
                <a:cs typeface="IBM Plex Sans"/>
                <a:sym typeface="IBM Plex Sans"/>
              </a:rPr>
              <a:t>“Go where they are”</a:t>
            </a:r>
            <a:endParaRPr b="1" i="1" sz="1800">
              <a:solidFill>
                <a:srgbClr val="4095A5"/>
              </a:solidFill>
              <a:latin typeface="IBM Plex Sans"/>
              <a:ea typeface="IBM Plex Sans"/>
              <a:cs typeface="IBM Plex Sans"/>
              <a:sym typeface="IBM Plex Sans"/>
            </a:endParaRPr>
          </a:p>
        </p:txBody>
      </p:sp>
      <p:sp>
        <p:nvSpPr>
          <p:cNvPr id="765" name="Google Shape;765;p88"/>
          <p:cNvSpPr txBox="1"/>
          <p:nvPr/>
        </p:nvSpPr>
        <p:spPr>
          <a:xfrm>
            <a:off x="1728700" y="3488750"/>
            <a:ext cx="1518000" cy="10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4095A5"/>
                </a:solidFill>
                <a:latin typeface="IBM Plex Sans"/>
                <a:ea typeface="IBM Plex Sans"/>
                <a:cs typeface="IBM Plex Sans"/>
                <a:sym typeface="IBM Plex Sans"/>
              </a:rPr>
              <a:t>Remind them of  what they’re missing out on</a:t>
            </a:r>
            <a:endParaRPr b="1" i="1" sz="1700">
              <a:solidFill>
                <a:srgbClr val="4095A5"/>
              </a:solidFill>
              <a:latin typeface="IBM Plex Sans"/>
              <a:ea typeface="IBM Plex Sans"/>
              <a:cs typeface="IBM Plex Sans"/>
              <a:sym typeface="IBM Plex Sans"/>
            </a:endParaRPr>
          </a:p>
        </p:txBody>
      </p:sp>
      <p:cxnSp>
        <p:nvCxnSpPr>
          <p:cNvPr id="766" name="Google Shape;766;p88"/>
          <p:cNvCxnSpPr>
            <a:stCxn id="748" idx="3"/>
            <a:endCxn id="764" idx="1"/>
          </p:cNvCxnSpPr>
          <p:nvPr/>
        </p:nvCxnSpPr>
        <p:spPr>
          <a:xfrm>
            <a:off x="2215475" y="2252450"/>
            <a:ext cx="471900" cy="585600"/>
          </a:xfrm>
          <a:prstGeom prst="curvedConnector3">
            <a:avLst>
              <a:gd fmla="val 50011" name="adj1"/>
            </a:avLst>
          </a:prstGeom>
          <a:noFill/>
          <a:ln cap="flat" cmpd="sng" w="9525">
            <a:solidFill>
              <a:srgbClr val="F2FC67"/>
            </a:solidFill>
            <a:prstDash val="solid"/>
            <a:round/>
            <a:headEnd len="med" w="med" type="none"/>
            <a:tailEnd len="med" w="med" type="stealth"/>
          </a:ln>
        </p:spPr>
      </p:cxnSp>
      <p:cxnSp>
        <p:nvCxnSpPr>
          <p:cNvPr id="767" name="Google Shape;767;p88"/>
          <p:cNvCxnSpPr>
            <a:stCxn id="750" idx="6"/>
            <a:endCxn id="753" idx="1"/>
          </p:cNvCxnSpPr>
          <p:nvPr/>
        </p:nvCxnSpPr>
        <p:spPr>
          <a:xfrm flipH="1" rot="10800000">
            <a:off x="4125313" y="1117075"/>
            <a:ext cx="315600" cy="900"/>
          </a:xfrm>
          <a:prstGeom prst="curvedConnector3">
            <a:avLst>
              <a:gd fmla="val 49990" name="adj1"/>
            </a:avLst>
          </a:prstGeom>
          <a:noFill/>
          <a:ln cap="flat" cmpd="sng" w="9525">
            <a:solidFill>
              <a:srgbClr val="F2FC67"/>
            </a:solidFill>
            <a:prstDash val="solid"/>
            <a:round/>
            <a:headEnd len="med" w="med" type="none"/>
            <a:tailEnd len="med" w="med" type="none"/>
          </a:ln>
        </p:spPr>
      </p:cxnSp>
      <p:cxnSp>
        <p:nvCxnSpPr>
          <p:cNvPr id="768" name="Google Shape;768;p88"/>
          <p:cNvCxnSpPr>
            <a:endCxn id="755" idx="1"/>
          </p:cNvCxnSpPr>
          <p:nvPr/>
        </p:nvCxnSpPr>
        <p:spPr>
          <a:xfrm flipH="1" rot="10800000">
            <a:off x="3351750" y="4292500"/>
            <a:ext cx="1146300" cy="7200"/>
          </a:xfrm>
          <a:prstGeom prst="curvedConnector3">
            <a:avLst>
              <a:gd fmla="val 50000" name="adj1"/>
            </a:avLst>
          </a:prstGeom>
          <a:noFill/>
          <a:ln cap="flat" cmpd="sng" w="9525">
            <a:solidFill>
              <a:srgbClr val="F2FC67"/>
            </a:solidFill>
            <a:prstDash val="solid"/>
            <a:round/>
            <a:headEnd len="med" w="med" type="none"/>
            <a:tailEnd len="med" w="med" type="none"/>
          </a:ln>
        </p:spPr>
      </p:cxnSp>
      <p:cxnSp>
        <p:nvCxnSpPr>
          <p:cNvPr id="769" name="Google Shape;769;p88"/>
          <p:cNvCxnSpPr>
            <a:stCxn id="764" idx="3"/>
            <a:endCxn id="754" idx="1"/>
          </p:cNvCxnSpPr>
          <p:nvPr/>
        </p:nvCxnSpPr>
        <p:spPr>
          <a:xfrm>
            <a:off x="4055475" y="2838038"/>
            <a:ext cx="436200" cy="600"/>
          </a:xfrm>
          <a:prstGeom prst="curvedConnector3">
            <a:avLst>
              <a:gd fmla="val 50000" name="adj1"/>
            </a:avLst>
          </a:prstGeom>
          <a:noFill/>
          <a:ln cap="flat" cmpd="sng" w="9525">
            <a:solidFill>
              <a:srgbClr val="F2FC67"/>
            </a:solidFill>
            <a:prstDash val="solid"/>
            <a:round/>
            <a:headEnd len="med" w="med" type="none"/>
            <a:tailEnd len="med" w="med" type="none"/>
          </a:ln>
        </p:spPr>
      </p:cxnSp>
      <p:cxnSp>
        <p:nvCxnSpPr>
          <p:cNvPr id="770" name="Google Shape;770;p88"/>
          <p:cNvCxnSpPr>
            <a:stCxn id="753" idx="3"/>
            <a:endCxn id="756" idx="2"/>
          </p:cNvCxnSpPr>
          <p:nvPr/>
        </p:nvCxnSpPr>
        <p:spPr>
          <a:xfrm flipH="1" rot="10800000">
            <a:off x="6812350" y="1038600"/>
            <a:ext cx="650400" cy="78600"/>
          </a:xfrm>
          <a:prstGeom prst="curvedConnector3">
            <a:avLst>
              <a:gd fmla="val 50004" name="adj1"/>
            </a:avLst>
          </a:prstGeom>
          <a:noFill/>
          <a:ln cap="flat" cmpd="sng" w="9525">
            <a:solidFill>
              <a:srgbClr val="F2FC67"/>
            </a:solidFill>
            <a:prstDash val="solid"/>
            <a:round/>
            <a:headEnd len="med" w="med" type="none"/>
            <a:tailEnd len="med" w="med" type="stealth"/>
          </a:ln>
        </p:spPr>
      </p:cxnSp>
      <p:cxnSp>
        <p:nvCxnSpPr>
          <p:cNvPr id="771" name="Google Shape;771;p88"/>
          <p:cNvCxnSpPr>
            <a:stCxn id="754" idx="3"/>
            <a:endCxn id="759" idx="1"/>
          </p:cNvCxnSpPr>
          <p:nvPr/>
        </p:nvCxnSpPr>
        <p:spPr>
          <a:xfrm flipH="1" rot="10800000">
            <a:off x="6863175" y="2672450"/>
            <a:ext cx="537300" cy="165600"/>
          </a:xfrm>
          <a:prstGeom prst="curvedConnector3">
            <a:avLst>
              <a:gd fmla="val 49998" name="adj1"/>
            </a:avLst>
          </a:prstGeom>
          <a:noFill/>
          <a:ln cap="flat" cmpd="sng" w="9525">
            <a:solidFill>
              <a:srgbClr val="F2FC67"/>
            </a:solidFill>
            <a:prstDash val="solid"/>
            <a:round/>
            <a:headEnd len="med" w="med" type="none"/>
            <a:tailEnd len="med" w="med" type="stealth"/>
          </a:ln>
        </p:spPr>
      </p:cxnSp>
      <p:cxnSp>
        <p:nvCxnSpPr>
          <p:cNvPr id="772" name="Google Shape;772;p88"/>
          <p:cNvCxnSpPr>
            <a:stCxn id="755" idx="3"/>
          </p:cNvCxnSpPr>
          <p:nvPr/>
        </p:nvCxnSpPr>
        <p:spPr>
          <a:xfrm flipH="1" rot="10800000">
            <a:off x="6851850" y="4213600"/>
            <a:ext cx="637800" cy="78900"/>
          </a:xfrm>
          <a:prstGeom prst="curvedConnector3">
            <a:avLst>
              <a:gd fmla="val 50000" name="adj1"/>
            </a:avLst>
          </a:prstGeom>
          <a:noFill/>
          <a:ln cap="flat" cmpd="sng" w="9525">
            <a:solidFill>
              <a:srgbClr val="F2FC67"/>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565" name="Shape 565"/>
        <p:cNvGrpSpPr/>
        <p:nvPr/>
      </p:nvGrpSpPr>
      <p:grpSpPr>
        <a:xfrm>
          <a:off x="0" y="0"/>
          <a:ext cx="0" cy="0"/>
          <a:chOff x="0" y="0"/>
          <a:chExt cx="0" cy="0"/>
        </a:xfrm>
      </p:grpSpPr>
      <p:sp>
        <p:nvSpPr>
          <p:cNvPr id="566" name="Google Shape;566;p71"/>
          <p:cNvSpPr txBox="1"/>
          <p:nvPr>
            <p:ph type="title"/>
          </p:nvPr>
        </p:nvSpPr>
        <p:spPr>
          <a:xfrm>
            <a:off x="344000" y="332350"/>
            <a:ext cx="4711500" cy="10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2FC67"/>
                </a:solidFill>
                <a:latin typeface="IBM Plex Sans"/>
                <a:ea typeface="IBM Plex Sans"/>
                <a:cs typeface="IBM Plex Sans"/>
                <a:sym typeface="IBM Plex Sans"/>
              </a:rPr>
              <a:t>The Scenario</a:t>
            </a:r>
            <a:endParaRPr b="1" sz="4800">
              <a:solidFill>
                <a:srgbClr val="F2FC67"/>
              </a:solidFill>
              <a:latin typeface="IBM Plex Sans"/>
              <a:ea typeface="IBM Plex Sans"/>
              <a:cs typeface="IBM Plex Sans"/>
              <a:sym typeface="IBM Plex Sans"/>
            </a:endParaRPr>
          </a:p>
        </p:txBody>
      </p:sp>
      <p:sp>
        <p:nvSpPr>
          <p:cNvPr id="567" name="Google Shape;567;p71"/>
          <p:cNvSpPr txBox="1"/>
          <p:nvPr>
            <p:ph idx="1" type="body"/>
          </p:nvPr>
        </p:nvSpPr>
        <p:spPr>
          <a:xfrm>
            <a:off x="344000" y="1506800"/>
            <a:ext cx="7860300" cy="330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sz="1800">
                <a:solidFill>
                  <a:schemeClr val="lt1"/>
                </a:solidFill>
              </a:rPr>
              <a:t>Cyclistic </a:t>
            </a:r>
            <a:r>
              <a:rPr lang="en" sz="1800">
                <a:solidFill>
                  <a:schemeClr val="lt1"/>
                </a:solidFill>
              </a:rPr>
              <a:t>is a </a:t>
            </a:r>
            <a:r>
              <a:rPr lang="en">
                <a:solidFill>
                  <a:schemeClr val="lt1"/>
                </a:solidFill>
              </a:rPr>
              <a:t> </a:t>
            </a:r>
            <a:r>
              <a:rPr lang="en" sz="1800">
                <a:solidFill>
                  <a:schemeClr val="lt1"/>
                </a:solidFill>
              </a:rPr>
              <a:t>bike-share program based in Chicago with a fleet of more than 5,800 bicycles and 600 docking stations</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They offer flexible </a:t>
            </a:r>
            <a:r>
              <a:rPr lang="en" sz="1800">
                <a:solidFill>
                  <a:schemeClr val="lt1"/>
                </a:solidFill>
              </a:rPr>
              <a:t>pricing</a:t>
            </a:r>
            <a:r>
              <a:rPr lang="en" sz="1800">
                <a:solidFill>
                  <a:schemeClr val="lt1"/>
                </a:solidFill>
              </a:rPr>
              <a:t> plans from single-ride passes, full-day passes, and annual memberships</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Customers who purchase single-ride and full-day passes are referred to as </a:t>
            </a:r>
            <a:r>
              <a:rPr b="1" lang="en" sz="1800">
                <a:solidFill>
                  <a:schemeClr val="lt1"/>
                </a:solidFill>
              </a:rPr>
              <a:t>casual riders</a:t>
            </a:r>
            <a:r>
              <a:rPr lang="en" sz="1800">
                <a:solidFill>
                  <a:schemeClr val="lt1"/>
                </a:solidFill>
              </a:rPr>
              <a:t>, </a:t>
            </a:r>
            <a:r>
              <a:rPr lang="en" sz="1800">
                <a:solidFill>
                  <a:schemeClr val="lt1"/>
                </a:solidFill>
              </a:rPr>
              <a:t>while those who purchase a membership are Cyclistic </a:t>
            </a:r>
            <a:r>
              <a:rPr b="1" lang="en" sz="1800">
                <a:solidFill>
                  <a:schemeClr val="lt1"/>
                </a:solidFill>
              </a:rPr>
              <a:t>members</a:t>
            </a:r>
            <a:endParaRPr b="1" sz="1800">
              <a:solidFill>
                <a:schemeClr val="lt1"/>
              </a:solidFill>
            </a:endParaRPr>
          </a:p>
          <a:p>
            <a:pPr indent="0" lvl="0" marL="0" rtl="0" algn="l">
              <a:spcBef>
                <a:spcPts val="0"/>
              </a:spcBef>
              <a:spcAft>
                <a:spcPts val="0"/>
              </a:spcAft>
              <a:buClr>
                <a:schemeClr val="dk1"/>
              </a:buClr>
              <a:buSzPts val="1100"/>
              <a:buNone/>
            </a:pPr>
            <a:r>
              <a:t/>
            </a:r>
            <a:endParaRPr sz="1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776" name="Shape 776"/>
        <p:cNvGrpSpPr/>
        <p:nvPr/>
      </p:nvGrpSpPr>
      <p:grpSpPr>
        <a:xfrm>
          <a:off x="0" y="0"/>
          <a:ext cx="0" cy="0"/>
          <a:chOff x="0" y="0"/>
          <a:chExt cx="0" cy="0"/>
        </a:xfrm>
      </p:grpSpPr>
      <p:sp>
        <p:nvSpPr>
          <p:cNvPr id="777" name="Google Shape;777;p89"/>
          <p:cNvSpPr txBox="1"/>
          <p:nvPr>
            <p:ph type="title"/>
          </p:nvPr>
        </p:nvSpPr>
        <p:spPr>
          <a:xfrm>
            <a:off x="1558950" y="2038800"/>
            <a:ext cx="5904000" cy="10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2FC67"/>
                </a:solidFill>
                <a:latin typeface="IBM Plex Sans"/>
                <a:ea typeface="IBM Plex Sans"/>
                <a:cs typeface="IBM Plex Sans"/>
                <a:sym typeface="IBM Plex Sans"/>
              </a:rPr>
              <a:t>Appendix</a:t>
            </a:r>
            <a:endParaRPr b="1">
              <a:solidFill>
                <a:srgbClr val="F2FC67"/>
              </a:solidFill>
              <a:latin typeface="IBM Plex Sans"/>
              <a:ea typeface="IBM Plex Sans"/>
              <a:cs typeface="IBM Plex Sans"/>
              <a:sym typeface="IBM Plex Sans"/>
            </a:endParaRPr>
          </a:p>
        </p:txBody>
      </p:sp>
      <p:sp>
        <p:nvSpPr>
          <p:cNvPr id="778" name="Google Shape;778;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782" name="Shape 782"/>
        <p:cNvGrpSpPr/>
        <p:nvPr/>
      </p:nvGrpSpPr>
      <p:grpSpPr>
        <a:xfrm>
          <a:off x="0" y="0"/>
          <a:ext cx="0" cy="0"/>
          <a:chOff x="0" y="0"/>
          <a:chExt cx="0" cy="0"/>
        </a:xfrm>
      </p:grpSpPr>
      <p:sp>
        <p:nvSpPr>
          <p:cNvPr id="783" name="Google Shape;783;p90"/>
          <p:cNvSpPr txBox="1"/>
          <p:nvPr>
            <p:ph type="title"/>
          </p:nvPr>
        </p:nvSpPr>
        <p:spPr>
          <a:xfrm>
            <a:off x="796350" y="719950"/>
            <a:ext cx="7891800" cy="4005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Font typeface="IBM Plex Sans"/>
              <a:buChar char="●"/>
            </a:pPr>
            <a:r>
              <a:rPr b="1" lang="en" sz="2400">
                <a:solidFill>
                  <a:schemeClr val="lt1"/>
                </a:solidFill>
                <a:latin typeface="IBM Plex Sans"/>
                <a:ea typeface="IBM Plex Sans"/>
                <a:cs typeface="IBM Plex Sans"/>
                <a:sym typeface="IBM Plex Sans"/>
              </a:rPr>
              <a:t>Data Sources: </a:t>
            </a:r>
            <a:r>
              <a:rPr lang="en" sz="2400" u="sng">
                <a:solidFill>
                  <a:srgbClr val="F2FC67"/>
                </a:solidFill>
                <a:hlinkClick r:id="rId3">
                  <a:extLst>
                    <a:ext uri="{A12FA001-AC4F-418D-AE19-62706E023703}">
                      <ahyp:hlinkClr val="tx"/>
                    </a:ext>
                  </a:extLst>
                </a:hlinkClick>
              </a:rPr>
              <a:t>https://divvy-tripdata.s3.amazonaws.com/index.html</a:t>
            </a:r>
            <a:endParaRPr sz="2400">
              <a:solidFill>
                <a:srgbClr val="F2FC67"/>
              </a:solidFill>
            </a:endParaRPr>
          </a:p>
          <a:p>
            <a:pPr indent="-381000" lvl="0" marL="457200" rtl="0" algn="l">
              <a:spcBef>
                <a:spcPts val="0"/>
              </a:spcBef>
              <a:spcAft>
                <a:spcPts val="0"/>
              </a:spcAft>
              <a:buClr>
                <a:schemeClr val="lt1"/>
              </a:buClr>
              <a:buSzPts val="2400"/>
              <a:buChar char="●"/>
            </a:pPr>
            <a:r>
              <a:rPr b="1" lang="en" sz="2400">
                <a:solidFill>
                  <a:schemeClr val="lt1"/>
                </a:solidFill>
                <a:latin typeface="IBM Plex Sans"/>
                <a:ea typeface="IBM Plex Sans"/>
                <a:cs typeface="IBM Plex Sans"/>
                <a:sym typeface="IBM Plex Sans"/>
              </a:rPr>
              <a:t>Icons</a:t>
            </a:r>
            <a:r>
              <a:rPr lang="en" sz="2400">
                <a:solidFill>
                  <a:schemeClr val="lt1"/>
                </a:solidFill>
              </a:rPr>
              <a:t>:</a:t>
            </a:r>
            <a:r>
              <a:rPr lang="en" sz="2400">
                <a:solidFill>
                  <a:srgbClr val="F2FC67"/>
                </a:solidFill>
              </a:rPr>
              <a:t> </a:t>
            </a:r>
            <a:r>
              <a:rPr lang="en" sz="2400" u="sng">
                <a:solidFill>
                  <a:srgbClr val="F2FC67"/>
                </a:solidFill>
                <a:hlinkClick r:id="rId4">
                  <a:extLst>
                    <a:ext uri="{A12FA001-AC4F-418D-AE19-62706E023703}">
                      <ahyp:hlinkClr val="tx"/>
                    </a:ext>
                  </a:extLst>
                </a:hlinkClick>
              </a:rPr>
              <a:t>https://thenounproject.com/</a:t>
            </a:r>
            <a:endParaRPr sz="2400" u="sng">
              <a:solidFill>
                <a:srgbClr val="F2FC67"/>
              </a:solidFill>
            </a:endParaRPr>
          </a:p>
          <a:p>
            <a:pPr indent="-381000" lvl="0" marL="457200" rtl="0" algn="l">
              <a:spcBef>
                <a:spcPts val="0"/>
              </a:spcBef>
              <a:spcAft>
                <a:spcPts val="0"/>
              </a:spcAft>
              <a:buClr>
                <a:schemeClr val="lt1"/>
              </a:buClr>
              <a:buSzPts val="2400"/>
              <a:buFont typeface="IBM Plex Sans"/>
              <a:buChar char="●"/>
            </a:pPr>
            <a:r>
              <a:rPr b="1" lang="en" sz="2400">
                <a:solidFill>
                  <a:schemeClr val="lt1"/>
                </a:solidFill>
                <a:latin typeface="IBM Plex Sans"/>
                <a:ea typeface="IBM Plex Sans"/>
                <a:cs typeface="IBM Plex Sans"/>
                <a:sym typeface="IBM Plex Sans"/>
              </a:rPr>
              <a:t>Tools Used: </a:t>
            </a:r>
            <a:r>
              <a:rPr lang="en" sz="2400">
                <a:solidFill>
                  <a:schemeClr val="lt1"/>
                </a:solidFill>
              </a:rPr>
              <a:t>RStudio Desktop, Tableau, Figma</a:t>
            </a:r>
            <a:endParaRPr sz="2400">
              <a:solidFill>
                <a:schemeClr val="lt1"/>
              </a:solidFill>
            </a:endParaRPr>
          </a:p>
          <a:p>
            <a:pPr indent="0" lvl="0" marL="0" rtl="0" algn="l">
              <a:spcBef>
                <a:spcPts val="0"/>
              </a:spcBef>
              <a:spcAft>
                <a:spcPts val="0"/>
              </a:spcAft>
              <a:buNone/>
            </a:pPr>
            <a:r>
              <a:t/>
            </a:r>
            <a:endParaRPr sz="24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787" name="Shape 787"/>
        <p:cNvGrpSpPr/>
        <p:nvPr/>
      </p:nvGrpSpPr>
      <p:grpSpPr>
        <a:xfrm>
          <a:off x="0" y="0"/>
          <a:ext cx="0" cy="0"/>
          <a:chOff x="0" y="0"/>
          <a:chExt cx="0" cy="0"/>
        </a:xfrm>
      </p:grpSpPr>
      <p:sp>
        <p:nvSpPr>
          <p:cNvPr id="788" name="Google Shape;78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pic>
        <p:nvPicPr>
          <p:cNvPr id="789" name="Google Shape;789;p9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793" name="Shape 793"/>
        <p:cNvGrpSpPr/>
        <p:nvPr/>
      </p:nvGrpSpPr>
      <p:grpSpPr>
        <a:xfrm>
          <a:off x="0" y="0"/>
          <a:ext cx="0" cy="0"/>
          <a:chOff x="0" y="0"/>
          <a:chExt cx="0" cy="0"/>
        </a:xfrm>
      </p:grpSpPr>
      <p:sp>
        <p:nvSpPr>
          <p:cNvPr id="794" name="Google Shape;794;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pic>
        <p:nvPicPr>
          <p:cNvPr id="795" name="Google Shape;795;p92"/>
          <p:cNvPicPr preferRelativeResize="0"/>
          <p:nvPr/>
        </p:nvPicPr>
        <p:blipFill>
          <a:blip r:embed="rId3">
            <a:alphaModFix/>
          </a:blip>
          <a:stretch>
            <a:fillRect/>
          </a:stretch>
        </p:blipFill>
        <p:spPr>
          <a:xfrm>
            <a:off x="145500" y="845525"/>
            <a:ext cx="4273350" cy="3352499"/>
          </a:xfrm>
          <a:prstGeom prst="rect">
            <a:avLst/>
          </a:prstGeom>
          <a:noFill/>
          <a:ln>
            <a:noFill/>
          </a:ln>
        </p:spPr>
      </p:pic>
      <p:pic>
        <p:nvPicPr>
          <p:cNvPr id="796" name="Google Shape;796;p92"/>
          <p:cNvPicPr preferRelativeResize="0"/>
          <p:nvPr/>
        </p:nvPicPr>
        <p:blipFill>
          <a:blip r:embed="rId4">
            <a:alphaModFix/>
          </a:blip>
          <a:stretch>
            <a:fillRect/>
          </a:stretch>
        </p:blipFill>
        <p:spPr>
          <a:xfrm>
            <a:off x="4555300" y="845525"/>
            <a:ext cx="4439102" cy="3352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800" name="Shape 800"/>
        <p:cNvGrpSpPr/>
        <p:nvPr/>
      </p:nvGrpSpPr>
      <p:grpSpPr>
        <a:xfrm>
          <a:off x="0" y="0"/>
          <a:ext cx="0" cy="0"/>
          <a:chOff x="0" y="0"/>
          <a:chExt cx="0" cy="0"/>
        </a:xfrm>
      </p:grpSpPr>
      <p:pic>
        <p:nvPicPr>
          <p:cNvPr id="801" name="Google Shape;801;p93"/>
          <p:cNvPicPr preferRelativeResize="0"/>
          <p:nvPr/>
        </p:nvPicPr>
        <p:blipFill>
          <a:blip r:embed="rId3">
            <a:alphaModFix/>
          </a:blip>
          <a:stretch>
            <a:fillRect/>
          </a:stretch>
        </p:blipFill>
        <p:spPr>
          <a:xfrm>
            <a:off x="162938" y="1384801"/>
            <a:ext cx="4409432" cy="2239425"/>
          </a:xfrm>
          <a:prstGeom prst="rect">
            <a:avLst/>
          </a:prstGeom>
          <a:noFill/>
          <a:ln>
            <a:noFill/>
          </a:ln>
        </p:spPr>
      </p:pic>
      <p:pic>
        <p:nvPicPr>
          <p:cNvPr id="802" name="Google Shape;802;p93"/>
          <p:cNvPicPr preferRelativeResize="0"/>
          <p:nvPr/>
        </p:nvPicPr>
        <p:blipFill>
          <a:blip r:embed="rId4">
            <a:alphaModFix/>
          </a:blip>
          <a:stretch>
            <a:fillRect/>
          </a:stretch>
        </p:blipFill>
        <p:spPr>
          <a:xfrm>
            <a:off x="4630750" y="1384800"/>
            <a:ext cx="4426075" cy="22394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806" name="Shape 806"/>
        <p:cNvGrpSpPr/>
        <p:nvPr/>
      </p:nvGrpSpPr>
      <p:grpSpPr>
        <a:xfrm>
          <a:off x="0" y="0"/>
          <a:ext cx="0" cy="0"/>
          <a:chOff x="0" y="0"/>
          <a:chExt cx="0" cy="0"/>
        </a:xfrm>
      </p:grpSpPr>
      <p:pic>
        <p:nvPicPr>
          <p:cNvPr id="807" name="Google Shape;807;p94"/>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811" name="Shape 811"/>
        <p:cNvGrpSpPr/>
        <p:nvPr/>
      </p:nvGrpSpPr>
      <p:grpSpPr>
        <a:xfrm>
          <a:off x="0" y="0"/>
          <a:ext cx="0" cy="0"/>
          <a:chOff x="0" y="0"/>
          <a:chExt cx="0" cy="0"/>
        </a:xfrm>
      </p:grpSpPr>
      <p:pic>
        <p:nvPicPr>
          <p:cNvPr id="812" name="Google Shape;812;p9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816" name="Shape 816"/>
        <p:cNvGrpSpPr/>
        <p:nvPr/>
      </p:nvGrpSpPr>
      <p:grpSpPr>
        <a:xfrm>
          <a:off x="0" y="0"/>
          <a:ext cx="0" cy="0"/>
          <a:chOff x="0" y="0"/>
          <a:chExt cx="0" cy="0"/>
        </a:xfrm>
      </p:grpSpPr>
      <p:pic>
        <p:nvPicPr>
          <p:cNvPr id="817" name="Google Shape;817;p96"/>
          <p:cNvPicPr preferRelativeResize="0"/>
          <p:nvPr/>
        </p:nvPicPr>
        <p:blipFill>
          <a:blip r:embed="rId3">
            <a:alphaModFix/>
          </a:blip>
          <a:stretch>
            <a:fillRect/>
          </a:stretch>
        </p:blipFill>
        <p:spPr>
          <a:xfrm>
            <a:off x="244301" y="1115675"/>
            <a:ext cx="4246677" cy="2769449"/>
          </a:xfrm>
          <a:prstGeom prst="rect">
            <a:avLst/>
          </a:prstGeom>
          <a:noFill/>
          <a:ln>
            <a:noFill/>
          </a:ln>
        </p:spPr>
      </p:pic>
      <p:pic>
        <p:nvPicPr>
          <p:cNvPr id="818" name="Google Shape;818;p96"/>
          <p:cNvPicPr preferRelativeResize="0"/>
          <p:nvPr/>
        </p:nvPicPr>
        <p:blipFill>
          <a:blip r:embed="rId4">
            <a:alphaModFix/>
          </a:blip>
          <a:stretch>
            <a:fillRect/>
          </a:stretch>
        </p:blipFill>
        <p:spPr>
          <a:xfrm>
            <a:off x="4651513" y="1121125"/>
            <a:ext cx="4246674" cy="27585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C67"/>
        </a:solidFill>
      </p:bgPr>
    </p:bg>
    <p:spTree>
      <p:nvGrpSpPr>
        <p:cNvPr id="571" name="Shape 571"/>
        <p:cNvGrpSpPr/>
        <p:nvPr/>
      </p:nvGrpSpPr>
      <p:grpSpPr>
        <a:xfrm>
          <a:off x="0" y="0"/>
          <a:ext cx="0" cy="0"/>
          <a:chOff x="0" y="0"/>
          <a:chExt cx="0" cy="0"/>
        </a:xfrm>
      </p:grpSpPr>
      <p:sp>
        <p:nvSpPr>
          <p:cNvPr id="572" name="Google Shape;57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3" name="Google Shape;573;p72"/>
          <p:cNvSpPr txBox="1"/>
          <p:nvPr>
            <p:ph type="title"/>
          </p:nvPr>
        </p:nvSpPr>
        <p:spPr>
          <a:xfrm>
            <a:off x="1533775" y="2329475"/>
            <a:ext cx="7023000" cy="22740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Clr>
                <a:schemeClr val="dk1"/>
              </a:buClr>
              <a:buSzPts val="1100"/>
              <a:buFont typeface="Arial"/>
              <a:buNone/>
            </a:pPr>
            <a:r>
              <a:rPr b="1" lang="en">
                <a:solidFill>
                  <a:schemeClr val="dk1"/>
                </a:solidFill>
                <a:latin typeface="IBM Plex Sans"/>
                <a:ea typeface="IBM Plex Sans"/>
                <a:cs typeface="IBM Plex Sans"/>
                <a:sym typeface="IBM Plex Sans"/>
              </a:rPr>
              <a:t>How do we convert casual riders into members?</a:t>
            </a:r>
            <a:endParaRPr b="1">
              <a:solidFill>
                <a:schemeClr val="dk1"/>
              </a:solidFill>
              <a:latin typeface="IBM Plex Sans"/>
              <a:ea typeface="IBM Plex Sans"/>
              <a:cs typeface="IBM Plex Sans"/>
              <a:sym typeface="IBM Plex Sans"/>
            </a:endParaRPr>
          </a:p>
        </p:txBody>
      </p:sp>
      <p:sp>
        <p:nvSpPr>
          <p:cNvPr id="574" name="Google Shape;574;p72"/>
          <p:cNvSpPr txBox="1"/>
          <p:nvPr>
            <p:ph type="title"/>
          </p:nvPr>
        </p:nvSpPr>
        <p:spPr>
          <a:xfrm>
            <a:off x="344000" y="332350"/>
            <a:ext cx="3903000" cy="10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latin typeface="IBM Plex Sans"/>
                <a:ea typeface="IBM Plex Sans"/>
                <a:cs typeface="IBM Plex Sans"/>
                <a:sym typeface="IBM Plex Sans"/>
              </a:rPr>
              <a:t>The Problem</a:t>
            </a:r>
            <a:endParaRPr b="1" sz="4800">
              <a:solidFill>
                <a:schemeClr val="dk1"/>
              </a:solidFill>
              <a:latin typeface="IBM Plex Sans"/>
              <a:ea typeface="IBM Plex Sans"/>
              <a:cs typeface="IBM Plex Sans"/>
              <a:sym typeface="IBM Plex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578" name="Shape 578"/>
        <p:cNvGrpSpPr/>
        <p:nvPr/>
      </p:nvGrpSpPr>
      <p:grpSpPr>
        <a:xfrm>
          <a:off x="0" y="0"/>
          <a:ext cx="0" cy="0"/>
          <a:chOff x="0" y="0"/>
          <a:chExt cx="0" cy="0"/>
        </a:xfrm>
      </p:grpSpPr>
      <p:sp>
        <p:nvSpPr>
          <p:cNvPr id="579" name="Google Shape;579;p73"/>
          <p:cNvSpPr txBox="1"/>
          <p:nvPr>
            <p:ph idx="1" type="subTitle"/>
          </p:nvPr>
        </p:nvSpPr>
        <p:spPr>
          <a:xfrm>
            <a:off x="4289350" y="304800"/>
            <a:ext cx="48546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Questions</a:t>
            </a:r>
            <a:endParaRPr>
              <a:solidFill>
                <a:srgbClr val="F2FC67"/>
              </a:solidFill>
            </a:endParaRPr>
          </a:p>
        </p:txBody>
      </p:sp>
      <p:sp>
        <p:nvSpPr>
          <p:cNvPr id="580" name="Google Shape;580;p73"/>
          <p:cNvSpPr txBox="1"/>
          <p:nvPr>
            <p:ph idx="2" type="subTitle"/>
          </p:nvPr>
        </p:nvSpPr>
        <p:spPr>
          <a:xfrm>
            <a:off x="4289350" y="889000"/>
            <a:ext cx="48546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Dataset of Choice</a:t>
            </a:r>
            <a:endParaRPr>
              <a:solidFill>
                <a:srgbClr val="F2FC67"/>
              </a:solidFill>
            </a:endParaRPr>
          </a:p>
        </p:txBody>
      </p:sp>
      <p:sp>
        <p:nvSpPr>
          <p:cNvPr id="581" name="Google Shape;581;p73"/>
          <p:cNvSpPr txBox="1"/>
          <p:nvPr>
            <p:ph idx="3" type="subTitle"/>
          </p:nvPr>
        </p:nvSpPr>
        <p:spPr>
          <a:xfrm>
            <a:off x="4289350" y="1510538"/>
            <a:ext cx="48546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Analysis	</a:t>
            </a:r>
            <a:endParaRPr>
              <a:solidFill>
                <a:srgbClr val="F2FC67"/>
              </a:solidFill>
            </a:endParaRPr>
          </a:p>
        </p:txBody>
      </p:sp>
      <p:sp>
        <p:nvSpPr>
          <p:cNvPr id="582" name="Google Shape;582;p73"/>
          <p:cNvSpPr txBox="1"/>
          <p:nvPr>
            <p:ph idx="4" type="subTitle"/>
          </p:nvPr>
        </p:nvSpPr>
        <p:spPr>
          <a:xfrm>
            <a:off x="4289350" y="2148550"/>
            <a:ext cx="48546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Observations</a:t>
            </a:r>
            <a:endParaRPr>
              <a:solidFill>
                <a:srgbClr val="F2FC67"/>
              </a:solidFill>
            </a:endParaRPr>
          </a:p>
        </p:txBody>
      </p:sp>
      <p:sp>
        <p:nvSpPr>
          <p:cNvPr id="583" name="Google Shape;583;p73"/>
          <p:cNvSpPr txBox="1"/>
          <p:nvPr>
            <p:ph idx="5" type="subTitle"/>
          </p:nvPr>
        </p:nvSpPr>
        <p:spPr>
          <a:xfrm>
            <a:off x="4289350" y="2805950"/>
            <a:ext cx="48546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Recommendations</a:t>
            </a:r>
            <a:endParaRPr>
              <a:solidFill>
                <a:srgbClr val="F2FC67"/>
              </a:solidFill>
            </a:endParaRPr>
          </a:p>
        </p:txBody>
      </p:sp>
      <p:sp>
        <p:nvSpPr>
          <p:cNvPr id="584" name="Google Shape;584;p73"/>
          <p:cNvSpPr txBox="1"/>
          <p:nvPr>
            <p:ph idx="6" type="subTitle"/>
          </p:nvPr>
        </p:nvSpPr>
        <p:spPr>
          <a:xfrm>
            <a:off x="3604750" y="304800"/>
            <a:ext cx="6384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1</a:t>
            </a:r>
            <a:endParaRPr>
              <a:solidFill>
                <a:srgbClr val="F2FC67"/>
              </a:solidFill>
            </a:endParaRPr>
          </a:p>
        </p:txBody>
      </p:sp>
      <p:sp>
        <p:nvSpPr>
          <p:cNvPr id="585" name="Google Shape;585;p73"/>
          <p:cNvSpPr txBox="1"/>
          <p:nvPr>
            <p:ph idx="7" type="subTitle"/>
          </p:nvPr>
        </p:nvSpPr>
        <p:spPr>
          <a:xfrm>
            <a:off x="3604750" y="889000"/>
            <a:ext cx="6384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2</a:t>
            </a:r>
            <a:endParaRPr>
              <a:solidFill>
                <a:srgbClr val="F2FC67"/>
              </a:solidFill>
            </a:endParaRPr>
          </a:p>
        </p:txBody>
      </p:sp>
      <p:sp>
        <p:nvSpPr>
          <p:cNvPr id="586" name="Google Shape;586;p73"/>
          <p:cNvSpPr txBox="1"/>
          <p:nvPr>
            <p:ph idx="8" type="subTitle"/>
          </p:nvPr>
        </p:nvSpPr>
        <p:spPr>
          <a:xfrm>
            <a:off x="3604750" y="1600200"/>
            <a:ext cx="6384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2FC67"/>
                </a:solidFill>
              </a:rPr>
              <a:t>3</a:t>
            </a:r>
            <a:endParaRPr>
              <a:solidFill>
                <a:srgbClr val="F2FC67"/>
              </a:solidFill>
            </a:endParaRPr>
          </a:p>
        </p:txBody>
      </p:sp>
      <p:sp>
        <p:nvSpPr>
          <p:cNvPr id="587" name="Google Shape;587;p73"/>
          <p:cNvSpPr txBox="1"/>
          <p:nvPr>
            <p:ph idx="9" type="subTitle"/>
          </p:nvPr>
        </p:nvSpPr>
        <p:spPr>
          <a:xfrm>
            <a:off x="3604750" y="2158250"/>
            <a:ext cx="6384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4</a:t>
            </a:r>
            <a:endParaRPr>
              <a:solidFill>
                <a:srgbClr val="F2FC67"/>
              </a:solidFill>
            </a:endParaRPr>
          </a:p>
        </p:txBody>
      </p:sp>
      <p:sp>
        <p:nvSpPr>
          <p:cNvPr id="588" name="Google Shape;588;p73"/>
          <p:cNvSpPr txBox="1"/>
          <p:nvPr>
            <p:ph idx="13" type="subTitle"/>
          </p:nvPr>
        </p:nvSpPr>
        <p:spPr>
          <a:xfrm>
            <a:off x="3604750" y="2805950"/>
            <a:ext cx="6384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5</a:t>
            </a:r>
            <a:endParaRPr>
              <a:solidFill>
                <a:srgbClr val="F2FC67"/>
              </a:solidFill>
            </a:endParaRPr>
          </a:p>
        </p:txBody>
      </p:sp>
      <p:sp>
        <p:nvSpPr>
          <p:cNvPr id="589" name="Google Shape;589;p73"/>
          <p:cNvSpPr txBox="1"/>
          <p:nvPr>
            <p:ph type="title"/>
          </p:nvPr>
        </p:nvSpPr>
        <p:spPr>
          <a:xfrm>
            <a:off x="254000" y="270175"/>
            <a:ext cx="2879400" cy="16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The Agenda</a:t>
            </a:r>
            <a:endParaRPr b="1">
              <a:solidFill>
                <a:srgbClr val="F2FC67"/>
              </a:solidFill>
              <a:latin typeface="IBM Plex Sans"/>
              <a:ea typeface="IBM Plex Sans"/>
              <a:cs typeface="IBM Plex Sans"/>
              <a:sym typeface="IBM Plex Sans"/>
            </a:endParaRPr>
          </a:p>
        </p:txBody>
      </p:sp>
      <p:sp>
        <p:nvSpPr>
          <p:cNvPr id="590" name="Google Shape;590;p73"/>
          <p:cNvSpPr txBox="1"/>
          <p:nvPr>
            <p:ph idx="14" type="subTitle"/>
          </p:nvPr>
        </p:nvSpPr>
        <p:spPr>
          <a:xfrm>
            <a:off x="4289350" y="3453650"/>
            <a:ext cx="48546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Recap	</a:t>
            </a:r>
            <a:endParaRPr>
              <a:solidFill>
                <a:srgbClr val="F2FC67"/>
              </a:solidFill>
            </a:endParaRPr>
          </a:p>
        </p:txBody>
      </p:sp>
      <p:sp>
        <p:nvSpPr>
          <p:cNvPr id="591" name="Google Shape;591;p73"/>
          <p:cNvSpPr txBox="1"/>
          <p:nvPr>
            <p:ph idx="15" type="subTitle"/>
          </p:nvPr>
        </p:nvSpPr>
        <p:spPr>
          <a:xfrm>
            <a:off x="3604750" y="3453650"/>
            <a:ext cx="6384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6</a:t>
            </a:r>
            <a:endParaRPr>
              <a:solidFill>
                <a:srgbClr val="F2FC67"/>
              </a:solidFill>
            </a:endParaRPr>
          </a:p>
        </p:txBody>
      </p:sp>
      <p:sp>
        <p:nvSpPr>
          <p:cNvPr id="592" name="Google Shape;592;p73"/>
          <p:cNvSpPr txBox="1"/>
          <p:nvPr>
            <p:ph idx="16" type="subTitle"/>
          </p:nvPr>
        </p:nvSpPr>
        <p:spPr>
          <a:xfrm>
            <a:off x="4289350" y="4101350"/>
            <a:ext cx="48546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2FC67"/>
                </a:solidFill>
              </a:rPr>
              <a:t>Conclusion</a:t>
            </a:r>
            <a:endParaRPr>
              <a:solidFill>
                <a:srgbClr val="F2FC67"/>
              </a:solidFill>
            </a:endParaRPr>
          </a:p>
        </p:txBody>
      </p:sp>
      <p:sp>
        <p:nvSpPr>
          <p:cNvPr id="593" name="Google Shape;593;p73"/>
          <p:cNvSpPr txBox="1"/>
          <p:nvPr>
            <p:ph idx="17" type="subTitle"/>
          </p:nvPr>
        </p:nvSpPr>
        <p:spPr>
          <a:xfrm>
            <a:off x="3604750" y="4101350"/>
            <a:ext cx="638400" cy="6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C67"/>
                </a:solidFill>
              </a:rPr>
              <a:t>7</a:t>
            </a:r>
            <a:endParaRPr>
              <a:solidFill>
                <a:srgbClr val="F2FC67"/>
              </a:solidFill>
            </a:endParaRPr>
          </a:p>
        </p:txBody>
      </p:sp>
      <p:sp>
        <p:nvSpPr>
          <p:cNvPr id="594" name="Google Shape;594;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595" name="Google Shape;595;p73"/>
          <p:cNvCxnSpPr/>
          <p:nvPr/>
        </p:nvCxnSpPr>
        <p:spPr>
          <a:xfrm>
            <a:off x="3477951" y="918900"/>
            <a:ext cx="4987500" cy="0"/>
          </a:xfrm>
          <a:prstGeom prst="straightConnector1">
            <a:avLst/>
          </a:prstGeom>
          <a:noFill/>
          <a:ln cap="flat" cmpd="sng" w="19050">
            <a:solidFill>
              <a:schemeClr val="lt1"/>
            </a:solidFill>
            <a:prstDash val="solid"/>
            <a:round/>
            <a:headEnd len="med" w="med" type="none"/>
            <a:tailEnd len="med" w="med" type="stealth"/>
          </a:ln>
        </p:spPr>
      </p:cxnSp>
      <p:cxnSp>
        <p:nvCxnSpPr>
          <p:cNvPr id="596" name="Google Shape;596;p73"/>
          <p:cNvCxnSpPr/>
          <p:nvPr/>
        </p:nvCxnSpPr>
        <p:spPr>
          <a:xfrm>
            <a:off x="3477951" y="1522925"/>
            <a:ext cx="4987500" cy="0"/>
          </a:xfrm>
          <a:prstGeom prst="straightConnector1">
            <a:avLst/>
          </a:prstGeom>
          <a:noFill/>
          <a:ln cap="flat" cmpd="sng" w="19050">
            <a:solidFill>
              <a:schemeClr val="lt1"/>
            </a:solidFill>
            <a:prstDash val="solid"/>
            <a:round/>
            <a:headEnd len="med" w="med" type="none"/>
            <a:tailEnd len="med" w="med" type="stealth"/>
          </a:ln>
        </p:spPr>
      </p:cxnSp>
      <p:cxnSp>
        <p:nvCxnSpPr>
          <p:cNvPr id="597" name="Google Shape;597;p73"/>
          <p:cNvCxnSpPr/>
          <p:nvPr/>
        </p:nvCxnSpPr>
        <p:spPr>
          <a:xfrm>
            <a:off x="3477951" y="2148550"/>
            <a:ext cx="4987500" cy="0"/>
          </a:xfrm>
          <a:prstGeom prst="straightConnector1">
            <a:avLst/>
          </a:prstGeom>
          <a:noFill/>
          <a:ln cap="flat" cmpd="sng" w="19050">
            <a:solidFill>
              <a:schemeClr val="lt1"/>
            </a:solidFill>
            <a:prstDash val="solid"/>
            <a:round/>
            <a:headEnd len="med" w="med" type="none"/>
            <a:tailEnd len="med" w="med" type="stealth"/>
          </a:ln>
        </p:spPr>
      </p:cxnSp>
      <p:cxnSp>
        <p:nvCxnSpPr>
          <p:cNvPr id="598" name="Google Shape;598;p73"/>
          <p:cNvCxnSpPr/>
          <p:nvPr/>
        </p:nvCxnSpPr>
        <p:spPr>
          <a:xfrm>
            <a:off x="3477951" y="2787650"/>
            <a:ext cx="4987500" cy="0"/>
          </a:xfrm>
          <a:prstGeom prst="straightConnector1">
            <a:avLst/>
          </a:prstGeom>
          <a:noFill/>
          <a:ln cap="flat" cmpd="sng" w="19050">
            <a:solidFill>
              <a:schemeClr val="lt1"/>
            </a:solidFill>
            <a:prstDash val="solid"/>
            <a:round/>
            <a:headEnd len="med" w="med" type="none"/>
            <a:tailEnd len="med" w="med" type="stealth"/>
          </a:ln>
        </p:spPr>
      </p:cxnSp>
      <p:cxnSp>
        <p:nvCxnSpPr>
          <p:cNvPr id="599" name="Google Shape;599;p73"/>
          <p:cNvCxnSpPr/>
          <p:nvPr/>
        </p:nvCxnSpPr>
        <p:spPr>
          <a:xfrm>
            <a:off x="3477951" y="3462375"/>
            <a:ext cx="4987500" cy="0"/>
          </a:xfrm>
          <a:prstGeom prst="straightConnector1">
            <a:avLst/>
          </a:prstGeom>
          <a:noFill/>
          <a:ln cap="flat" cmpd="sng" w="19050">
            <a:solidFill>
              <a:schemeClr val="lt1"/>
            </a:solidFill>
            <a:prstDash val="solid"/>
            <a:round/>
            <a:headEnd len="med" w="med" type="none"/>
            <a:tailEnd len="med" w="med" type="stealth"/>
          </a:ln>
        </p:spPr>
      </p:cxnSp>
      <p:cxnSp>
        <p:nvCxnSpPr>
          <p:cNvPr id="600" name="Google Shape;600;p73"/>
          <p:cNvCxnSpPr/>
          <p:nvPr/>
        </p:nvCxnSpPr>
        <p:spPr>
          <a:xfrm>
            <a:off x="3477951" y="4101350"/>
            <a:ext cx="4987500" cy="0"/>
          </a:xfrm>
          <a:prstGeom prst="straightConnector1">
            <a:avLst/>
          </a:prstGeom>
          <a:noFill/>
          <a:ln cap="flat" cmpd="sng" w="19050">
            <a:solidFill>
              <a:schemeClr val="lt1"/>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04" name="Shape 604"/>
        <p:cNvGrpSpPr/>
        <p:nvPr/>
      </p:nvGrpSpPr>
      <p:grpSpPr>
        <a:xfrm>
          <a:off x="0" y="0"/>
          <a:ext cx="0" cy="0"/>
          <a:chOff x="0" y="0"/>
          <a:chExt cx="0" cy="0"/>
        </a:xfrm>
      </p:grpSpPr>
      <p:sp>
        <p:nvSpPr>
          <p:cNvPr id="605" name="Google Shape;605;p74"/>
          <p:cNvSpPr/>
          <p:nvPr/>
        </p:nvSpPr>
        <p:spPr>
          <a:xfrm>
            <a:off x="1176825" y="1396525"/>
            <a:ext cx="1679100" cy="16791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606" name="Google Shape;606;p74"/>
          <p:cNvSpPr txBox="1"/>
          <p:nvPr>
            <p:ph type="title"/>
          </p:nvPr>
        </p:nvSpPr>
        <p:spPr>
          <a:xfrm>
            <a:off x="254000" y="270175"/>
            <a:ext cx="8665800" cy="1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Questions</a:t>
            </a:r>
            <a:endParaRPr b="1">
              <a:solidFill>
                <a:srgbClr val="F2FC67"/>
              </a:solidFill>
              <a:latin typeface="IBM Plex Sans"/>
              <a:ea typeface="IBM Plex Sans"/>
              <a:cs typeface="IBM Plex Sans"/>
              <a:sym typeface="IBM Plex Sans"/>
            </a:endParaRPr>
          </a:p>
        </p:txBody>
      </p:sp>
      <p:sp>
        <p:nvSpPr>
          <p:cNvPr id="607" name="Google Shape;60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608" name="Google Shape;608;p74"/>
          <p:cNvSpPr/>
          <p:nvPr/>
        </p:nvSpPr>
        <p:spPr>
          <a:xfrm>
            <a:off x="3671400" y="1396525"/>
            <a:ext cx="1679100" cy="16791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609" name="Google Shape;609;p74"/>
          <p:cNvSpPr/>
          <p:nvPr/>
        </p:nvSpPr>
        <p:spPr>
          <a:xfrm>
            <a:off x="6165975" y="1396525"/>
            <a:ext cx="1679100" cy="1679100"/>
          </a:xfrm>
          <a:prstGeom prst="ellipse">
            <a:avLst/>
          </a:prstGeom>
          <a:solidFill>
            <a:srgbClr val="F2FC67"/>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2FC67"/>
              </a:solidFill>
              <a:latin typeface="IBM Plex Sans"/>
              <a:ea typeface="IBM Plex Sans"/>
              <a:cs typeface="IBM Plex Sans"/>
              <a:sym typeface="IBM Plex Sans"/>
            </a:endParaRPr>
          </a:p>
        </p:txBody>
      </p:sp>
      <p:sp>
        <p:nvSpPr>
          <p:cNvPr id="610" name="Google Shape;610;p74"/>
          <p:cNvSpPr txBox="1"/>
          <p:nvPr/>
        </p:nvSpPr>
        <p:spPr>
          <a:xfrm>
            <a:off x="917325" y="3255350"/>
            <a:ext cx="2198100" cy="149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IBM Plex Sans"/>
                <a:ea typeface="IBM Plex Sans"/>
                <a:cs typeface="IBM Plex Sans"/>
                <a:sym typeface="IBM Plex Sans"/>
              </a:rPr>
              <a:t>How do members use cycles differently from a casual rider?</a:t>
            </a:r>
            <a:endParaRPr b="1" sz="1800">
              <a:solidFill>
                <a:schemeClr val="lt1"/>
              </a:solidFill>
              <a:latin typeface="IBM Plex Sans"/>
              <a:ea typeface="IBM Plex Sans"/>
              <a:cs typeface="IBM Plex Sans"/>
              <a:sym typeface="IBM Plex Sans"/>
            </a:endParaRPr>
          </a:p>
        </p:txBody>
      </p:sp>
      <p:sp>
        <p:nvSpPr>
          <p:cNvPr id="611" name="Google Shape;611;p74"/>
          <p:cNvSpPr txBox="1"/>
          <p:nvPr/>
        </p:nvSpPr>
        <p:spPr>
          <a:xfrm>
            <a:off x="3437400" y="3255350"/>
            <a:ext cx="2076000" cy="12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IBM Plex Sans"/>
                <a:ea typeface="IBM Plex Sans"/>
                <a:cs typeface="IBM Plex Sans"/>
                <a:sym typeface="IBM Plex Sans"/>
              </a:rPr>
              <a:t>What are the criteria that define both user types?</a:t>
            </a:r>
            <a:endParaRPr b="1" sz="1800">
              <a:solidFill>
                <a:schemeClr val="lt1"/>
              </a:solidFill>
              <a:latin typeface="IBM Plex Sans"/>
              <a:ea typeface="IBM Plex Sans"/>
              <a:cs typeface="IBM Plex Sans"/>
              <a:sym typeface="IBM Plex Sans"/>
            </a:endParaRPr>
          </a:p>
        </p:txBody>
      </p:sp>
      <p:sp>
        <p:nvSpPr>
          <p:cNvPr id="612" name="Google Shape;612;p74"/>
          <p:cNvSpPr txBox="1"/>
          <p:nvPr/>
        </p:nvSpPr>
        <p:spPr>
          <a:xfrm>
            <a:off x="5844825" y="3255350"/>
            <a:ext cx="2321400" cy="12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IBM Plex Sans"/>
                <a:ea typeface="IBM Plex Sans"/>
                <a:cs typeface="IBM Plex Sans"/>
                <a:sym typeface="IBM Plex Sans"/>
              </a:rPr>
              <a:t>What are issues that keep a casual rider from subscribing?</a:t>
            </a:r>
            <a:endParaRPr b="1" sz="1800">
              <a:solidFill>
                <a:schemeClr val="lt1"/>
              </a:solidFill>
              <a:latin typeface="IBM Plex Sans"/>
              <a:ea typeface="IBM Plex Sans"/>
              <a:cs typeface="IBM Plex Sans"/>
              <a:sym typeface="IBM Plex Sans"/>
            </a:endParaRPr>
          </a:p>
        </p:txBody>
      </p:sp>
      <p:pic>
        <p:nvPicPr>
          <p:cNvPr id="613" name="Google Shape;613;p74"/>
          <p:cNvPicPr preferRelativeResize="0"/>
          <p:nvPr/>
        </p:nvPicPr>
        <p:blipFill>
          <a:blip r:embed="rId3">
            <a:alphaModFix/>
          </a:blip>
          <a:stretch>
            <a:fillRect/>
          </a:stretch>
        </p:blipFill>
        <p:spPr>
          <a:xfrm>
            <a:off x="1303313" y="1414100"/>
            <a:ext cx="1426125" cy="1763209"/>
          </a:xfrm>
          <a:prstGeom prst="rect">
            <a:avLst/>
          </a:prstGeom>
          <a:noFill/>
          <a:ln>
            <a:noFill/>
          </a:ln>
        </p:spPr>
      </p:pic>
      <p:pic>
        <p:nvPicPr>
          <p:cNvPr id="614" name="Google Shape;614;p74"/>
          <p:cNvPicPr preferRelativeResize="0"/>
          <p:nvPr/>
        </p:nvPicPr>
        <p:blipFill>
          <a:blip r:embed="rId4">
            <a:alphaModFix/>
          </a:blip>
          <a:stretch>
            <a:fillRect/>
          </a:stretch>
        </p:blipFill>
        <p:spPr>
          <a:xfrm>
            <a:off x="6460912" y="1622375"/>
            <a:ext cx="1089221" cy="1346675"/>
          </a:xfrm>
          <a:prstGeom prst="rect">
            <a:avLst/>
          </a:prstGeom>
          <a:noFill/>
          <a:ln>
            <a:noFill/>
          </a:ln>
        </p:spPr>
      </p:pic>
      <p:pic>
        <p:nvPicPr>
          <p:cNvPr id="615" name="Google Shape;615;p74"/>
          <p:cNvPicPr preferRelativeResize="0"/>
          <p:nvPr/>
        </p:nvPicPr>
        <p:blipFill>
          <a:blip r:embed="rId5">
            <a:alphaModFix/>
          </a:blip>
          <a:stretch>
            <a:fillRect/>
          </a:stretch>
        </p:blipFill>
        <p:spPr>
          <a:xfrm>
            <a:off x="3978000" y="1703128"/>
            <a:ext cx="1065900" cy="106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19" name="Shape 619"/>
        <p:cNvGrpSpPr/>
        <p:nvPr/>
      </p:nvGrpSpPr>
      <p:grpSpPr>
        <a:xfrm>
          <a:off x="0" y="0"/>
          <a:ext cx="0" cy="0"/>
          <a:chOff x="0" y="0"/>
          <a:chExt cx="0" cy="0"/>
        </a:xfrm>
      </p:grpSpPr>
      <p:sp>
        <p:nvSpPr>
          <p:cNvPr id="620" name="Google Shape;620;p75"/>
          <p:cNvSpPr txBox="1"/>
          <p:nvPr>
            <p:ph type="title"/>
          </p:nvPr>
        </p:nvSpPr>
        <p:spPr>
          <a:xfrm>
            <a:off x="344000" y="290375"/>
            <a:ext cx="5904000" cy="1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Datasets of Choice</a:t>
            </a:r>
            <a:endParaRPr b="1">
              <a:solidFill>
                <a:srgbClr val="F2FC67"/>
              </a:solidFill>
              <a:latin typeface="IBM Plex Sans"/>
              <a:ea typeface="IBM Plex Sans"/>
              <a:cs typeface="IBM Plex Sans"/>
              <a:sym typeface="IBM Plex Sans"/>
            </a:endParaRPr>
          </a:p>
        </p:txBody>
      </p:sp>
      <p:sp>
        <p:nvSpPr>
          <p:cNvPr id="621" name="Google Shape;621;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622" name="Google Shape;622;p75"/>
          <p:cNvSpPr txBox="1"/>
          <p:nvPr>
            <p:ph idx="1" type="body"/>
          </p:nvPr>
        </p:nvSpPr>
        <p:spPr>
          <a:xfrm>
            <a:off x="254000" y="1496700"/>
            <a:ext cx="7860300" cy="330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Google provided the datasets for this case study </a:t>
            </a:r>
            <a:r>
              <a:rPr lang="en" sz="1800" u="sng">
                <a:solidFill>
                  <a:srgbClr val="F2FC67"/>
                </a:solidFill>
                <a:hlinkClick r:id="rId3">
                  <a:extLst>
                    <a:ext uri="{A12FA001-AC4F-418D-AE19-62706E023703}">
                      <ahyp:hlinkClr val="tx"/>
                    </a:ext>
                  </a:extLst>
                </a:hlinkClick>
              </a:rPr>
              <a:t>here</a:t>
            </a:r>
            <a:r>
              <a:rPr lang="en" sz="1800">
                <a:solidFill>
                  <a:schemeClr val="lt1"/>
                </a:solidFill>
              </a:rPr>
              <a:t> </a:t>
            </a:r>
            <a:r>
              <a:rPr lang="en" sz="1800">
                <a:solidFill>
                  <a:schemeClr val="lt1"/>
                </a:solidFill>
              </a:rPr>
              <a:t>under the following </a:t>
            </a:r>
            <a:r>
              <a:rPr lang="en" sz="1800" u="sng">
                <a:solidFill>
                  <a:srgbClr val="F2FC67"/>
                </a:solidFill>
                <a:hlinkClick r:id="rId4">
                  <a:extLst>
                    <a:ext uri="{A12FA001-AC4F-418D-AE19-62706E023703}">
                      <ahyp:hlinkClr val="tx"/>
                    </a:ext>
                  </a:extLst>
                </a:hlinkClick>
              </a:rPr>
              <a:t>license </a:t>
            </a:r>
            <a:endParaRPr b="1" sz="1800">
              <a:solidFill>
                <a:srgbClr val="F2FC67"/>
              </a:solidFill>
            </a:endParaRPr>
          </a:p>
          <a:p>
            <a:pPr indent="0" lvl="0" marL="0" rtl="0" algn="l">
              <a:spcBef>
                <a:spcPts val="0"/>
              </a:spcBef>
              <a:spcAft>
                <a:spcPts val="0"/>
              </a:spcAft>
              <a:buNone/>
            </a:pPr>
            <a:r>
              <a:t/>
            </a:r>
            <a:endParaRPr b="1" sz="1800">
              <a:solidFill>
                <a:srgbClr val="F2FC67"/>
              </a:solidFill>
            </a:endParaRPr>
          </a:p>
          <a:p>
            <a:pPr indent="-342900" lvl="0" marL="457200" rtl="0" algn="l">
              <a:spcBef>
                <a:spcPts val="0"/>
              </a:spcBef>
              <a:spcAft>
                <a:spcPts val="0"/>
              </a:spcAft>
              <a:buClr>
                <a:schemeClr val="lt1"/>
              </a:buClr>
              <a:buSzPts val="1800"/>
              <a:buChar char="●"/>
            </a:pPr>
            <a:r>
              <a:rPr lang="en" sz="1800">
                <a:solidFill>
                  <a:schemeClr val="lt1"/>
                </a:solidFill>
              </a:rPr>
              <a:t>I will be using data from </a:t>
            </a:r>
            <a:r>
              <a:rPr b="1" lang="en" sz="1800">
                <a:solidFill>
                  <a:schemeClr val="lt1"/>
                </a:solidFill>
              </a:rPr>
              <a:t>Q1 of 2019 and 2020</a:t>
            </a:r>
            <a:r>
              <a:rPr lang="en" sz="1800">
                <a:solidFill>
                  <a:schemeClr val="lt1"/>
                </a:solidFill>
              </a:rPr>
              <a:t>. Both data sets contain over</a:t>
            </a:r>
            <a:r>
              <a:rPr b="1" lang="en" sz="1800">
                <a:solidFill>
                  <a:schemeClr val="lt1"/>
                </a:solidFill>
              </a:rPr>
              <a:t> 300,000 observations of historical rider data</a:t>
            </a:r>
            <a:r>
              <a:rPr lang="en" sz="1800">
                <a:solidFill>
                  <a:schemeClr val="lt1"/>
                </a:solidFill>
              </a:rPr>
              <a:t> (e.g. bike ids,station names, ride length, coordinates) </a:t>
            </a:r>
            <a:endParaRPr sz="1800">
              <a:solidFill>
                <a:schemeClr val="lt1"/>
              </a:solidFill>
            </a:endParaRPr>
          </a:p>
          <a:p>
            <a:pPr indent="0" lvl="0" marL="0" rtl="0" algn="l">
              <a:spcBef>
                <a:spcPts val="0"/>
              </a:spcBef>
              <a:spcAft>
                <a:spcPts val="0"/>
              </a:spcAft>
              <a:buClr>
                <a:schemeClr val="dk1"/>
              </a:buClr>
              <a:buSzPts val="1100"/>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Given the size of the dataset &amp; relations between several fields, I will be using </a:t>
            </a:r>
            <a:r>
              <a:rPr b="1" lang="en" sz="1800">
                <a:solidFill>
                  <a:schemeClr val="lt1"/>
                </a:solidFill>
              </a:rPr>
              <a:t>RStudio </a:t>
            </a:r>
            <a:r>
              <a:rPr lang="en" sz="1800">
                <a:solidFill>
                  <a:schemeClr val="lt1"/>
                </a:solidFill>
              </a:rPr>
              <a:t>and </a:t>
            </a:r>
            <a:r>
              <a:rPr b="1" lang="en" sz="1800">
                <a:solidFill>
                  <a:schemeClr val="lt1"/>
                </a:solidFill>
              </a:rPr>
              <a:t>Tableau </a:t>
            </a:r>
            <a:r>
              <a:rPr lang="en" sz="1800">
                <a:solidFill>
                  <a:schemeClr val="lt1"/>
                </a:solidFill>
              </a:rPr>
              <a:t>to manipulate the data</a:t>
            </a:r>
            <a:endParaRPr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26" name="Shape 626"/>
        <p:cNvGrpSpPr/>
        <p:nvPr/>
      </p:nvGrpSpPr>
      <p:grpSpPr>
        <a:xfrm>
          <a:off x="0" y="0"/>
          <a:ext cx="0" cy="0"/>
          <a:chOff x="0" y="0"/>
          <a:chExt cx="0" cy="0"/>
        </a:xfrm>
      </p:grpSpPr>
      <p:sp>
        <p:nvSpPr>
          <p:cNvPr id="627" name="Google Shape;627;p76"/>
          <p:cNvSpPr txBox="1"/>
          <p:nvPr>
            <p:ph type="title"/>
          </p:nvPr>
        </p:nvSpPr>
        <p:spPr>
          <a:xfrm>
            <a:off x="3175800" y="206325"/>
            <a:ext cx="2792400" cy="1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Analysis</a:t>
            </a:r>
            <a:endParaRPr b="1">
              <a:solidFill>
                <a:srgbClr val="F2FC67"/>
              </a:solidFill>
              <a:latin typeface="IBM Plex Sans"/>
              <a:ea typeface="IBM Plex Sans"/>
              <a:cs typeface="IBM Plex Sans"/>
              <a:sym typeface="IBM Plex Sans"/>
            </a:endParaRPr>
          </a:p>
        </p:txBody>
      </p:sp>
      <p:sp>
        <p:nvSpPr>
          <p:cNvPr id="628" name="Google Shape;628;p76"/>
          <p:cNvSpPr txBox="1"/>
          <p:nvPr>
            <p:ph idx="12" type="sldNum"/>
          </p:nvPr>
        </p:nvSpPr>
        <p:spPr>
          <a:xfrm>
            <a:off x="1110671" y="162841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629" name="Google Shape;629;p76"/>
          <p:cNvSpPr/>
          <p:nvPr/>
        </p:nvSpPr>
        <p:spPr>
          <a:xfrm>
            <a:off x="138288" y="1457725"/>
            <a:ext cx="2871300" cy="3099000"/>
          </a:xfrm>
          <a:prstGeom prst="flowChartAlternateProcess">
            <a:avLst/>
          </a:prstGeom>
          <a:solidFill>
            <a:srgbClr val="4095A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IBM Plex Sans"/>
              <a:ea typeface="IBM Plex Sans"/>
              <a:cs typeface="IBM Plex Sans"/>
              <a:sym typeface="IBM Plex Sans"/>
            </a:endParaRPr>
          </a:p>
        </p:txBody>
      </p:sp>
      <p:sp>
        <p:nvSpPr>
          <p:cNvPr id="630" name="Google Shape;630;p76"/>
          <p:cNvSpPr txBox="1"/>
          <p:nvPr/>
        </p:nvSpPr>
        <p:spPr>
          <a:xfrm>
            <a:off x="366513" y="1601400"/>
            <a:ext cx="2436900" cy="59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u="sng">
                <a:solidFill>
                  <a:srgbClr val="F2FC67"/>
                </a:solidFill>
                <a:latin typeface="IBM Plex Sans"/>
                <a:ea typeface="IBM Plex Sans"/>
                <a:cs typeface="IBM Plex Sans"/>
                <a:sym typeface="IBM Plex Sans"/>
              </a:rPr>
              <a:t>Trip Times</a:t>
            </a:r>
            <a:endParaRPr b="1" sz="2400" u="sng">
              <a:solidFill>
                <a:srgbClr val="F2FC67"/>
              </a:solidFill>
              <a:latin typeface="IBM Plex Sans"/>
              <a:ea typeface="IBM Plex Sans"/>
              <a:cs typeface="IBM Plex Sans"/>
              <a:sym typeface="IBM Plex Sans"/>
            </a:endParaRPr>
          </a:p>
        </p:txBody>
      </p:sp>
      <p:sp>
        <p:nvSpPr>
          <p:cNvPr id="631" name="Google Shape;631;p76"/>
          <p:cNvSpPr txBox="1"/>
          <p:nvPr/>
        </p:nvSpPr>
        <p:spPr>
          <a:xfrm>
            <a:off x="273500" y="2192700"/>
            <a:ext cx="2578800" cy="2241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IBM Plex Sans"/>
              <a:buChar char="●"/>
            </a:pPr>
            <a:r>
              <a:rPr lang="en" sz="1500">
                <a:solidFill>
                  <a:schemeClr val="lt1"/>
                </a:solidFill>
                <a:latin typeface="IBM Plex Sans"/>
                <a:ea typeface="IBM Plex Sans"/>
                <a:cs typeface="IBM Plex Sans"/>
                <a:sym typeface="IBM Plex Sans"/>
              </a:rPr>
              <a:t>Trip time can be a measure of a rider’s </a:t>
            </a:r>
            <a:r>
              <a:rPr b="1" i="1" lang="en" sz="1500">
                <a:solidFill>
                  <a:schemeClr val="lt1"/>
                </a:solidFill>
                <a:latin typeface="IBM Plex Sans"/>
                <a:ea typeface="IBM Plex Sans"/>
                <a:cs typeface="IBM Plex Sans"/>
                <a:sym typeface="IBM Plex Sans"/>
              </a:rPr>
              <a:t>usage </a:t>
            </a:r>
            <a:r>
              <a:rPr lang="en" sz="1500">
                <a:solidFill>
                  <a:schemeClr val="lt1"/>
                </a:solidFill>
                <a:latin typeface="IBM Plex Sans"/>
                <a:ea typeface="IBM Plex Sans"/>
                <a:cs typeface="IBM Plex Sans"/>
                <a:sym typeface="IBM Plex Sans"/>
              </a:rPr>
              <a:t>of a cycle</a:t>
            </a:r>
            <a:endParaRPr sz="15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sz="1500">
              <a:solidFill>
                <a:schemeClr val="lt1"/>
              </a:solidFill>
              <a:latin typeface="IBM Plex Sans"/>
              <a:ea typeface="IBM Plex Sans"/>
              <a:cs typeface="IBM Plex Sans"/>
              <a:sym typeface="IBM Plex Sans"/>
            </a:endParaRPr>
          </a:p>
          <a:p>
            <a:pPr indent="-323850" lvl="0" marL="457200" rtl="0" algn="l">
              <a:spcBef>
                <a:spcPts val="0"/>
              </a:spcBef>
              <a:spcAft>
                <a:spcPts val="0"/>
              </a:spcAft>
              <a:buClr>
                <a:schemeClr val="lt1"/>
              </a:buClr>
              <a:buSzPts val="1500"/>
              <a:buFont typeface="IBM Plex Sans"/>
              <a:buChar char="●"/>
            </a:pPr>
            <a:r>
              <a:rPr b="1" lang="en" sz="1500">
                <a:solidFill>
                  <a:schemeClr val="lt1"/>
                </a:solidFill>
                <a:latin typeface="IBM Plex Sans"/>
                <a:ea typeface="IBM Plex Sans"/>
                <a:cs typeface="IBM Plex Sans"/>
                <a:sym typeface="IBM Plex Sans"/>
              </a:rPr>
              <a:t>Variables used:</a:t>
            </a:r>
            <a:r>
              <a:rPr lang="en" sz="1500">
                <a:solidFill>
                  <a:schemeClr val="lt1"/>
                </a:solidFill>
                <a:latin typeface="IBM Plex Sans"/>
                <a:ea typeface="IBM Plex Sans"/>
                <a:cs typeface="IBM Plex Sans"/>
                <a:sym typeface="IBM Plex Sans"/>
              </a:rPr>
              <a:t> </a:t>
            </a:r>
            <a:r>
              <a:rPr i="1" lang="en" sz="1500">
                <a:solidFill>
                  <a:schemeClr val="lt1"/>
                </a:solidFill>
                <a:latin typeface="IBM Plex Sans"/>
                <a:ea typeface="IBM Plex Sans"/>
                <a:cs typeface="IBM Plex Sans"/>
                <a:sym typeface="IBM Plex Sans"/>
              </a:rPr>
              <a:t>day of week, user type, trip duration (in seconds), number of trips, starting time (hour)</a:t>
            </a:r>
            <a:endParaRPr i="1" sz="1500">
              <a:solidFill>
                <a:schemeClr val="lt1"/>
              </a:solidFill>
              <a:latin typeface="IBM Plex Sans"/>
              <a:ea typeface="IBM Plex Sans"/>
              <a:cs typeface="IBM Plex Sans"/>
              <a:sym typeface="IBM Plex Sans"/>
            </a:endParaRPr>
          </a:p>
        </p:txBody>
      </p:sp>
      <p:sp>
        <p:nvSpPr>
          <p:cNvPr id="632" name="Google Shape;632;p76"/>
          <p:cNvSpPr/>
          <p:nvPr/>
        </p:nvSpPr>
        <p:spPr>
          <a:xfrm>
            <a:off x="3136338" y="1457725"/>
            <a:ext cx="2871300" cy="3099000"/>
          </a:xfrm>
          <a:prstGeom prst="flowChartAlternateProcess">
            <a:avLst/>
          </a:prstGeom>
          <a:solidFill>
            <a:srgbClr val="4095A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IBM Plex Sans"/>
              <a:ea typeface="IBM Plex Sans"/>
              <a:cs typeface="IBM Plex Sans"/>
              <a:sym typeface="IBM Plex Sans"/>
            </a:endParaRPr>
          </a:p>
        </p:txBody>
      </p:sp>
      <p:sp>
        <p:nvSpPr>
          <p:cNvPr id="633" name="Google Shape;633;p76"/>
          <p:cNvSpPr txBox="1"/>
          <p:nvPr/>
        </p:nvSpPr>
        <p:spPr>
          <a:xfrm>
            <a:off x="3410075" y="1601400"/>
            <a:ext cx="2304600" cy="59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u="sng">
                <a:solidFill>
                  <a:srgbClr val="F2FC67"/>
                </a:solidFill>
                <a:latin typeface="IBM Plex Sans"/>
                <a:ea typeface="IBM Plex Sans"/>
                <a:cs typeface="IBM Plex Sans"/>
                <a:sym typeface="IBM Plex Sans"/>
              </a:rPr>
              <a:t>Distances</a:t>
            </a:r>
            <a:endParaRPr b="1" sz="2400" u="sng">
              <a:solidFill>
                <a:srgbClr val="F2FC67"/>
              </a:solidFill>
              <a:latin typeface="IBM Plex Sans"/>
              <a:ea typeface="IBM Plex Sans"/>
              <a:cs typeface="IBM Plex Sans"/>
              <a:sym typeface="IBM Plex Sans"/>
            </a:endParaRPr>
          </a:p>
        </p:txBody>
      </p:sp>
      <p:sp>
        <p:nvSpPr>
          <p:cNvPr id="634" name="Google Shape;634;p76"/>
          <p:cNvSpPr txBox="1"/>
          <p:nvPr/>
        </p:nvSpPr>
        <p:spPr>
          <a:xfrm>
            <a:off x="3282600" y="2192700"/>
            <a:ext cx="2578800" cy="2077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IBM Plex Sans"/>
              <a:buChar char="●"/>
            </a:pPr>
            <a:r>
              <a:rPr lang="en" sz="1500">
                <a:solidFill>
                  <a:schemeClr val="lt1"/>
                </a:solidFill>
                <a:latin typeface="IBM Plex Sans"/>
                <a:ea typeface="IBM Plex Sans"/>
                <a:cs typeface="IBM Plex Sans"/>
                <a:sym typeface="IBM Plex Sans"/>
              </a:rPr>
              <a:t>Distance can show a rider’s </a:t>
            </a:r>
            <a:r>
              <a:rPr b="1" i="1" lang="en" sz="1500">
                <a:solidFill>
                  <a:schemeClr val="lt1"/>
                </a:solidFill>
                <a:latin typeface="IBM Plex Sans"/>
                <a:ea typeface="IBM Plex Sans"/>
                <a:cs typeface="IBM Plex Sans"/>
                <a:sym typeface="IBM Plex Sans"/>
              </a:rPr>
              <a:t>travel patterns</a:t>
            </a:r>
            <a:endParaRPr b="1" i="1" sz="15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b="1" i="1" sz="1500">
              <a:solidFill>
                <a:schemeClr val="lt1"/>
              </a:solidFill>
              <a:latin typeface="IBM Plex Sans"/>
              <a:ea typeface="IBM Plex Sans"/>
              <a:cs typeface="IBM Plex Sans"/>
              <a:sym typeface="IBM Plex Sans"/>
            </a:endParaRPr>
          </a:p>
          <a:p>
            <a:pPr indent="-323850" lvl="0" marL="457200" rtl="0" algn="l">
              <a:spcBef>
                <a:spcPts val="0"/>
              </a:spcBef>
              <a:spcAft>
                <a:spcPts val="0"/>
              </a:spcAft>
              <a:buClr>
                <a:schemeClr val="lt1"/>
              </a:buClr>
              <a:buSzPts val="1500"/>
              <a:buFont typeface="IBM Plex Sans"/>
              <a:buChar char="●"/>
            </a:pPr>
            <a:r>
              <a:rPr b="1" lang="en" sz="1500">
                <a:solidFill>
                  <a:schemeClr val="lt1"/>
                </a:solidFill>
                <a:latin typeface="IBM Plex Sans"/>
                <a:ea typeface="IBM Plex Sans"/>
                <a:cs typeface="IBM Plex Sans"/>
                <a:sym typeface="IBM Plex Sans"/>
              </a:rPr>
              <a:t>Variables used: </a:t>
            </a:r>
            <a:r>
              <a:rPr i="1" lang="en" sz="1500">
                <a:solidFill>
                  <a:schemeClr val="lt1"/>
                </a:solidFill>
                <a:latin typeface="IBM Plex Sans"/>
                <a:ea typeface="IBM Plex Sans"/>
                <a:cs typeface="IBM Plex Sans"/>
                <a:sym typeface="IBM Plex Sans"/>
              </a:rPr>
              <a:t>total distance (in m), user type, day of week</a:t>
            </a:r>
            <a:endParaRPr i="1" sz="1500">
              <a:solidFill>
                <a:schemeClr val="lt1"/>
              </a:solidFill>
              <a:latin typeface="IBM Plex Sans"/>
              <a:ea typeface="IBM Plex Sans"/>
              <a:cs typeface="IBM Plex Sans"/>
              <a:sym typeface="IBM Plex Sans"/>
            </a:endParaRPr>
          </a:p>
        </p:txBody>
      </p:sp>
      <p:sp>
        <p:nvSpPr>
          <p:cNvPr id="635" name="Google Shape;635;p76"/>
          <p:cNvSpPr/>
          <p:nvPr/>
        </p:nvSpPr>
        <p:spPr>
          <a:xfrm>
            <a:off x="6134413" y="1457725"/>
            <a:ext cx="2871300" cy="3099000"/>
          </a:xfrm>
          <a:prstGeom prst="flowChartAlternateProcess">
            <a:avLst/>
          </a:prstGeom>
          <a:solidFill>
            <a:srgbClr val="4095A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IBM Plex Sans"/>
              <a:ea typeface="IBM Plex Sans"/>
              <a:cs typeface="IBM Plex Sans"/>
              <a:sym typeface="IBM Plex Sans"/>
            </a:endParaRPr>
          </a:p>
        </p:txBody>
      </p:sp>
      <p:sp>
        <p:nvSpPr>
          <p:cNvPr id="636" name="Google Shape;636;p76"/>
          <p:cNvSpPr txBox="1"/>
          <p:nvPr/>
        </p:nvSpPr>
        <p:spPr>
          <a:xfrm>
            <a:off x="6362638" y="1601400"/>
            <a:ext cx="2436900" cy="59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u="sng">
                <a:solidFill>
                  <a:srgbClr val="F2FC67"/>
                </a:solidFill>
                <a:latin typeface="IBM Plex Sans"/>
                <a:ea typeface="IBM Plex Sans"/>
                <a:cs typeface="IBM Plex Sans"/>
                <a:sym typeface="IBM Plex Sans"/>
              </a:rPr>
              <a:t>Trip Locations</a:t>
            </a:r>
            <a:endParaRPr b="1" sz="2400" u="sng">
              <a:solidFill>
                <a:srgbClr val="F2FC67"/>
              </a:solidFill>
              <a:latin typeface="IBM Plex Sans"/>
              <a:ea typeface="IBM Plex Sans"/>
              <a:cs typeface="IBM Plex Sans"/>
              <a:sym typeface="IBM Plex Sans"/>
            </a:endParaRPr>
          </a:p>
        </p:txBody>
      </p:sp>
      <p:sp>
        <p:nvSpPr>
          <p:cNvPr id="637" name="Google Shape;637;p76"/>
          <p:cNvSpPr txBox="1"/>
          <p:nvPr/>
        </p:nvSpPr>
        <p:spPr>
          <a:xfrm>
            <a:off x="6291688" y="2192700"/>
            <a:ext cx="2578800" cy="2077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IBM Plex Sans"/>
              <a:buChar char="●"/>
            </a:pPr>
            <a:r>
              <a:rPr lang="en" sz="1500">
                <a:solidFill>
                  <a:schemeClr val="lt1"/>
                </a:solidFill>
                <a:latin typeface="IBM Plex Sans"/>
                <a:ea typeface="IBM Plex Sans"/>
                <a:cs typeface="IBM Plex Sans"/>
                <a:sym typeface="IBM Plex Sans"/>
              </a:rPr>
              <a:t>Observing where riders go can show their </a:t>
            </a:r>
            <a:r>
              <a:rPr b="1" i="1" lang="en" sz="1500">
                <a:solidFill>
                  <a:schemeClr val="lt1"/>
                </a:solidFill>
                <a:latin typeface="IBM Plex Sans"/>
                <a:ea typeface="IBM Plex Sans"/>
                <a:cs typeface="IBM Plex Sans"/>
                <a:sym typeface="IBM Plex Sans"/>
              </a:rPr>
              <a:t>intent </a:t>
            </a:r>
            <a:r>
              <a:rPr lang="en" sz="1500">
                <a:solidFill>
                  <a:schemeClr val="lt1"/>
                </a:solidFill>
                <a:latin typeface="IBM Plex Sans"/>
                <a:ea typeface="IBM Plex Sans"/>
                <a:cs typeface="IBM Plex Sans"/>
                <a:sym typeface="IBM Plex Sans"/>
              </a:rPr>
              <a:t>with the cycle </a:t>
            </a:r>
            <a:endParaRPr sz="15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sz="1500">
              <a:solidFill>
                <a:schemeClr val="lt1"/>
              </a:solidFill>
              <a:latin typeface="IBM Plex Sans"/>
              <a:ea typeface="IBM Plex Sans"/>
              <a:cs typeface="IBM Plex Sans"/>
              <a:sym typeface="IBM Plex Sans"/>
            </a:endParaRPr>
          </a:p>
          <a:p>
            <a:pPr indent="-323850" lvl="0" marL="457200" rtl="0" algn="l">
              <a:spcBef>
                <a:spcPts val="0"/>
              </a:spcBef>
              <a:spcAft>
                <a:spcPts val="0"/>
              </a:spcAft>
              <a:buClr>
                <a:schemeClr val="lt1"/>
              </a:buClr>
              <a:buSzPts val="1500"/>
              <a:buFont typeface="IBM Plex Sans"/>
              <a:buChar char="●"/>
            </a:pPr>
            <a:r>
              <a:rPr b="1" lang="en" sz="1500">
                <a:solidFill>
                  <a:schemeClr val="lt1"/>
                </a:solidFill>
                <a:latin typeface="IBM Plex Sans"/>
                <a:ea typeface="IBM Plex Sans"/>
                <a:cs typeface="IBM Plex Sans"/>
                <a:sym typeface="IBM Plex Sans"/>
              </a:rPr>
              <a:t>Variables used: </a:t>
            </a:r>
            <a:r>
              <a:rPr i="1" lang="en" sz="1500">
                <a:solidFill>
                  <a:schemeClr val="lt1"/>
                </a:solidFill>
                <a:latin typeface="IBM Plex Sans"/>
                <a:ea typeface="IBM Plex Sans"/>
                <a:cs typeface="IBM Plex Sans"/>
                <a:sym typeface="IBM Plex Sans"/>
              </a:rPr>
              <a:t>station name, total number of trips, user type </a:t>
            </a:r>
            <a:endParaRPr i="1" sz="1500">
              <a:solidFill>
                <a:schemeClr val="lt1"/>
              </a:solidFill>
              <a:latin typeface="IBM Plex Sans"/>
              <a:ea typeface="IBM Plex Sans"/>
              <a:cs typeface="IBM Plex Sans"/>
              <a:sym typeface="IBM Plex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41" name="Shape 641"/>
        <p:cNvGrpSpPr/>
        <p:nvPr/>
      </p:nvGrpSpPr>
      <p:grpSpPr>
        <a:xfrm>
          <a:off x="0" y="0"/>
          <a:ext cx="0" cy="0"/>
          <a:chOff x="0" y="0"/>
          <a:chExt cx="0" cy="0"/>
        </a:xfrm>
      </p:grpSpPr>
      <p:sp>
        <p:nvSpPr>
          <p:cNvPr id="642" name="Google Shape;642;p77"/>
          <p:cNvSpPr txBox="1"/>
          <p:nvPr>
            <p:ph type="title"/>
          </p:nvPr>
        </p:nvSpPr>
        <p:spPr>
          <a:xfrm>
            <a:off x="344000" y="290375"/>
            <a:ext cx="4227900" cy="1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Trip Times</a:t>
            </a:r>
            <a:endParaRPr b="1">
              <a:solidFill>
                <a:srgbClr val="F2FC67"/>
              </a:solidFill>
              <a:latin typeface="IBM Plex Sans"/>
              <a:ea typeface="IBM Plex Sans"/>
              <a:cs typeface="IBM Plex Sans"/>
              <a:sym typeface="IBM Plex Sans"/>
            </a:endParaRPr>
          </a:p>
        </p:txBody>
      </p:sp>
      <p:sp>
        <p:nvSpPr>
          <p:cNvPr id="643" name="Google Shape;643;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644" name="Google Shape;644;p77"/>
          <p:cNvSpPr txBox="1"/>
          <p:nvPr>
            <p:ph idx="1" type="body"/>
          </p:nvPr>
        </p:nvSpPr>
        <p:spPr>
          <a:xfrm>
            <a:off x="243850" y="1356275"/>
            <a:ext cx="3767400" cy="3014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b="1" lang="en" sz="1800">
                <a:solidFill>
                  <a:schemeClr val="lt1"/>
                </a:solidFill>
              </a:rPr>
              <a:t>Customers on average, spent more </a:t>
            </a:r>
            <a:r>
              <a:rPr lang="en" sz="1800">
                <a:solidFill>
                  <a:schemeClr val="lt1"/>
                </a:solidFill>
              </a:rPr>
              <a:t>(~400 seconds or 6.5 minutes)</a:t>
            </a:r>
            <a:r>
              <a:rPr b="1" lang="en" sz="1800">
                <a:solidFill>
                  <a:schemeClr val="lt1"/>
                </a:solidFill>
              </a:rPr>
              <a:t> </a:t>
            </a:r>
            <a:r>
              <a:rPr b="1" lang="en" sz="1800">
                <a:solidFill>
                  <a:schemeClr val="lt1"/>
                </a:solidFill>
              </a:rPr>
              <a:t>time on cycles than subscribers </a:t>
            </a:r>
            <a:endParaRPr b="1" sz="1800">
              <a:solidFill>
                <a:schemeClr val="lt1"/>
              </a:solidFill>
            </a:endParaRPr>
          </a:p>
          <a:p>
            <a:pPr indent="0" lvl="0" marL="0" rtl="0" algn="l">
              <a:lnSpc>
                <a:spcPct val="115000"/>
              </a:lnSpc>
              <a:spcBef>
                <a:spcPts val="0"/>
              </a:spcBef>
              <a:spcAft>
                <a:spcPts val="0"/>
              </a:spcAft>
              <a:buNone/>
            </a:pPr>
            <a:r>
              <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Customers rarely book cycles but take their time with it when they do</a:t>
            </a:r>
            <a:endParaRPr i="1" sz="1800">
              <a:solidFill>
                <a:schemeClr val="lt1"/>
              </a:solidFill>
            </a:endParaRPr>
          </a:p>
        </p:txBody>
      </p:sp>
      <p:pic>
        <p:nvPicPr>
          <p:cNvPr id="645" name="Google Shape;645;p77"/>
          <p:cNvPicPr preferRelativeResize="0"/>
          <p:nvPr/>
        </p:nvPicPr>
        <p:blipFill>
          <a:blip r:embed="rId3">
            <a:alphaModFix/>
          </a:blip>
          <a:stretch>
            <a:fillRect/>
          </a:stretch>
        </p:blipFill>
        <p:spPr>
          <a:xfrm>
            <a:off x="4190850" y="1356275"/>
            <a:ext cx="4720426" cy="3014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95A5"/>
        </a:solidFill>
      </p:bgPr>
    </p:bg>
    <p:spTree>
      <p:nvGrpSpPr>
        <p:cNvPr id="649" name="Shape 649"/>
        <p:cNvGrpSpPr/>
        <p:nvPr/>
      </p:nvGrpSpPr>
      <p:grpSpPr>
        <a:xfrm>
          <a:off x="0" y="0"/>
          <a:ext cx="0" cy="0"/>
          <a:chOff x="0" y="0"/>
          <a:chExt cx="0" cy="0"/>
        </a:xfrm>
      </p:grpSpPr>
      <p:sp>
        <p:nvSpPr>
          <p:cNvPr id="650" name="Google Shape;650;p78"/>
          <p:cNvSpPr txBox="1"/>
          <p:nvPr>
            <p:ph type="title"/>
          </p:nvPr>
        </p:nvSpPr>
        <p:spPr>
          <a:xfrm>
            <a:off x="344000" y="290375"/>
            <a:ext cx="4227900" cy="1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FC67"/>
                </a:solidFill>
                <a:latin typeface="IBM Plex Sans"/>
                <a:ea typeface="IBM Plex Sans"/>
                <a:cs typeface="IBM Plex Sans"/>
                <a:sym typeface="IBM Plex Sans"/>
              </a:rPr>
              <a:t>Trip Duration</a:t>
            </a:r>
            <a:endParaRPr b="1">
              <a:solidFill>
                <a:srgbClr val="F2FC67"/>
              </a:solidFill>
              <a:latin typeface="IBM Plex Sans"/>
              <a:ea typeface="IBM Plex Sans"/>
              <a:cs typeface="IBM Plex Sans"/>
              <a:sym typeface="IBM Plex Sans"/>
            </a:endParaRPr>
          </a:p>
        </p:txBody>
      </p:sp>
      <p:sp>
        <p:nvSpPr>
          <p:cNvPr id="651" name="Google Shape;651;p78"/>
          <p:cNvSpPr txBox="1"/>
          <p:nvPr>
            <p:ph idx="1" type="body"/>
          </p:nvPr>
        </p:nvSpPr>
        <p:spPr>
          <a:xfrm>
            <a:off x="252725" y="1231925"/>
            <a:ext cx="8418300" cy="750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b="1" lang="en" sz="1800">
                <a:solidFill>
                  <a:schemeClr val="lt1"/>
                </a:solidFill>
              </a:rPr>
              <a:t>Customers </a:t>
            </a:r>
            <a:r>
              <a:rPr lang="en" sz="1800">
                <a:solidFill>
                  <a:schemeClr val="lt1"/>
                </a:solidFill>
              </a:rPr>
              <a:t>bookings (in blue) also </a:t>
            </a:r>
            <a:r>
              <a:rPr b="1" lang="en" sz="1800">
                <a:solidFill>
                  <a:schemeClr val="lt1"/>
                </a:solidFill>
              </a:rPr>
              <a:t>peak in the afternoon</a:t>
            </a:r>
            <a:r>
              <a:rPr lang="en" sz="1800">
                <a:solidFill>
                  <a:schemeClr val="lt1"/>
                </a:solidFill>
              </a:rPr>
              <a:t>, while </a:t>
            </a:r>
            <a:r>
              <a:rPr b="1" lang="en" sz="1800">
                <a:solidFill>
                  <a:schemeClr val="lt1"/>
                </a:solidFill>
              </a:rPr>
              <a:t>subscriber </a:t>
            </a:r>
            <a:r>
              <a:rPr lang="en" sz="1800">
                <a:solidFill>
                  <a:schemeClr val="lt1"/>
                </a:solidFill>
              </a:rPr>
              <a:t>bookings (in red)</a:t>
            </a:r>
            <a:r>
              <a:rPr b="1" lang="en" sz="1800">
                <a:solidFill>
                  <a:schemeClr val="lt1"/>
                </a:solidFill>
              </a:rPr>
              <a:t> spike at 8am and 5pm</a:t>
            </a:r>
            <a:r>
              <a:rPr lang="en" sz="1800">
                <a:solidFill>
                  <a:schemeClr val="lt1"/>
                </a:solidFill>
              </a:rPr>
              <a:t> respectively.</a:t>
            </a:r>
            <a:endParaRPr i="1" sz="1800">
              <a:solidFill>
                <a:schemeClr val="lt1"/>
              </a:solidFill>
            </a:endParaRPr>
          </a:p>
        </p:txBody>
      </p:sp>
      <p:pic>
        <p:nvPicPr>
          <p:cNvPr id="652" name="Google Shape;652;p78"/>
          <p:cNvPicPr preferRelativeResize="0"/>
          <p:nvPr/>
        </p:nvPicPr>
        <p:blipFill>
          <a:blip r:embed="rId3">
            <a:alphaModFix/>
          </a:blip>
          <a:stretch>
            <a:fillRect/>
          </a:stretch>
        </p:blipFill>
        <p:spPr>
          <a:xfrm>
            <a:off x="4691375" y="2124325"/>
            <a:ext cx="4166950" cy="2873675"/>
          </a:xfrm>
          <a:prstGeom prst="rect">
            <a:avLst/>
          </a:prstGeom>
          <a:noFill/>
          <a:ln>
            <a:noFill/>
          </a:ln>
        </p:spPr>
      </p:pic>
      <p:pic>
        <p:nvPicPr>
          <p:cNvPr id="653" name="Google Shape;653;p78"/>
          <p:cNvPicPr preferRelativeResize="0"/>
          <p:nvPr/>
        </p:nvPicPr>
        <p:blipFill>
          <a:blip r:embed="rId4">
            <a:alphaModFix/>
          </a:blip>
          <a:stretch>
            <a:fillRect/>
          </a:stretch>
        </p:blipFill>
        <p:spPr>
          <a:xfrm>
            <a:off x="252713" y="2124325"/>
            <a:ext cx="4282116" cy="287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keting Plan">
  <a:themeElements>
    <a:clrScheme name="Simple Light">
      <a:dk1>
        <a:srgbClr val="1D1D1D"/>
      </a:dk1>
      <a:lt1>
        <a:srgbClr val="FFFFFF"/>
      </a:lt1>
      <a:dk2>
        <a:srgbClr val="ECC015"/>
      </a:dk2>
      <a:lt2>
        <a:srgbClr val="B54125"/>
      </a:lt2>
      <a:accent1>
        <a:srgbClr val="6F6F6F"/>
      </a:accent1>
      <a:accent2>
        <a:srgbClr val="F3F3F3"/>
      </a:accent2>
      <a:accent3>
        <a:srgbClr val="1F2124"/>
      </a:accent3>
      <a:accent4>
        <a:srgbClr val="6AA84F"/>
      </a:accent4>
      <a:accent5>
        <a:srgbClr val="E69138"/>
      </a:accent5>
      <a:accent6>
        <a:srgbClr val="0B5394"/>
      </a:accent6>
      <a:hlink>
        <a:srgbClr val="B541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