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68" r:id="rId3"/>
    <p:sldId id="271" r:id="rId4"/>
    <p:sldId id="272" r:id="rId5"/>
    <p:sldId id="279" r:id="rId6"/>
    <p:sldId id="283" r:id="rId7"/>
    <p:sldId id="284" r:id="rId8"/>
    <p:sldId id="273" r:id="rId9"/>
    <p:sldId id="274" r:id="rId10"/>
    <p:sldId id="285" r:id="rId11"/>
    <p:sldId id="275" r:id="rId12"/>
    <p:sldId id="282" r:id="rId13"/>
    <p:sldId id="286" r:id="rId14"/>
    <p:sldId id="27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25" autoAdjust="0"/>
  </p:normalViewPr>
  <p:slideViewPr>
    <p:cSldViewPr snapToGrid="0">
      <p:cViewPr>
        <p:scale>
          <a:sx n="100" d="100"/>
          <a:sy n="100" d="100"/>
        </p:scale>
        <p:origin x="-1932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0B09F-D52D-4705-8EC4-542273828D33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16B3C-DAEE-473A-BC4E-5DBB54BD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Payee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 Funds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Transfer</a:t>
            </a:r>
            <a:r>
              <a:rPr lang="en-US" baseline="0" dirty="0" smtClean="0"/>
              <a:t> Funds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Monthly Bills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0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All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Cards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en-US" baseline="0" dirty="0" smtClean="0"/>
              <a:t> balance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Transaction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Credit/Debit</a:t>
            </a:r>
            <a:r>
              <a:rPr lang="en-US" baseline="0" dirty="0" smtClean="0"/>
              <a:t> Limits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Credit/Debit</a:t>
            </a:r>
            <a:r>
              <a:rPr lang="en-US" baseline="0" dirty="0" smtClean="0"/>
              <a:t> Limits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View/Edit</a:t>
            </a:r>
            <a:r>
              <a:rPr lang="en-US" baseline="0" dirty="0" smtClean="0"/>
              <a:t> </a:t>
            </a:r>
            <a:r>
              <a:rPr lang="en-US" dirty="0" smtClean="0"/>
              <a:t>User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All Payee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716B3C-DAEE-473A-BC4E-5DBB54BD4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8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0A59-7E13-4ED8-B548-CD1DA63E6F9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2A2C-DDAD-4123-A13C-08133127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6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4486" y="1313729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036" y="2674620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ID:</a:t>
            </a:r>
            <a:endParaRPr lang="en-US" sz="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16" y="1412789"/>
            <a:ext cx="171450" cy="171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62036" y="3000036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PIN: 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4862036" y="3402751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Full Name: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2036" y="3803666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Email: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2036" y="4223594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Mobile Phone:</a:t>
            </a:r>
            <a:endParaRPr lang="en-US" sz="900" dirty="0"/>
          </a:p>
        </p:txBody>
      </p:sp>
      <p:sp>
        <p:nvSpPr>
          <p:cNvPr id="14" name="Rounded Rectangle 13"/>
          <p:cNvSpPr/>
          <p:nvPr/>
        </p:nvSpPr>
        <p:spPr>
          <a:xfrm>
            <a:off x="5772864" y="2704765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772864" y="3062796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772864" y="3436899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72864" y="3834146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772864" y="4258417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292566" y="4638816"/>
            <a:ext cx="1618774" cy="29852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54040" y="4612235"/>
            <a:ext cx="158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5782389" y="1737360"/>
            <a:ext cx="704136" cy="653415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58790" y="2371725"/>
            <a:ext cx="1299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Upload profile picture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879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Payee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823936" y="2135590"/>
            <a:ext cx="130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Full Name: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862036" y="2589503"/>
            <a:ext cx="130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Bank: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862036" y="3081098"/>
            <a:ext cx="130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Acc</a:t>
            </a:r>
            <a:r>
              <a:rPr lang="en-US" sz="1400" dirty="0" smtClean="0"/>
              <a:t> No: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877828" y="3628793"/>
            <a:ext cx="130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Initials: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5979084" y="2180430"/>
            <a:ext cx="1273613" cy="2189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975520" y="2628002"/>
            <a:ext cx="1273613" cy="2189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979083" y="3143243"/>
            <a:ext cx="1273613" cy="2189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979083" y="3704399"/>
            <a:ext cx="1273613" cy="2189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3316" y="4320540"/>
            <a:ext cx="1093296" cy="3276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63316" y="4321835"/>
            <a:ext cx="1093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 Payee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79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sp>
        <p:nvSpPr>
          <p:cNvPr id="2" name="Rounded Rectangle 1"/>
          <p:cNvSpPr/>
          <p:nvPr/>
        </p:nvSpPr>
        <p:spPr>
          <a:xfrm>
            <a:off x="5193629" y="2415540"/>
            <a:ext cx="1791473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86656" y="2397323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Transfer funds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183242" y="2932997"/>
            <a:ext cx="1791473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76269" y="2914780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Monthly Bills</a:t>
            </a:r>
            <a:endParaRPr lang="en-US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0670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Transfers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914900" y="2076450"/>
            <a:ext cx="75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Payee: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04598" y="2763706"/>
            <a:ext cx="829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Amount: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940855" y="3406638"/>
            <a:ext cx="75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Time: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981328" y="2111275"/>
            <a:ext cx="1294712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09256" y="2807895"/>
            <a:ext cx="1294712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81328" y="3447364"/>
            <a:ext cx="1294712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81328" y="2076450"/>
            <a:ext cx="1133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Mr. XXX</a:t>
            </a:r>
            <a:endParaRPr 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000378" y="2781300"/>
            <a:ext cx="1133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$12.34</a:t>
            </a:r>
            <a:endParaRPr 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5981328" y="3423513"/>
            <a:ext cx="1133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Immediately</a:t>
            </a:r>
            <a:endParaRPr lang="en-US" sz="1300" dirty="0"/>
          </a:p>
        </p:txBody>
      </p:sp>
      <p:sp>
        <p:nvSpPr>
          <p:cNvPr id="20" name="Rounded Rectangle 19"/>
          <p:cNvSpPr/>
          <p:nvPr/>
        </p:nvSpPr>
        <p:spPr>
          <a:xfrm>
            <a:off x="5601359" y="4356735"/>
            <a:ext cx="1172672" cy="3238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87084" y="4318547"/>
            <a:ext cx="105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9386" y="3941012"/>
            <a:ext cx="936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Occurrence:</a:t>
            </a:r>
            <a:endParaRPr lang="en-US" sz="1200" dirty="0"/>
          </a:p>
        </p:txBody>
      </p:sp>
      <p:sp>
        <p:nvSpPr>
          <p:cNvPr id="44" name="Rectangle 43"/>
          <p:cNvSpPr/>
          <p:nvPr/>
        </p:nvSpPr>
        <p:spPr>
          <a:xfrm>
            <a:off x="5969859" y="3981738"/>
            <a:ext cx="1294712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969859" y="3957887"/>
            <a:ext cx="1133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Monthly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0999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Pay Bills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4914900" y="2076450"/>
            <a:ext cx="102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Billing Organization: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904598" y="2763706"/>
            <a:ext cx="829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Amount: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940855" y="3406638"/>
            <a:ext cx="75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Time: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81328" y="2111275"/>
            <a:ext cx="1294712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09256" y="2807895"/>
            <a:ext cx="1294712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81328" y="3447364"/>
            <a:ext cx="1294712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81328" y="2076450"/>
            <a:ext cx="1133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XXX Company</a:t>
            </a:r>
            <a:endParaRPr 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6000378" y="2781300"/>
            <a:ext cx="1133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$12.34</a:t>
            </a:r>
            <a:endParaRPr 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5981328" y="3423513"/>
            <a:ext cx="1133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Immediately</a:t>
            </a:r>
            <a:endParaRPr 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4929386" y="3941012"/>
            <a:ext cx="936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Occurrence: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969859" y="3981738"/>
            <a:ext cx="1294712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69859" y="3957887"/>
            <a:ext cx="1133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Monthly</a:t>
            </a:r>
            <a:endParaRPr lang="en-US" sz="1300" dirty="0"/>
          </a:p>
        </p:txBody>
      </p:sp>
      <p:sp>
        <p:nvSpPr>
          <p:cNvPr id="48" name="Rounded Rectangle 47"/>
          <p:cNvSpPr/>
          <p:nvPr/>
        </p:nvSpPr>
        <p:spPr>
          <a:xfrm>
            <a:off x="5601359" y="4356735"/>
            <a:ext cx="1172672" cy="3238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87084" y="4318547"/>
            <a:ext cx="105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6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4823936" y="2232660"/>
            <a:ext cx="2544128" cy="624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91211" y="2247900"/>
            <a:ext cx="125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Credit Card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4416" y="2528746"/>
            <a:ext cx="18588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1234-1234-1234-1234</a:t>
            </a:r>
            <a:endParaRPr lang="en-US" sz="13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4824412" y="2842765"/>
            <a:ext cx="2544128" cy="624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91687" y="2858005"/>
            <a:ext cx="125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Debit Card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854891" y="3138851"/>
            <a:ext cx="1858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1234-1234-1234-1234</a:t>
            </a:r>
            <a:endParaRPr lang="en-US" sz="13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47" y="4275348"/>
            <a:ext cx="342900" cy="3429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615704" y="4618248"/>
            <a:ext cx="1188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Card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338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4889749" y="2040998"/>
            <a:ext cx="1204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Card no:</a:t>
            </a:r>
            <a:endParaRPr lang="en-US" sz="1500" dirty="0"/>
          </a:p>
        </p:txBody>
      </p:sp>
      <p:sp>
        <p:nvSpPr>
          <p:cNvPr id="42" name="TextBox 41"/>
          <p:cNvSpPr txBox="1"/>
          <p:nvPr/>
        </p:nvSpPr>
        <p:spPr>
          <a:xfrm>
            <a:off x="4880192" y="2635669"/>
            <a:ext cx="12042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Card type:</a:t>
            </a:r>
            <a:endParaRPr lang="en-US" sz="1500" dirty="0"/>
          </a:p>
        </p:txBody>
      </p:sp>
      <p:sp>
        <p:nvSpPr>
          <p:cNvPr id="43" name="TextBox 42"/>
          <p:cNvSpPr txBox="1"/>
          <p:nvPr/>
        </p:nvSpPr>
        <p:spPr>
          <a:xfrm>
            <a:off x="4901479" y="3198837"/>
            <a:ext cx="120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Withdrawal Limit:</a:t>
            </a:r>
            <a:endParaRPr lang="en-US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041894" y="2086997"/>
            <a:ext cx="1229436" cy="2534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041894" y="2701239"/>
            <a:ext cx="1229436" cy="2534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062904" y="3333735"/>
            <a:ext cx="1229436" cy="2534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4324" y="2075020"/>
            <a:ext cx="1346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1234-1234-1234-1234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3938" y="2670759"/>
            <a:ext cx="79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Debit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062672" y="3308875"/>
            <a:ext cx="79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$500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5601359" y="4356735"/>
            <a:ext cx="1172672" cy="32385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687084" y="4318547"/>
            <a:ext cx="105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9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3020" y="2537460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ABC BANK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13020" y="3002280"/>
            <a:ext cx="2019300" cy="251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13020" y="3308471"/>
            <a:ext cx="2019300" cy="2514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13020" y="2981901"/>
            <a:ext cx="2019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3"/>
                </a:solidFill>
              </a:rPr>
              <a:t>UserID</a:t>
            </a:r>
            <a:endParaRPr lang="en-US" sz="1300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0160" y="3293231"/>
            <a:ext cx="2019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3"/>
                </a:solidFill>
              </a:rPr>
              <a:t>PIN</a:t>
            </a:r>
            <a:endParaRPr lang="en-US" sz="1300" dirty="0">
              <a:solidFill>
                <a:schemeClr val="accent3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3020" y="3585619"/>
            <a:ext cx="1851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Forgot </a:t>
            </a:r>
            <a:r>
              <a:rPr lang="en-US" sz="900" dirty="0" err="1" smtClean="0"/>
              <a:t>userid</a:t>
            </a:r>
            <a:r>
              <a:rPr lang="en-US" sz="900" dirty="0" smtClean="0"/>
              <a:t> or pin?</a:t>
            </a:r>
            <a:endParaRPr lang="en-US" sz="900" dirty="0"/>
          </a:p>
        </p:txBody>
      </p:sp>
      <p:sp>
        <p:nvSpPr>
          <p:cNvPr id="16" name="Rounded Rectangle 15"/>
          <p:cNvSpPr/>
          <p:nvPr/>
        </p:nvSpPr>
        <p:spPr>
          <a:xfrm>
            <a:off x="5090160" y="4122420"/>
            <a:ext cx="868680" cy="32034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210300" y="4117515"/>
            <a:ext cx="868680" cy="32034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13020" y="4117515"/>
            <a:ext cx="8081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Sign Up</a:t>
            </a:r>
            <a:endParaRPr 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6286024" y="4087035"/>
            <a:ext cx="8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4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62036" y="2232660"/>
            <a:ext cx="1409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Savings: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862036" y="2932835"/>
            <a:ext cx="1409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Checking: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563316" y="180285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823936" y="2172183"/>
            <a:ext cx="254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823936" y="3415634"/>
            <a:ext cx="254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86276" y="2232660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$123.45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382224" y="2930903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$123.45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869656" y="3559880"/>
            <a:ext cx="8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82224" y="3581878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$123.45</a:t>
            </a:r>
            <a:endParaRPr lang="en-US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97" y="2244836"/>
            <a:ext cx="306707" cy="30670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1" y="2951260"/>
            <a:ext cx="306707" cy="30670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5923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53583" y="1313306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08361" y="1797238"/>
            <a:ext cx="16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Balance: $123.45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4834061" y="2286000"/>
            <a:ext cx="757114" cy="2571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91174" y="2286000"/>
            <a:ext cx="1014997" cy="2571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08561" y="2286000"/>
            <a:ext cx="757114" cy="2571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05737" y="2284869"/>
            <a:ext cx="95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Feb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8361" y="2276087"/>
            <a:ext cx="95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Jan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781800" y="2284869"/>
            <a:ext cx="95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70396" y="2790825"/>
            <a:ext cx="155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xxx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66462" y="2790533"/>
            <a:ext cx="89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$12.34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073195" y="3057560"/>
            <a:ext cx="155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xxx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65570" y="3058514"/>
            <a:ext cx="89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$12.34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073195" y="3335192"/>
            <a:ext cx="155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xxx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463296" y="3355097"/>
            <a:ext cx="89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$12.34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67776" y="3619674"/>
            <a:ext cx="155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xxx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463296" y="3631328"/>
            <a:ext cx="895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$12.34</a:t>
            </a:r>
            <a:endParaRPr lang="en-US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4083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4272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sp>
        <p:nvSpPr>
          <p:cNvPr id="2" name="Rounded Rectangle 1"/>
          <p:cNvSpPr/>
          <p:nvPr/>
        </p:nvSpPr>
        <p:spPr>
          <a:xfrm>
            <a:off x="5193629" y="2415540"/>
            <a:ext cx="1791473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86656" y="2397323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Profile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183242" y="2932997"/>
            <a:ext cx="1791473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76269" y="2914780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Statements</a:t>
            </a:r>
            <a:endParaRPr lang="en-US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39" name="Rounded Rectangle 38"/>
          <p:cNvSpPr/>
          <p:nvPr/>
        </p:nvSpPr>
        <p:spPr>
          <a:xfrm>
            <a:off x="5183242" y="3405757"/>
            <a:ext cx="1791473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76269" y="3387540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Change Limits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065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4272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4886800" y="1814653"/>
            <a:ext cx="10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80192" y="2825895"/>
            <a:ext cx="158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Card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69656" y="3780727"/>
            <a:ext cx="165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Debit Card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826021" y="2162522"/>
            <a:ext cx="2544128" cy="624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81145" y="2141144"/>
            <a:ext cx="122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Savings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841796" y="2445707"/>
            <a:ext cx="173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123-456-789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825908" y="3169882"/>
            <a:ext cx="2544128" cy="624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818822" y="3315907"/>
            <a:ext cx="212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1234-1234-1234-1234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818822" y="4180481"/>
            <a:ext cx="2544128" cy="624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826976" y="4326506"/>
            <a:ext cx="2122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1234-1234-1234-1234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466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4272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4991100" y="1790700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Savings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1100" y="2066744"/>
            <a:ext cx="1721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123-456-789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989019" y="2772782"/>
            <a:ext cx="15742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Withdrawal Limit: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5070396" y="3095947"/>
            <a:ext cx="1978104" cy="26447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39916" y="3065467"/>
            <a:ext cx="1154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$700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4930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2036" y="2674620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ID: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4862036" y="3000036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PIN: 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4862036" y="3402751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Full Name: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862036" y="3803666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Email: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862036" y="4223594"/>
            <a:ext cx="1181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Mobile Phone:</a:t>
            </a:r>
            <a:endParaRPr lang="en-US" sz="900" dirty="0"/>
          </a:p>
        </p:txBody>
      </p:sp>
      <p:sp>
        <p:nvSpPr>
          <p:cNvPr id="37" name="Rounded Rectangle 36"/>
          <p:cNvSpPr/>
          <p:nvPr/>
        </p:nvSpPr>
        <p:spPr>
          <a:xfrm>
            <a:off x="5772864" y="2704765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772864" y="3062796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772864" y="3436899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772864" y="3834146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772864" y="4258417"/>
            <a:ext cx="1390174" cy="1698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782389" y="1737360"/>
            <a:ext cx="704136" cy="653415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12497" y="2370775"/>
            <a:ext cx="1299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Edit profile picture</a:t>
            </a:r>
            <a:endParaRPr lang="en-US" sz="800" dirty="0"/>
          </a:p>
        </p:txBody>
      </p:sp>
      <p:sp>
        <p:nvSpPr>
          <p:cNvPr id="2" name="Rounded Rectangle 1"/>
          <p:cNvSpPr/>
          <p:nvPr/>
        </p:nvSpPr>
        <p:spPr>
          <a:xfrm>
            <a:off x="6758940" y="1752828"/>
            <a:ext cx="533400" cy="190500"/>
          </a:xfrm>
          <a:prstGeom prst="round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3235" y="1723429"/>
            <a:ext cx="510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Edit</a:t>
            </a:r>
            <a:endParaRPr lang="en-US" sz="1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1291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23936" y="1127485"/>
            <a:ext cx="2544128" cy="456009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36" y="5352423"/>
            <a:ext cx="2544128" cy="335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936" y="1124995"/>
            <a:ext cx="2544128" cy="188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23936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3936" y="1321349"/>
            <a:ext cx="2544128" cy="377911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2036" y="1299971"/>
            <a:ext cx="2430304" cy="377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Payee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24940"/>
            <a:ext cx="510540" cy="1676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4660" y="1402080"/>
            <a:ext cx="5105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Logout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514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6856" y="5021580"/>
            <a:ext cx="492920" cy="330843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82224" y="5021580"/>
            <a:ext cx="492920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9776" y="5021580"/>
            <a:ext cx="572448" cy="33084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36" y="5025182"/>
            <a:ext cx="273236" cy="273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43175" y="521030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Payee</a:t>
            </a:r>
            <a:endParaRPr lang="en-US" sz="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82" y="5025182"/>
            <a:ext cx="252949" cy="2529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71637" y="5198308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Transfer</a:t>
            </a:r>
            <a:endParaRPr lang="en-US" sz="900" dirty="0"/>
          </a:p>
        </p:txBody>
      </p:sp>
      <p:sp>
        <p:nvSpPr>
          <p:cNvPr id="2" name="Rectangle 1"/>
          <p:cNvSpPr/>
          <p:nvPr/>
        </p:nvSpPr>
        <p:spPr>
          <a:xfrm>
            <a:off x="4823936" y="2232660"/>
            <a:ext cx="2544128" cy="624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91211" y="2247900"/>
            <a:ext cx="93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MR. XXX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54416" y="2528746"/>
            <a:ext cx="1257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123-456-789</a:t>
            </a:r>
            <a:endParaRPr lang="en-US" sz="1300" dirty="0"/>
          </a:p>
        </p:txBody>
      </p:sp>
      <p:sp>
        <p:nvSpPr>
          <p:cNvPr id="29" name="Rectangle 28"/>
          <p:cNvSpPr/>
          <p:nvPr/>
        </p:nvSpPr>
        <p:spPr>
          <a:xfrm>
            <a:off x="4823936" y="2863345"/>
            <a:ext cx="2544128" cy="624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91211" y="2878585"/>
            <a:ext cx="93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MR. XYZ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854416" y="3159431"/>
            <a:ext cx="1257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123-456-789</a:t>
            </a:r>
            <a:endParaRPr lang="en-US" sz="1300" dirty="0"/>
          </a:p>
        </p:txBody>
      </p:sp>
      <p:sp>
        <p:nvSpPr>
          <p:cNvPr id="38" name="Rectangle 37"/>
          <p:cNvSpPr/>
          <p:nvPr/>
        </p:nvSpPr>
        <p:spPr>
          <a:xfrm>
            <a:off x="4823936" y="3498735"/>
            <a:ext cx="2544128" cy="62484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91211" y="3513975"/>
            <a:ext cx="93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MRS. ASD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854416" y="3794821"/>
            <a:ext cx="12573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123-456-789</a:t>
            </a:r>
            <a:endParaRPr lang="en-US" sz="13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47" y="4275348"/>
            <a:ext cx="342900" cy="3429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615704" y="4618248"/>
            <a:ext cx="1188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Payee</a:t>
            </a:r>
            <a:endParaRPr lang="en-US" sz="14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8" y="5026480"/>
            <a:ext cx="264318" cy="26431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92537" y="5202680"/>
            <a:ext cx="516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Settings</a:t>
            </a:r>
            <a:endParaRPr lang="en-US" sz="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65" y="5018426"/>
            <a:ext cx="281611" cy="281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880192" y="5183002"/>
            <a:ext cx="569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Card</a:t>
            </a:r>
            <a:endParaRPr lang="en-US" sz="9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04" y="5008399"/>
            <a:ext cx="238003" cy="23800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896807" y="5185410"/>
            <a:ext cx="492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Home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8914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328</Words>
  <Application>Microsoft Office PowerPoint</Application>
  <PresentationFormat>Widescreen</PresentationFormat>
  <Paragraphs>219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 Wai How</dc:creator>
  <cp:lastModifiedBy>Sye Wai How</cp:lastModifiedBy>
  <cp:revision>79</cp:revision>
  <dcterms:created xsi:type="dcterms:W3CDTF">2018-05-30T05:11:35Z</dcterms:created>
  <dcterms:modified xsi:type="dcterms:W3CDTF">2018-06-01T01:28:44Z</dcterms:modified>
</cp:coreProperties>
</file>