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243"/>
    <a:srgbClr val="EFEFEF"/>
    <a:srgbClr val="FF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2D3ED-DC86-CFE0-4FE7-D7E15C644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5A6E4-7D4E-8320-4389-A62886E1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6FCA3-9ABD-C647-26EB-4732FCA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C27DD-B5E4-BF4C-07F0-26ADA806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B40F4-D2D5-B97B-C55C-93BE59D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4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695F7-AC0D-DFAB-B246-E91415FA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0A719-CCFE-E7F1-F6C6-EE1B74B1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CE6A7-3887-0AC8-98F1-1E34E194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5E850-DF27-AF2E-1026-3916E59E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690AE-7E2D-9A91-0B0E-B124591E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51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48ACD2-C6BB-38D0-6239-66A2F60F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8BA0A6-5D22-1E1E-D9E7-378EA6C7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5BB97-C8C5-2050-F5A2-69CF3EF0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AC81E-B964-E526-A712-63071285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4C4EF-EBAA-A9C6-98CF-F94DC6FD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5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D6B8E-753D-BCA8-2AB7-DDA9DA23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20415-5BBD-6F84-C13F-3C4AA42C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491C2-EA35-803E-9423-2BBF6A0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CEE3C-C288-B1AC-F91A-C7DF4D96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CD741-7D7D-F51E-3F7A-33DDA7CF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4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1F961-C284-8CB6-2976-95A9AF02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7BE39-2B0C-A781-AE0C-0981EE3E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E1B6C-AE86-E25F-B4DF-E25A8F2F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E46E5-9F3F-620C-9561-88C8A6A6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1E2FE-A6E3-48A3-5BF9-4EA75E1B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AD82D-5793-AA1F-8F96-1E4A45BC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15826-30CF-176C-15C3-CA2F6FF12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4803C-4544-47C6-7E84-7B4BD2B4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164E36-8940-8E64-0854-E29F384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3FF81-48B7-1FE6-22AA-F214EA3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2789C-2793-7047-06EC-AD20BB4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9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EF2D0-2630-4E0B-C0A4-E23C4760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EC51B-7819-21ED-A9B9-DBC54BDE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6A634-0C45-F6A5-9D84-C8EB45D8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5C4B09-BDCC-523A-0E99-8CB98991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B68DFD-8C2A-AACB-7108-51B78B12A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565263-5035-EA8E-5814-3FDAE62E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75A0A7-4753-4B32-FB92-55DB860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62ACC-3216-1D1B-666B-2DB7C1B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2F6A9-E0F4-008C-ADD5-AA55ADC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F3049A-6AAB-FDEE-D655-DCD316D9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27A17E-36FF-1F75-27B6-12F53D14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3AF060-BDCC-B975-561A-8275C08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02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79C8B3-0BB4-7479-DF3D-29B7E93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6959F-05E2-61BF-BD46-1433502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8C1BE7-97B9-8621-0E05-4194666D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2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185D7-AF06-BE99-F954-AF9A621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2EC9F-0614-FA80-88AD-18B1BD7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C9744A-9238-AB1E-9C09-47ACD48F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B6AE7-976B-710F-6F0B-B419AA4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88B8DA-3B3B-C4A2-ED8F-A4EC2B40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46B1BB-A8CB-9B9A-075A-3540A978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27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247C-897D-78A7-1068-CB2723F5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D2587D-3031-71EB-9FBB-EA8EB8B17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1E3181-0A64-A29D-739A-057159AC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4321B-4FE7-3F99-1658-B4666FD6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89A31-5F91-F9E4-D9B3-BFF1C95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355C7-1F04-E4CE-F3A0-F23CC634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3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2FAC4-E3F0-3A1A-692D-37986E64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56281-8637-03D2-D3C3-0DE4E2B3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2D4BF-D571-79E3-AA07-CB830E998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B7088-443A-447D-8711-58826B78221C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A01B1-0AA1-1D61-02D1-9B88A305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6A71F-061C-F5F8-B65A-27FE28E18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45F2E-5244-44B4-91CE-C46529297D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08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4004D97C-FF49-D5B8-C2C5-DCC6C157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71" y="1805775"/>
            <a:ext cx="4276581" cy="2246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68945893-66C9-7467-8960-53766CD475A0}"/>
              </a:ext>
            </a:extLst>
          </p:cNvPr>
          <p:cNvGrpSpPr/>
          <p:nvPr/>
        </p:nvGrpSpPr>
        <p:grpSpPr>
          <a:xfrm>
            <a:off x="-450166" y="3666663"/>
            <a:ext cx="4347778" cy="3690530"/>
            <a:chOff x="-450166" y="3666663"/>
            <a:chExt cx="4347778" cy="3690530"/>
          </a:xfrm>
          <a:solidFill>
            <a:srgbClr val="FE42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410319D-07F0-0335-F940-D548FE899A45}"/>
                </a:ext>
              </a:extLst>
            </p:cNvPr>
            <p:cNvSpPr/>
            <p:nvPr/>
          </p:nvSpPr>
          <p:spPr>
            <a:xfrm>
              <a:off x="-450166" y="4825218"/>
              <a:ext cx="2377440" cy="22543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B8BF26D-D614-DADE-3760-50DD496E9B4B}"/>
                </a:ext>
              </a:extLst>
            </p:cNvPr>
            <p:cNvSpPr/>
            <p:nvPr/>
          </p:nvSpPr>
          <p:spPr>
            <a:xfrm>
              <a:off x="1113070" y="4546626"/>
              <a:ext cx="1628408" cy="15440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949F8E4-FA3C-3826-AA81-BC50085DF9B0}"/>
                </a:ext>
              </a:extLst>
            </p:cNvPr>
            <p:cNvSpPr/>
            <p:nvPr/>
          </p:nvSpPr>
          <p:spPr>
            <a:xfrm>
              <a:off x="1239057" y="5813096"/>
              <a:ext cx="1628408" cy="15440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9DA70ED-1DA6-C501-C596-8E01816464C7}"/>
                </a:ext>
              </a:extLst>
            </p:cNvPr>
            <p:cNvSpPr/>
            <p:nvPr/>
          </p:nvSpPr>
          <p:spPr>
            <a:xfrm>
              <a:off x="425953" y="3666663"/>
              <a:ext cx="814204" cy="772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5ACA91-9FE7-F411-9E11-1408E764775D}"/>
                </a:ext>
              </a:extLst>
            </p:cNvPr>
            <p:cNvSpPr/>
            <p:nvPr/>
          </p:nvSpPr>
          <p:spPr>
            <a:xfrm>
              <a:off x="3083408" y="4546626"/>
              <a:ext cx="814204" cy="772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5FCE5E-E8D1-76F6-2167-1AE4F23F160B}"/>
              </a:ext>
            </a:extLst>
          </p:cNvPr>
          <p:cNvSpPr txBox="1"/>
          <p:nvPr/>
        </p:nvSpPr>
        <p:spPr>
          <a:xfrm>
            <a:off x="956603" y="422031"/>
            <a:ext cx="1070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u="sng" dirty="0">
                <a:latin typeface="+mj-lt"/>
              </a:rPr>
              <a:t>PROYECTO FINAL SEGUNDO DE DAW 2023-24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53A3D3E-7844-AE2D-F0C8-7BD12AC926EF}"/>
              </a:ext>
            </a:extLst>
          </p:cNvPr>
          <p:cNvGrpSpPr/>
          <p:nvPr/>
        </p:nvGrpSpPr>
        <p:grpSpPr>
          <a:xfrm>
            <a:off x="10724582" y="1132056"/>
            <a:ext cx="2488749" cy="3157562"/>
            <a:chOff x="10724582" y="1132056"/>
            <a:chExt cx="2488749" cy="3157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EA5C6F6-7708-FACE-81EA-4BC140C15C48}"/>
                </a:ext>
              </a:extLst>
            </p:cNvPr>
            <p:cNvSpPr/>
            <p:nvPr/>
          </p:nvSpPr>
          <p:spPr>
            <a:xfrm rot="14042621">
              <a:off x="11627079" y="1174211"/>
              <a:ext cx="1628408" cy="1544097"/>
            </a:xfrm>
            <a:prstGeom prst="ellipse">
              <a:avLst/>
            </a:prstGeom>
            <a:solidFill>
              <a:srgbClr val="FE42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BD37307-B978-9523-25FF-2233E53FC7DC}"/>
                </a:ext>
              </a:extLst>
            </p:cNvPr>
            <p:cNvSpPr/>
            <p:nvPr/>
          </p:nvSpPr>
          <p:spPr>
            <a:xfrm rot="14042621">
              <a:off x="11066900" y="2253001"/>
              <a:ext cx="1595285" cy="1512690"/>
            </a:xfrm>
            <a:prstGeom prst="ellipse">
              <a:avLst/>
            </a:prstGeom>
            <a:solidFill>
              <a:srgbClr val="FE42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BFE418-1970-3AAF-2329-9D2576A8735F}"/>
                </a:ext>
              </a:extLst>
            </p:cNvPr>
            <p:cNvSpPr/>
            <p:nvPr/>
          </p:nvSpPr>
          <p:spPr>
            <a:xfrm rot="14042621">
              <a:off x="10719173" y="2106192"/>
              <a:ext cx="814204" cy="772049"/>
            </a:xfrm>
            <a:prstGeom prst="ellipse">
              <a:avLst/>
            </a:prstGeom>
            <a:solidFill>
              <a:srgbClr val="FE42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B1A61D7-E019-776F-765D-B8F5D0D39C63}"/>
                </a:ext>
              </a:extLst>
            </p:cNvPr>
            <p:cNvSpPr/>
            <p:nvPr/>
          </p:nvSpPr>
          <p:spPr>
            <a:xfrm rot="14042621">
              <a:off x="10703505" y="3496491"/>
              <a:ext cx="814204" cy="772049"/>
            </a:xfrm>
            <a:prstGeom prst="ellipse">
              <a:avLst/>
            </a:prstGeom>
            <a:solidFill>
              <a:srgbClr val="FE42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EF559A-7454-66FB-972B-04190ADF68E7}"/>
              </a:ext>
            </a:extLst>
          </p:cNvPr>
          <p:cNvSpPr txBox="1"/>
          <p:nvPr/>
        </p:nvSpPr>
        <p:spPr>
          <a:xfrm>
            <a:off x="5964403" y="4932650"/>
            <a:ext cx="537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>
                <a:latin typeface="+mj-lt"/>
              </a:rPr>
              <a:t>Proyecto realizado por:</a:t>
            </a:r>
          </a:p>
          <a:p>
            <a:r>
              <a:rPr lang="es-ES" sz="3600" dirty="0">
                <a:latin typeface="+mj-lt"/>
              </a:rPr>
              <a:t>Martín Hernan Jaime Bonvin</a:t>
            </a:r>
          </a:p>
        </p:txBody>
      </p:sp>
    </p:spTree>
    <p:extLst>
      <p:ext uri="{BB962C8B-B14F-4D97-AF65-F5344CB8AC3E}">
        <p14:creationId xmlns:p14="http://schemas.microsoft.com/office/powerpoint/2010/main" val="390258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Bonvin, Martín Hernan</dc:creator>
  <cp:lastModifiedBy>Jaime Bonvin, Martín Hernan</cp:lastModifiedBy>
  <cp:revision>1</cp:revision>
  <dcterms:created xsi:type="dcterms:W3CDTF">2024-05-29T22:31:52Z</dcterms:created>
  <dcterms:modified xsi:type="dcterms:W3CDTF">2024-05-29T22:43:44Z</dcterms:modified>
</cp:coreProperties>
</file>