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3"/>
  </p:notesMasterIdLst>
  <p:handoutMasterIdLst>
    <p:handoutMasterId r:id="rId14"/>
  </p:handoutMasterIdLst>
  <p:sldIdLst>
    <p:sldId id="256" r:id="rId3"/>
    <p:sldId id="372" r:id="rId4"/>
    <p:sldId id="373" r:id="rId5"/>
    <p:sldId id="388" r:id="rId6"/>
    <p:sldId id="374" r:id="rId7"/>
    <p:sldId id="390" r:id="rId8"/>
    <p:sldId id="389" r:id="rId9"/>
    <p:sldId id="386" r:id="rId10"/>
    <p:sldId id="387" r:id="rId11"/>
    <p:sldId id="368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C6D02"/>
    <a:srgbClr val="0000FF"/>
    <a:srgbClr val="D1A695"/>
    <a:srgbClr val="DB0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25 October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25 October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25 October 2011</a:t>
            </a:fld>
            <a:endParaRPr lang="en-US" sz="1200" b="0" dirty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7</a:t>
            </a:fld>
            <a:endParaRPr lang="en-US" sz="1200" b="0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25 October 2011</a:t>
            </a:fld>
            <a:endParaRPr lang="en-US" sz="1200" b="0" dirty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10</a:t>
            </a:fld>
            <a:endParaRPr lang="en-US" sz="1200" b="0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10/25/2011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10/25/2011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10/25/2011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10/25/2011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10/25/2011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10/25/2011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10/25/2011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10/25/2011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10/25/2011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 cstate="print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10/25/2011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25,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  <a:br>
              <a:rPr lang="en-US" dirty="0" smtClean="0"/>
            </a:br>
            <a:r>
              <a:rPr lang="en-US" dirty="0" smtClean="0"/>
              <a:t>25/10/2011</a:t>
            </a:r>
            <a:endParaRPr lang="en-US" dirty="0" smtClean="0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October 25, 2011</a:t>
            </a:fld>
            <a:endParaRPr lang="en-US" sz="10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1000" b="0" dirty="0" err="1" smtClean="0">
                <a:solidFill>
                  <a:schemeClr val="bg2"/>
                </a:solidFill>
              </a:rPr>
              <a:t>Weekly</a:t>
            </a:r>
            <a:r>
              <a:rPr lang="es-AR" sz="1000" b="0" dirty="0" smtClean="0">
                <a:solidFill>
                  <a:schemeClr val="bg2"/>
                </a:solidFill>
              </a:rPr>
              <a:t> Project </a:t>
            </a:r>
            <a:r>
              <a:rPr lang="es-AR" sz="1000" b="0" dirty="0" err="1" smtClean="0">
                <a:solidFill>
                  <a:schemeClr val="bg2"/>
                </a:solidFill>
              </a:rPr>
              <a:t>Review</a:t>
            </a:r>
            <a:r>
              <a:rPr lang="es-AR" sz="1000" b="0" dirty="0" smtClean="0">
                <a:solidFill>
                  <a:schemeClr val="bg2"/>
                </a:solidFill>
              </a:rPr>
              <a:t>      </a:t>
            </a:r>
            <a:fld id="{9F0E7D5F-D93C-43FA-A92E-E54F4D8B3F45}" type="datetime4">
              <a:rPr lang="es-AR" sz="1000" b="0" smtClean="0">
                <a:solidFill>
                  <a:schemeClr val="bg2"/>
                </a:solidFill>
              </a:rPr>
              <a:pPr eaLnBrk="1" hangingPunct="1"/>
              <a:t>25 de octubre de 2011</a:t>
            </a:fld>
            <a:endParaRPr lang="es-AR" sz="1000" b="0" dirty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mtClean="0"/>
              <a:t>Hoja de Info del Proyecto</a:t>
            </a:r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s-AR" sz="1200" smtClean="0"/>
              <a:t>SECTOR: Educacion</a:t>
            </a:r>
          </a:p>
          <a:p>
            <a:pPr eaLnBrk="0" hangingPunct="0"/>
            <a:r>
              <a:rPr lang="es-AR" sz="1200" b="0" smtClean="0"/>
              <a:t>Tutores:</a:t>
            </a:r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>Ing. Zohil, Julio</a:t>
            </a:r>
          </a:p>
          <a:p>
            <a:pPr eaLnBrk="0" hangingPunct="0"/>
            <a:r>
              <a:rPr lang="es-AR" sz="1200" b="0" smtClean="0"/>
              <a:t>Ing. Aquino, Francisco</a:t>
            </a:r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/>
            </a:r>
            <a:br>
              <a:rPr lang="es-AR" sz="1200" b="0" smtClean="0"/>
            </a:br>
            <a:endParaRPr lang="es-AR" sz="1200" b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PROJECT TEAM:</a:t>
            </a:r>
          </a:p>
          <a:p>
            <a:pPr eaLnBrk="0" hangingPunct="0"/>
            <a:r>
              <a:rPr lang="es-AR" sz="1000" smtClean="0"/>
              <a:t>Martin Herran</a:t>
            </a:r>
          </a:p>
          <a:p>
            <a:pPr eaLnBrk="0" hangingPunct="0"/>
            <a:r>
              <a:rPr lang="es-AR" sz="1000" smtClean="0"/>
              <a:t>Belen Bazan</a:t>
            </a:r>
          </a:p>
          <a:p>
            <a:pPr eaLnBrk="0" hangingPunct="0"/>
            <a:r>
              <a:rPr lang="es-AR" sz="1000" smtClean="0"/>
              <a:t>Laura Pastorino</a:t>
            </a:r>
          </a:p>
          <a:p>
            <a:pPr eaLnBrk="0" hangingPunct="0"/>
            <a:r>
              <a:rPr lang="es-AR" sz="1000" smtClean="0"/>
              <a:t>Pablo Nicolielo</a:t>
            </a:r>
            <a:endParaRPr lang="es-AR" sz="100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START DATE:</a:t>
            </a:r>
            <a:r>
              <a:rPr lang="es-AR" sz="1200" smtClean="0"/>
              <a:t>  Marzo 2011</a:t>
            </a:r>
            <a:br>
              <a:rPr lang="es-AR" sz="1200" smtClean="0"/>
            </a:br>
            <a:r>
              <a:rPr lang="es-AR" sz="1200" u="sng" smtClean="0"/>
              <a:t>END DATE:</a:t>
            </a:r>
            <a:r>
              <a:rPr lang="es-AR" sz="1200" smtClean="0"/>
              <a:t> Diciembre 2012</a:t>
            </a:r>
          </a:p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PRODUCT:</a:t>
            </a:r>
            <a:r>
              <a:rPr lang="es-AR" sz="1200" smtClean="0"/>
              <a:t>  </a:t>
            </a:r>
            <a:r>
              <a:rPr lang="es-AR" sz="1400" smtClean="0"/>
              <a:t>EDU@R 2,0</a:t>
            </a:r>
            <a:endParaRPr lang="es-AR" sz="700" u="sng" smtClean="0"/>
          </a:p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TYPE OF PROJECT: </a:t>
            </a:r>
            <a:r>
              <a:rPr lang="es-AR" sz="1200" b="0" smtClean="0"/>
              <a:t>New Project</a:t>
            </a:r>
            <a:endParaRPr lang="es-AR" sz="1200" b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s-AR" sz="1200" u="sng" smtClean="0"/>
              <a:t>TECHNOLOGIES/TOOLS:</a:t>
            </a:r>
          </a:p>
          <a:p>
            <a:r>
              <a:rPr lang="es-AR" sz="1000" b="0" smtClean="0"/>
              <a:t>Visual C#.Net</a:t>
            </a:r>
          </a:p>
          <a:p>
            <a:r>
              <a:rPr lang="es-AR" sz="1000" b="0" smtClean="0"/>
              <a:t>Asp.Net </a:t>
            </a:r>
          </a:p>
          <a:p>
            <a:r>
              <a:rPr lang="es-AR" sz="1000" b="0" smtClean="0"/>
              <a:t>SQL Server 2008 R2</a:t>
            </a:r>
          </a:p>
          <a:p>
            <a:r>
              <a:rPr lang="es-AR" sz="1000" b="0" smtClean="0"/>
              <a:t>My SQL</a:t>
            </a:r>
          </a:p>
          <a:p>
            <a:r>
              <a:rPr lang="es-AR" sz="1000" b="0" smtClean="0"/>
              <a:t>EA</a:t>
            </a:r>
          </a:p>
          <a:p>
            <a:r>
              <a:rPr lang="es-AR" sz="1000" b="0" smtClean="0"/>
              <a:t>Version One</a:t>
            </a:r>
          </a:p>
          <a:p>
            <a:endParaRPr lang="es-AR" sz="1000" b="0" smtClean="0"/>
          </a:p>
          <a:p>
            <a:endParaRPr lang="es-AR" sz="1000" b="0" smtClean="0"/>
          </a:p>
          <a:p>
            <a:pPr eaLnBrk="0" hangingPunct="0"/>
            <a:endParaRPr lang="es-AR" sz="1100" b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dirty="0" smtClean="0"/>
              <a:t>RESOURCES:</a:t>
            </a:r>
            <a:br>
              <a:rPr lang="es-AR" sz="1200" u="sng" dirty="0" smtClean="0"/>
            </a:br>
            <a:r>
              <a:rPr lang="es-AR" sz="1200" u="sng" dirty="0" err="1" smtClean="0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s-AR" sz="1000" b="0" dirty="0" smtClean="0"/>
              <a:t>PC:5</a:t>
            </a:r>
          </a:p>
          <a:p>
            <a:pPr eaLnBrk="0" hangingPunct="0"/>
            <a:r>
              <a:rPr lang="es-AR" sz="1200" u="sng" dirty="0" err="1" smtClean="0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s-AR" sz="1200" u="sng" dirty="0" smtClean="0"/>
          </a:p>
          <a:p>
            <a:pPr eaLnBrk="0" hangingPunct="0"/>
            <a:r>
              <a:rPr lang="es-AR" sz="1200" u="sng" dirty="0" smtClean="0"/>
              <a:t>CM:</a:t>
            </a:r>
            <a:br>
              <a:rPr lang="es-AR" sz="1200" u="sng" dirty="0" smtClean="0"/>
            </a:br>
            <a:r>
              <a:rPr lang="es-AR" sz="1200" b="0" dirty="0" smtClean="0"/>
              <a:t>DB Server</a:t>
            </a:r>
            <a:endParaRPr lang="es-AR" sz="1000" b="0" dirty="0" smtClean="0"/>
          </a:p>
          <a:p>
            <a:pPr eaLnBrk="0" hangingPunct="0"/>
            <a:endParaRPr lang="es-AR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s-AR" sz="1200" u="sng" smtClean="0"/>
              <a:t>GOALS:</a:t>
            </a:r>
          </a:p>
          <a:p>
            <a:pPr eaLnBrk="0" hangingPunct="0"/>
            <a:r>
              <a:rPr lang="es-AR" sz="1200" u="sng" smtClean="0"/>
              <a:t>Customer:</a:t>
            </a:r>
            <a:endParaRPr lang="es-AR" sz="1200" smtClean="0"/>
          </a:p>
          <a:p>
            <a:pPr eaLnBrk="0" hangingPunct="0"/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u="sng" smtClean="0"/>
              <a:t>Quality:</a:t>
            </a:r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>.</a:t>
            </a:r>
            <a:endParaRPr lang="es-AR" sz="1200" b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s-AR" sz="1600" dirty="0" smtClean="0">
                <a:solidFill>
                  <a:srgbClr val="008000"/>
                </a:solidFill>
              </a:rPr>
              <a:t>4</a:t>
            </a:r>
            <a:endParaRPr lang="es-AR" sz="1600" dirty="0">
              <a:solidFill>
                <a:srgbClr val="008000"/>
              </a:solidFill>
            </a:endParaRP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s-AR" sz="1600" smtClean="0">
                <a:solidFill>
                  <a:srgbClr val="008000"/>
                </a:solidFill>
              </a:rPr>
              <a:t>7</a:t>
            </a:r>
            <a:endParaRPr lang="es-AR" sz="16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mtClean="0"/>
              <a:t>EDU@R 2.0: Estado del Proyecto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s-AR" b="0" dirty="0" err="1" smtClean="0"/>
              <a:t>Risks</a:t>
            </a:r>
            <a:endParaRPr lang="es-AR" b="0" dirty="0" smtClean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s-AR" b="0" dirty="0" smtClean="0">
                <a:solidFill>
                  <a:srgbClr val="008000"/>
                </a:solidFill>
              </a:rPr>
              <a:t>Seguridad para dar de alta a tutores</a:t>
            </a:r>
          </a:p>
          <a:p>
            <a:pPr eaLnBrk="1" hangingPunct="1"/>
            <a:endParaRPr lang="es-AR" b="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s-AR" sz="1200" b="0" dirty="0" smtClean="0">
                <a:solidFill>
                  <a:srgbClr val="C00000"/>
                </a:solidFill>
              </a:rPr>
              <a:t>* </a:t>
            </a:r>
            <a:r>
              <a:rPr lang="es-AR" sz="1200" b="0" dirty="0" err="1" smtClean="0">
                <a:solidFill>
                  <a:srgbClr val="C00000"/>
                </a:solidFill>
              </a:rPr>
              <a:t>Consolidacion</a:t>
            </a:r>
            <a:r>
              <a:rPr lang="es-AR" sz="1200" b="0" dirty="0" smtClean="0">
                <a:solidFill>
                  <a:srgbClr val="C00000"/>
                </a:solidFill>
              </a:rPr>
              <a:t> de BD (estructura y Datos)</a:t>
            </a:r>
            <a:endParaRPr lang="es-AR" sz="1200" b="0" dirty="0">
              <a:solidFill>
                <a:srgbClr val="C00000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s-AR" b="0" dirty="0" err="1" smtClean="0"/>
              <a:t>Issues</a:t>
            </a:r>
            <a:endParaRPr lang="es-AR" b="0" dirty="0" smtClean="0"/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s-AR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s-AR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Status</a:t>
            </a:r>
          </a:p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In </a:t>
            </a:r>
            <a:r>
              <a:rPr lang="es-AR" b="0" dirty="0" err="1" smtClean="0"/>
              <a:t>Progress</a:t>
            </a:r>
            <a:r>
              <a:rPr lang="es-AR" b="0" dirty="0" smtClean="0"/>
              <a:t>: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Manual </a:t>
            </a:r>
            <a:r>
              <a:rPr lang="es-AR" sz="1200" b="0" dirty="0" smtClean="0">
                <a:solidFill>
                  <a:srgbClr val="008000"/>
                </a:solidFill>
              </a:rPr>
              <a:t>de Usuario</a:t>
            </a:r>
          </a:p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Done:</a:t>
            </a:r>
            <a:endParaRPr lang="es-AR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/>
              <a:t>Consolidación</a:t>
            </a:r>
            <a:r>
              <a:rPr lang="en-US" sz="1200" b="0" dirty="0" smtClean="0"/>
              <a:t> de la BD (</a:t>
            </a:r>
            <a:r>
              <a:rPr lang="en-US" sz="1200" b="0" dirty="0" err="1" smtClean="0"/>
              <a:t>estructura</a:t>
            </a:r>
            <a:r>
              <a:rPr lang="en-US" sz="1200" b="0" dirty="0" smtClean="0"/>
              <a:t> y </a:t>
            </a:r>
            <a:r>
              <a:rPr lang="en-US" sz="1200" b="0" dirty="0" err="1" smtClean="0"/>
              <a:t>datos</a:t>
            </a:r>
            <a:r>
              <a:rPr lang="en-US" sz="1200" b="0" dirty="0" smtClean="0"/>
              <a:t>)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REPORTES</a:t>
            </a:r>
            <a:endParaRPr lang="es-AR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s-AR" sz="1200" b="0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s-AR" b="0" dirty="0" err="1" smtClean="0"/>
              <a:t>Accepted</a:t>
            </a:r>
            <a:r>
              <a:rPr lang="es-AR" b="0" dirty="0" smtClean="0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s-AR" b="0" dirty="0" err="1" smtClean="0"/>
              <a:t>Future</a:t>
            </a:r>
            <a:r>
              <a:rPr lang="es-AR" b="0" dirty="0" smtClean="0"/>
              <a:t>: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AR" sz="1200" b="0" dirty="0" smtClean="0">
                <a:solidFill>
                  <a:srgbClr val="008000"/>
                </a:solidFill>
              </a:rPr>
              <a:t>Comunicación vía SMS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AR" sz="1200" b="0" dirty="0" smtClean="0">
                <a:solidFill>
                  <a:srgbClr val="008000"/>
                </a:solidFill>
              </a:rPr>
              <a:t>Registro  de Fecha de Importación de datos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s-AR" sz="1200" b="0" dirty="0" smtClean="0">
              <a:solidFill>
                <a:srgbClr val="008000"/>
              </a:solidFill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b="0" dirty="0" err="1" smtClean="0"/>
              <a:t>Actions</a:t>
            </a:r>
            <a:endParaRPr lang="es-AR" b="0" dirty="0" smtClean="0"/>
          </a:p>
          <a:p>
            <a:pPr eaLnBrk="1" hangingPunct="1"/>
            <a:r>
              <a:rPr lang="es-AR" sz="1400" b="0" dirty="0" smtClean="0">
                <a:solidFill>
                  <a:srgbClr val="008000"/>
                </a:solidFill>
              </a:rPr>
              <a:t>Mostrar Avances Manual de Usuario</a:t>
            </a:r>
          </a:p>
          <a:p>
            <a:pPr eaLnBrk="1" hangingPunct="1"/>
            <a:r>
              <a:rPr lang="es-AR" sz="1400" b="0" dirty="0" smtClean="0">
                <a:solidFill>
                  <a:srgbClr val="008000"/>
                </a:solidFill>
              </a:rPr>
              <a:t>Mostrar mejoras en Reportes y Gráficos</a:t>
            </a:r>
            <a:endParaRPr lang="es-AR" sz="1400" b="0" dirty="0">
              <a:solidFill>
                <a:srgbClr val="008000"/>
              </a:solidFill>
            </a:endParaRP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AR" smtClean="0"/>
              <a:t>REFRENCIAS:</a:t>
            </a:r>
          </a:p>
          <a:p>
            <a:pPr>
              <a:defRPr/>
            </a:pPr>
            <a:r>
              <a:rPr lang="es-AR" smtClean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s-AR" smtClean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s-AR" smtClean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s-AR" smtClean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s-AR" smtClean="0"/>
              <a:t>ACCEPTED</a:t>
            </a:r>
          </a:p>
          <a:p>
            <a:pPr>
              <a:defRPr/>
            </a:pPr>
            <a:r>
              <a:rPr lang="es-AR" smtClean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s-AR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/>
            <a:r>
              <a:rPr lang="en-US" dirty="0" err="1"/>
              <a:t>Estados</a:t>
            </a:r>
            <a:r>
              <a:rPr lang="en-US" dirty="0"/>
              <a:t> de Sprint: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Sprint 1: </a:t>
            </a:r>
            <a:r>
              <a:rPr lang="en-US" sz="1200" b="0" dirty="0" err="1">
                <a:solidFill>
                  <a:srgbClr val="0000FF"/>
                </a:solidFill>
              </a:rPr>
              <a:t>Finalizado</a:t>
            </a:r>
            <a:r>
              <a:rPr lang="en-US" sz="1200" b="0" dirty="0">
                <a:solidFill>
                  <a:srgbClr val="0000FF"/>
                </a:solidFill>
              </a:rPr>
              <a:t> y </a:t>
            </a:r>
            <a:r>
              <a:rPr lang="en-US" sz="1200" b="0" dirty="0" err="1">
                <a:solidFill>
                  <a:srgbClr val="0000FF"/>
                </a:solidFill>
              </a:rPr>
              <a:t>Verificado</a:t>
            </a:r>
            <a:r>
              <a:rPr lang="en-US" sz="1200" b="0" dirty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>
                <a:solidFill>
                  <a:srgbClr val="0000FF"/>
                </a:solidFill>
              </a:rPr>
              <a:t>Tareas</a:t>
            </a:r>
            <a:r>
              <a:rPr lang="en-US" sz="1200" b="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 Sprint 2: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Finalizado</a:t>
            </a:r>
            <a:r>
              <a:rPr lang="en-US" sz="1200" b="0" dirty="0" smtClean="0">
                <a:solidFill>
                  <a:srgbClr val="0000FF"/>
                </a:solidFill>
              </a:rPr>
              <a:t> y en </a:t>
            </a:r>
            <a:r>
              <a:rPr lang="en-US" sz="1200" b="0" dirty="0" err="1" smtClean="0">
                <a:solidFill>
                  <a:srgbClr val="0000FF"/>
                </a:solidFill>
              </a:rPr>
              <a:t>Proceso</a:t>
            </a:r>
            <a:r>
              <a:rPr lang="en-US" sz="1200" b="0" dirty="0" smtClean="0">
                <a:solidFill>
                  <a:srgbClr val="0000FF"/>
                </a:solidFill>
              </a:rPr>
              <a:t> de </a:t>
            </a:r>
            <a:r>
              <a:rPr lang="en-US" sz="1200" b="0" dirty="0" err="1" smtClean="0">
                <a:solidFill>
                  <a:srgbClr val="0000FF"/>
                </a:solidFill>
              </a:rPr>
              <a:t>Verificacion</a:t>
            </a:r>
            <a:r>
              <a:rPr lang="en-US" sz="1200" b="0" dirty="0" smtClean="0">
                <a:solidFill>
                  <a:srgbClr val="0000FF"/>
                </a:solidFill>
              </a:rPr>
              <a:t> (24 </a:t>
            </a:r>
            <a:r>
              <a:rPr lang="en-US" sz="1200" b="0" dirty="0">
                <a:solidFill>
                  <a:srgbClr val="0000FF"/>
                </a:solidFill>
              </a:rPr>
              <a:t>US)</a:t>
            </a:r>
          </a:p>
          <a:p>
            <a:pPr marL="457200" lvl="1" indent="0" eaLnBrk="1" hangingPunct="1"/>
            <a:r>
              <a:rPr lang="en-US" sz="1200" b="0" dirty="0" smtClean="0">
                <a:solidFill>
                  <a:srgbClr val="0000FF"/>
                </a:solidFill>
              </a:rPr>
              <a:t>       </a:t>
            </a:r>
            <a:endParaRPr lang="en-US" sz="1200" b="0" dirty="0" smtClean="0">
              <a:solidFill>
                <a:srgbClr val="FC6D02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(21US)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           </a:t>
            </a:r>
            <a:r>
              <a:rPr lang="en-US" sz="1200" b="0" dirty="0">
                <a:solidFill>
                  <a:srgbClr val="0000FF"/>
                </a:solidFill>
              </a:rPr>
              <a:t>User Stories en </a:t>
            </a:r>
            <a:r>
              <a:rPr lang="en-US" sz="1200" b="0" dirty="0" err="1">
                <a:solidFill>
                  <a:srgbClr val="0000FF"/>
                </a:solidFill>
              </a:rPr>
              <a:t>Progreso</a:t>
            </a:r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(6 US)</a:t>
            </a:r>
          </a:p>
          <a:p>
            <a:pPr eaLnBrk="1" hangingPunct="1"/>
            <a:endParaRPr lang="en-US" sz="1200" b="0" dirty="0" smtClean="0">
              <a:solidFill>
                <a:srgbClr val="0000FF"/>
              </a:solidFill>
            </a:endParaRPr>
          </a:p>
          <a:p>
            <a:pPr eaLnBrk="1" hangingPunct="1"/>
            <a:endParaRPr lang="en-US" sz="1200" b="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Sprint </a:t>
            </a:r>
            <a:r>
              <a:rPr lang="en-US" sz="1200" b="0" dirty="0" smtClean="0">
                <a:solidFill>
                  <a:srgbClr val="0000FF"/>
                </a:solidFill>
              </a:rPr>
              <a:t>4: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(10 US)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             User Stories No </a:t>
            </a:r>
            <a:r>
              <a:rPr lang="en-US" sz="1200" b="0" dirty="0" err="1" smtClean="0">
                <a:solidFill>
                  <a:srgbClr val="0000FF"/>
                </a:solidFill>
              </a:rPr>
              <a:t>Asignadas</a:t>
            </a:r>
            <a:r>
              <a:rPr lang="en-US" sz="1200" b="0" dirty="0" smtClean="0">
                <a:solidFill>
                  <a:srgbClr val="0000FF"/>
                </a:solidFill>
              </a:rPr>
              <a:t> (7 US)</a:t>
            </a:r>
          </a:p>
          <a:p>
            <a:pPr eaLnBrk="1" hangingPunct="1">
              <a:buFontTx/>
              <a:buChar char="•"/>
            </a:pP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REFRENCIAS: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/>
              <a:t>ACCEPTED</a:t>
            </a:r>
          </a:p>
          <a:p>
            <a:pPr>
              <a:defRPr/>
            </a:pPr>
            <a:r>
              <a:rPr lang="en-US" dirty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381000"/>
            <a:ext cx="87571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41384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October 25, 2011</a:t>
            </a:fld>
            <a:endParaRPr lang="en-US" sz="1000" b="0">
              <a:solidFill>
                <a:schemeClr val="bg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85725"/>
            <a:ext cx="8866187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46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76213"/>
            <a:ext cx="7180263" cy="650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1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738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25730</TotalTime>
  <Words>260</Words>
  <Application>Microsoft Office PowerPoint</Application>
  <PresentationFormat>Presentación en pantalla (4:3)</PresentationFormat>
  <Paragraphs>97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Section divider</vt:lpstr>
      <vt:lpstr>Concourse</vt:lpstr>
      <vt:lpstr>EDU@R 2.0 25/10/2011</vt:lpstr>
      <vt:lpstr>Hoja de Info del Proyecto</vt:lpstr>
      <vt:lpstr>EDU@R 2.0: Estado del Proyecto</vt:lpstr>
      <vt:lpstr>EDU@R 2.0: Estado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Siegel+Gale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MartinH</cp:lastModifiedBy>
  <cp:revision>359</cp:revision>
  <dcterms:created xsi:type="dcterms:W3CDTF">2007-02-05T02:11:35Z</dcterms:created>
  <dcterms:modified xsi:type="dcterms:W3CDTF">2011-10-26T04:18:38Z</dcterms:modified>
</cp:coreProperties>
</file>