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3"/>
  </p:notesMasterIdLst>
  <p:handoutMasterIdLst>
    <p:handoutMasterId r:id="rId14"/>
  </p:handoutMasterIdLst>
  <p:sldIdLst>
    <p:sldId id="256" r:id="rId3"/>
    <p:sldId id="372" r:id="rId4"/>
    <p:sldId id="373" r:id="rId5"/>
    <p:sldId id="388" r:id="rId6"/>
    <p:sldId id="374" r:id="rId7"/>
    <p:sldId id="389" r:id="rId8"/>
    <p:sldId id="385" r:id="rId9"/>
    <p:sldId id="386" r:id="rId10"/>
    <p:sldId id="387" r:id="rId11"/>
    <p:sldId id="36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C6D02"/>
    <a:srgbClr val="D1A695"/>
    <a:srgbClr val="DB0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10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16 August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16 August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16 August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10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8/16/2011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8/16/2011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16,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  <a:br>
              <a:rPr lang="en-US" dirty="0" smtClean="0"/>
            </a:br>
            <a:r>
              <a:rPr lang="en-US" dirty="0" smtClean="0"/>
              <a:t>16/08/2011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August 16,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Version History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36921" name="Group 57"/>
          <p:cNvGraphicFramePr>
            <a:graphicFrameLocks noGrp="1"/>
          </p:cNvGraphicFramePr>
          <p:nvPr>
            <p:ph idx="4294967295"/>
          </p:nvPr>
        </p:nvGraphicFramePr>
        <p:xfrm>
          <a:off x="0" y="990600"/>
          <a:ext cx="8458200" cy="2890896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25553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Summary of Change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Author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1.0.0_Draft_A</a:t>
                      </a: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Jan-18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Initial draft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Martin Herran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9F0E7D5F-D93C-43FA-A92E-E54F4D8B3F45}" type="datetime4">
              <a:rPr lang="en-US" sz="1000" b="0">
                <a:solidFill>
                  <a:schemeClr val="bg2"/>
                </a:solidFill>
              </a:rPr>
              <a:pPr eaLnBrk="1" hangingPunct="1"/>
              <a:t>August 16,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Hoja</a:t>
            </a:r>
            <a:r>
              <a:rPr lang="en-US" dirty="0" smtClean="0"/>
              <a:t> de Info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dirty="0"/>
              <a:t>SECTOR: </a:t>
            </a:r>
            <a:r>
              <a:rPr lang="en-US" sz="1200" dirty="0" err="1" smtClean="0"/>
              <a:t>Educacion</a:t>
            </a:r>
            <a:endParaRPr lang="en-US" sz="1200" dirty="0"/>
          </a:p>
          <a:p>
            <a:pPr eaLnBrk="0" hangingPunct="0"/>
            <a:r>
              <a:rPr lang="en-US" sz="1200" b="0" dirty="0" err="1" smtClean="0"/>
              <a:t>Tutores</a:t>
            </a:r>
            <a:r>
              <a:rPr lang="en-US" sz="1200" b="0" dirty="0" smtClean="0"/>
              <a:t>:</a:t>
            </a:r>
            <a:endParaRPr lang="en-US" sz="1200" b="0" dirty="0"/>
          </a:p>
          <a:p>
            <a:pPr eaLnBrk="0" hangingPunct="0"/>
            <a:endParaRPr lang="en-US" sz="1200" b="0" dirty="0"/>
          </a:p>
          <a:p>
            <a:pPr eaLnBrk="0" hangingPunct="0"/>
            <a:r>
              <a:rPr lang="en-US" sz="1200" b="0" dirty="0"/>
              <a:t/>
            </a:r>
            <a:br>
              <a:rPr lang="en-US" sz="1200" b="0" dirty="0"/>
            </a:br>
            <a:endParaRPr lang="en-US" sz="1200" b="0" dirty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PROJECT TEAM:</a:t>
            </a:r>
          </a:p>
          <a:p>
            <a:pPr eaLnBrk="0" hangingPunct="0"/>
            <a:r>
              <a:rPr lang="en-US" sz="1000" dirty="0" smtClean="0"/>
              <a:t>Martin </a:t>
            </a:r>
            <a:r>
              <a:rPr lang="en-US" sz="1000" dirty="0" err="1" smtClean="0"/>
              <a:t>Herran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Belen </a:t>
            </a:r>
            <a:r>
              <a:rPr lang="en-US" sz="1000" dirty="0" err="1" smtClean="0"/>
              <a:t>Bazan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Laura </a:t>
            </a:r>
            <a:r>
              <a:rPr lang="en-US" sz="1000" dirty="0" err="1" smtClean="0"/>
              <a:t>Pastorino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Pablo </a:t>
            </a:r>
            <a:r>
              <a:rPr lang="en-US" sz="1000" dirty="0" err="1" smtClean="0"/>
              <a:t>Nicolielo</a:t>
            </a:r>
            <a:endParaRPr lang="en-US" sz="1000" dirty="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START DATE:</a:t>
            </a:r>
            <a:r>
              <a:rPr lang="en-US" sz="1200" dirty="0"/>
              <a:t>  </a:t>
            </a:r>
            <a:r>
              <a:rPr lang="en-US" sz="1200" dirty="0" err="1" smtClean="0"/>
              <a:t>Marzo</a:t>
            </a:r>
            <a:r>
              <a:rPr lang="en-US" sz="1200" dirty="0" smtClean="0"/>
              <a:t> 2011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u="sng" dirty="0"/>
              <a:t>END DATE:</a:t>
            </a:r>
            <a:r>
              <a:rPr lang="es-AR" sz="1200" dirty="0"/>
              <a:t> </a:t>
            </a:r>
            <a:r>
              <a:rPr lang="es-AR" sz="1200" dirty="0" smtClean="0"/>
              <a:t>Diciembre</a:t>
            </a:r>
            <a:r>
              <a:rPr lang="en-US" sz="1200" dirty="0" smtClean="0"/>
              <a:t> 2012</a:t>
            </a:r>
            <a:endParaRPr lang="en-US" sz="1200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 smtClean="0"/>
              <a:t>PRODUCT</a:t>
            </a:r>
            <a:r>
              <a:rPr lang="en-US" sz="1200" u="sng" dirty="0"/>
              <a:t>:</a:t>
            </a:r>
            <a:r>
              <a:rPr lang="es-AR" sz="1200" dirty="0"/>
              <a:t>  </a:t>
            </a:r>
            <a:r>
              <a:rPr lang="es-AR" sz="1400" dirty="0" smtClean="0"/>
              <a:t>EDU@R 2,0</a:t>
            </a:r>
            <a:endParaRPr lang="en-US" sz="700" u="sng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TYPE OF PROJECT</a:t>
            </a:r>
            <a:r>
              <a:rPr lang="en-US" sz="1200" u="sng" dirty="0" smtClean="0"/>
              <a:t>: </a:t>
            </a:r>
            <a:endParaRPr lang="en-US" sz="1200" dirty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n-US" sz="1200" u="sng" dirty="0"/>
              <a:t>TECHNOLOGIES/TOOLS:</a:t>
            </a:r>
          </a:p>
          <a:p>
            <a:r>
              <a:rPr lang="en-US" sz="1000" b="0" dirty="0" smtClean="0"/>
              <a:t>Visual </a:t>
            </a:r>
            <a:r>
              <a:rPr lang="en-US" sz="1000" b="0" dirty="0" err="1" smtClean="0"/>
              <a:t>C#.Net</a:t>
            </a:r>
            <a:endParaRPr lang="en-US" sz="1000" b="0" dirty="0" smtClean="0"/>
          </a:p>
          <a:p>
            <a:r>
              <a:rPr lang="en-US" sz="1000" b="0" dirty="0" err="1" smtClean="0"/>
              <a:t>Asp.Net</a:t>
            </a:r>
            <a:r>
              <a:rPr lang="en-US" sz="1000" b="0" dirty="0" smtClean="0"/>
              <a:t> </a:t>
            </a:r>
          </a:p>
          <a:p>
            <a:r>
              <a:rPr lang="en-US" sz="1000" b="0" dirty="0" smtClean="0"/>
              <a:t>SQL Server 2008 R2</a:t>
            </a:r>
          </a:p>
          <a:p>
            <a:r>
              <a:rPr lang="en-US" sz="1000" b="0" dirty="0" smtClean="0"/>
              <a:t>My SQL</a:t>
            </a:r>
          </a:p>
          <a:p>
            <a:r>
              <a:rPr lang="en-US" sz="1000" b="0" dirty="0" smtClean="0"/>
              <a:t>EA</a:t>
            </a:r>
          </a:p>
          <a:p>
            <a:r>
              <a:rPr lang="en-US" sz="1000" b="0" dirty="0" smtClean="0"/>
              <a:t>Version One</a:t>
            </a:r>
          </a:p>
          <a:p>
            <a:endParaRPr lang="en-US" sz="1000" b="0" dirty="0"/>
          </a:p>
          <a:p>
            <a:endParaRPr lang="en-US" sz="1000" b="0" dirty="0"/>
          </a:p>
          <a:p>
            <a:pPr eaLnBrk="0" hangingPunct="0"/>
            <a:endParaRPr lang="es-AR" sz="1100" b="0" dirty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RESOURCES:</a:t>
            </a:r>
            <a:br>
              <a:rPr lang="en-US" sz="1200" u="sng" dirty="0"/>
            </a:br>
            <a:r>
              <a:rPr lang="es-AR" sz="1200" u="sng" dirty="0" err="1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n-US" sz="1000" b="0" dirty="0" smtClean="0"/>
              <a:t>PC:5</a:t>
            </a:r>
            <a:endParaRPr lang="en-US" sz="1000" b="0" dirty="0"/>
          </a:p>
          <a:p>
            <a:pPr eaLnBrk="0" hangingPunct="0"/>
            <a:r>
              <a:rPr lang="es-AR" sz="1200" u="sng" dirty="0" err="1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n-US" sz="1200" u="sng" dirty="0"/>
          </a:p>
          <a:p>
            <a:pPr eaLnBrk="0" hangingPunct="0"/>
            <a:r>
              <a:rPr lang="en-US" sz="1200" u="sng" dirty="0" smtClean="0"/>
              <a:t>CM</a:t>
            </a:r>
            <a:r>
              <a:rPr lang="en-US" sz="1200" u="sng" dirty="0"/>
              <a:t>:</a:t>
            </a:r>
            <a:br>
              <a:rPr lang="en-US" sz="1200" u="sng" dirty="0"/>
            </a:br>
            <a:r>
              <a:rPr lang="en-US" sz="1200" b="0" dirty="0" smtClean="0"/>
              <a:t>DB Server</a:t>
            </a:r>
            <a:endParaRPr lang="en-US" sz="1000" b="0" dirty="0"/>
          </a:p>
          <a:p>
            <a:pPr eaLnBrk="0" hangingPunct="0"/>
            <a:endParaRPr lang="en-US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u="sng" dirty="0"/>
              <a:t>GOALS:</a:t>
            </a:r>
          </a:p>
          <a:p>
            <a:pPr eaLnBrk="0" hangingPunct="0"/>
            <a:r>
              <a:rPr lang="en-US" sz="1200" u="sng" dirty="0"/>
              <a:t>Customer:</a:t>
            </a:r>
            <a:endParaRPr lang="en-US" sz="1200" dirty="0"/>
          </a:p>
          <a:p>
            <a:pPr eaLnBrk="0" hangingPunct="0"/>
            <a:endParaRPr lang="en-GB" sz="1200" b="0" dirty="0" smtClean="0"/>
          </a:p>
          <a:p>
            <a:pPr eaLnBrk="0" hangingPunct="0"/>
            <a:endParaRPr lang="en-GB" sz="1200" b="0" dirty="0"/>
          </a:p>
          <a:p>
            <a:pPr eaLnBrk="0" hangingPunct="0"/>
            <a:r>
              <a:rPr lang="en-US" sz="1200" u="sng" dirty="0"/>
              <a:t>Quality:</a:t>
            </a:r>
            <a:endParaRPr lang="en-GB" sz="1200" b="0" dirty="0"/>
          </a:p>
          <a:p>
            <a:pPr eaLnBrk="0" hangingPunct="0"/>
            <a:endParaRPr lang="en-US" sz="1200" b="0" dirty="0" smtClean="0"/>
          </a:p>
          <a:p>
            <a:pPr eaLnBrk="0" hangingPunct="0"/>
            <a:r>
              <a:rPr lang="en-US" sz="1200" b="0" dirty="0" smtClean="0"/>
              <a:t>.</a:t>
            </a:r>
            <a:endParaRPr lang="en-US" sz="1200" b="0" dirty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6</a:t>
            </a: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err="1" smtClean="0">
                <a:solidFill>
                  <a:srgbClr val="008000"/>
                </a:solidFill>
              </a:rPr>
              <a:t>Seguridad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para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dar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alta</a:t>
            </a:r>
            <a:r>
              <a:rPr lang="en-US" b="0" dirty="0" smtClean="0">
                <a:solidFill>
                  <a:srgbClr val="008000"/>
                </a:solidFill>
              </a:rPr>
              <a:t> a </a:t>
            </a:r>
            <a:r>
              <a:rPr lang="en-US" b="0" dirty="0" err="1" smtClean="0">
                <a:solidFill>
                  <a:srgbClr val="008000"/>
                </a:solidFill>
              </a:rPr>
              <a:t>tutores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>
                <a:solidFill>
                  <a:srgbClr val="008000"/>
                </a:solidFill>
              </a:rPr>
              <a:t> </a:t>
            </a:r>
            <a:r>
              <a:rPr lang="en-US" b="0" dirty="0" smtClean="0">
                <a:solidFill>
                  <a:srgbClr val="008000"/>
                </a:solidFill>
              </a:rPr>
              <a:t>Estado de </a:t>
            </a:r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de Sprint 1 y 2 </a:t>
            </a:r>
            <a:r>
              <a:rPr lang="en-US" b="0" dirty="0" err="1" smtClean="0">
                <a:solidFill>
                  <a:srgbClr val="008000"/>
                </a:solidFill>
              </a:rPr>
              <a:t>desactualizado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Verificar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Orientacion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si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va</a:t>
            </a:r>
            <a:r>
              <a:rPr lang="en-US" b="0" dirty="0" smtClean="0">
                <a:solidFill>
                  <a:srgbClr val="008000"/>
                </a:solidFill>
              </a:rPr>
              <a:t> con </a:t>
            </a:r>
            <a:r>
              <a:rPr lang="en-US" b="0" dirty="0" err="1" smtClean="0">
                <a:solidFill>
                  <a:srgbClr val="008000"/>
                </a:solidFill>
              </a:rPr>
              <a:t>Materia</a:t>
            </a:r>
            <a:r>
              <a:rPr lang="en-US" b="0" dirty="0" smtClean="0">
                <a:solidFill>
                  <a:srgbClr val="008000"/>
                </a:solidFill>
              </a:rPr>
              <a:t> o </a:t>
            </a:r>
            <a:r>
              <a:rPr lang="en-US" b="0" dirty="0" err="1" smtClean="0">
                <a:solidFill>
                  <a:srgbClr val="008000"/>
                </a:solidFill>
              </a:rPr>
              <a:t>Curso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Mejorar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Presentacion</a:t>
            </a:r>
            <a:r>
              <a:rPr lang="en-US" b="0" dirty="0" smtClean="0">
                <a:solidFill>
                  <a:srgbClr val="008000"/>
                </a:solidFill>
              </a:rPr>
              <a:t>:</a:t>
            </a:r>
          </a:p>
          <a:p>
            <a:pPr lvl="1"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smtClean="0">
                <a:solidFill>
                  <a:srgbClr val="008000"/>
                </a:solidFill>
              </a:rPr>
              <a:t>Pies de </a:t>
            </a:r>
            <a:r>
              <a:rPr lang="en-US" b="0" dirty="0" err="1" smtClean="0">
                <a:solidFill>
                  <a:srgbClr val="008000"/>
                </a:solidFill>
              </a:rPr>
              <a:t>Pagina</a:t>
            </a:r>
            <a:endParaRPr lang="en-US" b="0" dirty="0" smtClean="0">
              <a:solidFill>
                <a:srgbClr val="008000"/>
              </a:solidFill>
            </a:endParaRPr>
          </a:p>
          <a:p>
            <a:pPr lvl="1"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Contrastes</a:t>
            </a:r>
            <a:endParaRPr lang="en-US" b="0" dirty="0" smtClean="0">
              <a:solidFill>
                <a:srgbClr val="008000"/>
              </a:solidFill>
            </a:endParaRPr>
          </a:p>
          <a:p>
            <a:pPr lvl="1"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Imprimir</a:t>
            </a:r>
            <a:r>
              <a:rPr lang="en-US" b="0" dirty="0" smtClean="0">
                <a:solidFill>
                  <a:srgbClr val="008000"/>
                </a:solidFill>
              </a:rPr>
              <a:t> a color</a:t>
            </a:r>
          </a:p>
          <a:p>
            <a:pPr lvl="1"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Status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In Progress: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Periodo</a:t>
            </a:r>
            <a:r>
              <a:rPr lang="en-US" sz="1200" b="0" dirty="0" smtClean="0">
                <a:solidFill>
                  <a:srgbClr val="008000"/>
                </a:solidFill>
              </a:rPr>
              <a:t> </a:t>
            </a:r>
            <a:r>
              <a:rPr lang="en-US" sz="1200" b="0" dirty="0">
                <a:solidFill>
                  <a:srgbClr val="008000"/>
                </a:solidFill>
              </a:rPr>
              <a:t>de </a:t>
            </a:r>
            <a:r>
              <a:rPr lang="en-US" sz="1200" b="0" dirty="0" err="1">
                <a:solidFill>
                  <a:srgbClr val="008000"/>
                </a:solidFill>
              </a:rPr>
              <a:t>Vigencia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 smtClean="0">
                <a:solidFill>
                  <a:srgbClr val="008000"/>
                </a:solidFill>
              </a:rPr>
              <a:t>novedades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Parametrizacion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encabezado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titulo</a:t>
            </a:r>
            <a:r>
              <a:rPr lang="en-US" sz="1200" b="0" dirty="0">
                <a:solidFill>
                  <a:srgbClr val="008000"/>
                </a:solidFill>
              </a:rPr>
              <a:t>, </a:t>
            </a:r>
            <a:r>
              <a:rPr lang="en-US" sz="1200" b="0" dirty="0" err="1">
                <a:solidFill>
                  <a:srgbClr val="008000"/>
                </a:solidFill>
              </a:rPr>
              <a:t>subtitulo</a:t>
            </a:r>
            <a:r>
              <a:rPr lang="en-US" sz="1200" b="0" dirty="0">
                <a:solidFill>
                  <a:srgbClr val="008000"/>
                </a:solidFill>
              </a:rPr>
              <a:t> y </a:t>
            </a:r>
            <a:r>
              <a:rPr lang="en-US" sz="1200" b="0" dirty="0" err="1">
                <a:solidFill>
                  <a:srgbClr val="008000"/>
                </a:solidFill>
              </a:rPr>
              <a:t>condicion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filtrado</a:t>
            </a:r>
            <a:r>
              <a:rPr lang="en-US" sz="1200" b="0" dirty="0">
                <a:solidFill>
                  <a:srgbClr val="008000"/>
                </a:solidFill>
              </a:rPr>
              <a:t> del </a:t>
            </a:r>
            <a:r>
              <a:rPr lang="en-US" sz="1200" b="0" dirty="0" err="1" smtClean="0">
                <a:solidFill>
                  <a:srgbClr val="008000"/>
                </a:solidFill>
              </a:rPr>
              <a:t>reporte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Sumarizacion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reportes</a:t>
            </a:r>
            <a:r>
              <a:rPr lang="en-US" sz="1200" b="0" dirty="0" smtClean="0">
                <a:solidFill>
                  <a:srgbClr val="008000"/>
                </a:solidFill>
              </a:rPr>
              <a:t>.</a:t>
            </a:r>
            <a:endParaRPr lang="en-US" sz="1200" b="0" dirty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8000"/>
                </a:solidFill>
              </a:rPr>
              <a:t>Contemplar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actividades</a:t>
            </a:r>
            <a:r>
              <a:rPr lang="en-US" sz="1200" b="0" dirty="0">
                <a:solidFill>
                  <a:srgbClr val="008000"/>
                </a:solidFill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</a:rPr>
              <a:t>Planificacion</a:t>
            </a:r>
            <a:r>
              <a:rPr lang="en-US" sz="1200" b="0" dirty="0">
                <a:solidFill>
                  <a:srgbClr val="008000"/>
                </a:solidFill>
              </a:rPr>
              <a:t> en agenda y </a:t>
            </a:r>
            <a:r>
              <a:rPr lang="en-US" sz="1200" b="0" dirty="0" err="1" smtClean="0">
                <a:solidFill>
                  <a:srgbClr val="008000"/>
                </a:solidFill>
              </a:rPr>
              <a:t>viceversa</a:t>
            </a:r>
            <a:endParaRPr lang="en-US" sz="1200" b="0" dirty="0" smtClean="0"/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Done:</a:t>
            </a:r>
          </a:p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00FF"/>
                </a:solidFill>
              </a:rPr>
              <a:t>Planificacion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>
                <a:solidFill>
                  <a:srgbClr val="0000FF"/>
                </a:solidFill>
              </a:rPr>
              <a:t>de Sprint 4 </a:t>
            </a:r>
            <a:r>
              <a:rPr lang="en-US" sz="1200" b="0" dirty="0" err="1" smtClean="0">
                <a:solidFill>
                  <a:srgbClr val="0000FF"/>
                </a:solidFill>
              </a:rPr>
              <a:t>Completa</a:t>
            </a:r>
            <a:endParaRPr lang="en-US" sz="1200" b="0" dirty="0" smtClean="0">
              <a:solidFill>
                <a:srgbClr val="0000FF"/>
              </a:solidFill>
            </a:endParaRPr>
          </a:p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00FF"/>
                </a:solidFill>
              </a:rPr>
              <a:t>Correcion</a:t>
            </a:r>
            <a:r>
              <a:rPr lang="en-US" sz="1200" b="0" dirty="0">
                <a:solidFill>
                  <a:srgbClr val="0000FF"/>
                </a:solidFill>
              </a:rPr>
              <a:t> de </a:t>
            </a:r>
            <a:r>
              <a:rPr lang="en-US" sz="1200" b="0" dirty="0" err="1" smtClean="0">
                <a:solidFill>
                  <a:srgbClr val="0000FF"/>
                </a:solidFill>
              </a:rPr>
              <a:t>Reportes</a:t>
            </a:r>
            <a:endParaRPr lang="en-US" sz="1200" b="0" dirty="0" smtClean="0">
              <a:solidFill>
                <a:srgbClr val="0000FF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>
                <a:solidFill>
                  <a:srgbClr val="0000FF"/>
                </a:solidFill>
              </a:rPr>
              <a:t>Automatizar</a:t>
            </a:r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err="1">
                <a:solidFill>
                  <a:srgbClr val="0000FF"/>
                </a:solidFill>
              </a:rPr>
              <a:t>creacion</a:t>
            </a:r>
            <a:r>
              <a:rPr lang="en-US" sz="1200" b="0" dirty="0">
                <a:solidFill>
                  <a:srgbClr val="0000FF"/>
                </a:solidFill>
              </a:rPr>
              <a:t> de agenda a </a:t>
            </a:r>
            <a:r>
              <a:rPr lang="en-US" sz="1200" b="0" dirty="0" err="1">
                <a:solidFill>
                  <a:srgbClr val="0000FF"/>
                </a:solidFill>
              </a:rPr>
              <a:t>partir</a:t>
            </a:r>
            <a:r>
              <a:rPr lang="en-US" sz="1200" b="0" dirty="0">
                <a:solidFill>
                  <a:srgbClr val="0000FF"/>
                </a:solidFill>
              </a:rPr>
              <a:t> de </a:t>
            </a:r>
            <a:r>
              <a:rPr lang="en-US" sz="1200" b="0" dirty="0" err="1">
                <a:solidFill>
                  <a:srgbClr val="0000FF"/>
                </a:solidFill>
              </a:rPr>
              <a:t>creacion</a:t>
            </a:r>
            <a:r>
              <a:rPr lang="en-US" sz="1200" b="0" dirty="0">
                <a:solidFill>
                  <a:srgbClr val="0000FF"/>
                </a:solidFill>
              </a:rPr>
              <a:t> de </a:t>
            </a:r>
            <a:r>
              <a:rPr lang="en-US" sz="1200" b="0" dirty="0" err="1">
                <a:solidFill>
                  <a:srgbClr val="0000FF"/>
                </a:solidFill>
              </a:rPr>
              <a:t>Ciclo</a:t>
            </a:r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Lectivo</a:t>
            </a:r>
            <a:endParaRPr lang="en-US" sz="1200" b="0" dirty="0" smtClean="0">
              <a:solidFill>
                <a:srgbClr val="0000FF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00FF"/>
                </a:solidFill>
              </a:rPr>
              <a:t>Actualizaciones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realizadas</a:t>
            </a:r>
            <a:r>
              <a:rPr lang="en-US" sz="1200" b="0" dirty="0" smtClean="0">
                <a:solidFill>
                  <a:srgbClr val="0000FF"/>
                </a:solidFill>
              </a:rPr>
              <a:t> en BD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00FF"/>
                </a:solidFill>
              </a:rPr>
              <a:t>Presentacion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actualizada</a:t>
            </a:r>
            <a:r>
              <a:rPr lang="en-US" sz="1200" b="0" dirty="0" smtClean="0">
                <a:solidFill>
                  <a:srgbClr val="0000FF"/>
                </a:solidFill>
              </a:rPr>
              <a:t> con </a:t>
            </a:r>
            <a:r>
              <a:rPr lang="en-US" sz="1200" b="0" dirty="0" err="1" smtClean="0">
                <a:solidFill>
                  <a:srgbClr val="0000FF"/>
                </a:solidFill>
              </a:rPr>
              <a:t>referencias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acordes</a:t>
            </a:r>
            <a:r>
              <a:rPr lang="en-US" sz="1200" b="0" dirty="0" smtClean="0">
                <a:solidFill>
                  <a:srgbClr val="0000FF"/>
                </a:solidFill>
              </a:rPr>
              <a:t> a Version One</a:t>
            </a: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Accepted: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Future: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21669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r>
              <a:rPr lang="en-US" b="0" dirty="0" err="1" smtClean="0">
                <a:solidFill>
                  <a:srgbClr val="0000FF"/>
                </a:solidFill>
              </a:rPr>
              <a:t>Mostrar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</a:rPr>
              <a:t>avances</a:t>
            </a:r>
            <a:r>
              <a:rPr lang="en-US" b="0" dirty="0" smtClean="0">
                <a:solidFill>
                  <a:srgbClr val="0000FF"/>
                </a:solidFill>
              </a:rPr>
              <a:t> Sprint 3</a:t>
            </a:r>
          </a:p>
          <a:p>
            <a:pPr eaLnBrk="1" hangingPunct="1"/>
            <a:r>
              <a:rPr lang="en-US" b="0" dirty="0" err="1" smtClean="0">
                <a:solidFill>
                  <a:srgbClr val="FC6D02"/>
                </a:solidFill>
              </a:rPr>
              <a:t>Pendientes</a:t>
            </a:r>
            <a:r>
              <a:rPr lang="en-US" b="0" dirty="0" smtClean="0">
                <a:solidFill>
                  <a:srgbClr val="FC6D02"/>
                </a:solidFill>
              </a:rPr>
              <a:t> de Sprint 2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Sprint 3 y </a:t>
            </a:r>
            <a:r>
              <a:rPr lang="en-US" b="0" dirty="0" smtClean="0">
                <a:solidFill>
                  <a:srgbClr val="008000"/>
                </a:solidFill>
              </a:rPr>
              <a:t>4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Presentacion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Tecnica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/>
            <a:endParaRPr lang="en-US" b="0" dirty="0" smtClean="0">
              <a:solidFill>
                <a:srgbClr val="008000"/>
              </a:solidFill>
            </a:endParaRP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REFRENCIAS:</a:t>
            </a: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 smtClean="0"/>
              <a:t>ACCEPTED</a:t>
            </a:r>
          </a:p>
          <a:p>
            <a:pPr>
              <a:defRPr/>
            </a:pPr>
            <a:r>
              <a:rPr lang="en-US" dirty="0" smtClean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/>
            <a:r>
              <a:rPr lang="en-US" dirty="0" err="1"/>
              <a:t>Estados</a:t>
            </a:r>
            <a:r>
              <a:rPr lang="en-US" dirty="0"/>
              <a:t> de Sprint: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Sprint 1: </a:t>
            </a:r>
            <a:r>
              <a:rPr lang="en-US" sz="1200" b="0" dirty="0" err="1">
                <a:solidFill>
                  <a:srgbClr val="0000FF"/>
                </a:solidFill>
              </a:rPr>
              <a:t>Finalizado</a:t>
            </a:r>
            <a:r>
              <a:rPr lang="en-US" sz="1200" b="0" dirty="0">
                <a:solidFill>
                  <a:srgbClr val="0000FF"/>
                </a:solidFill>
              </a:rPr>
              <a:t> y </a:t>
            </a:r>
            <a:r>
              <a:rPr lang="en-US" sz="1200" b="0" dirty="0" err="1">
                <a:solidFill>
                  <a:srgbClr val="0000FF"/>
                </a:solidFill>
              </a:rPr>
              <a:t>Verificado</a:t>
            </a:r>
            <a:r>
              <a:rPr lang="en-US" sz="1200" b="0" dirty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>
                <a:solidFill>
                  <a:srgbClr val="0000FF"/>
                </a:solidFill>
              </a:rPr>
              <a:t>Tareas</a:t>
            </a:r>
            <a:r>
              <a:rPr lang="en-US" sz="1200" b="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 Sprint 2: User Stories </a:t>
            </a:r>
            <a:r>
              <a:rPr lang="en-US" sz="1200" b="0" dirty="0" err="1">
                <a:solidFill>
                  <a:srgbClr val="0000FF"/>
                </a:solidFill>
              </a:rPr>
              <a:t>Finalizadas</a:t>
            </a:r>
            <a:r>
              <a:rPr lang="en-US" sz="1200" b="0" dirty="0">
                <a:solidFill>
                  <a:srgbClr val="0000FF"/>
                </a:solidFill>
              </a:rPr>
              <a:t> (22 US)</a:t>
            </a:r>
          </a:p>
          <a:p>
            <a:pPr marL="457200" lvl="1" indent="0" eaLnBrk="1" hangingPunct="1"/>
            <a:r>
              <a:rPr lang="en-US" sz="1200" b="0" dirty="0">
                <a:solidFill>
                  <a:srgbClr val="0000FF"/>
                </a:solidFill>
              </a:rPr>
              <a:t>       </a:t>
            </a:r>
            <a:r>
              <a:rPr lang="en-US" sz="1200" b="0" dirty="0">
                <a:solidFill>
                  <a:srgbClr val="FC6D02"/>
                </a:solidFill>
              </a:rPr>
              <a:t>User Stories en </a:t>
            </a:r>
            <a:r>
              <a:rPr lang="en-US" sz="1200" b="0" dirty="0" err="1">
                <a:solidFill>
                  <a:srgbClr val="FC6D02"/>
                </a:solidFill>
              </a:rPr>
              <a:t>Progreso</a:t>
            </a:r>
            <a:r>
              <a:rPr lang="en-US" sz="1200" b="0" dirty="0">
                <a:solidFill>
                  <a:srgbClr val="FC6D02"/>
                </a:solidFill>
              </a:rPr>
              <a:t> (2 US)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>
                <a:solidFill>
                  <a:srgbClr val="0000FF"/>
                </a:solidFill>
              </a:rPr>
              <a:t>Finalizadas</a:t>
            </a:r>
            <a:r>
              <a:rPr lang="en-US" sz="1200" b="0" dirty="0">
                <a:solidFill>
                  <a:srgbClr val="0000FF"/>
                </a:solidFill>
              </a:rPr>
              <a:t> (6 US)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           User Stories en </a:t>
            </a:r>
            <a:r>
              <a:rPr lang="en-US" sz="1200" b="0" dirty="0" err="1">
                <a:solidFill>
                  <a:srgbClr val="0000FF"/>
                </a:solidFill>
              </a:rPr>
              <a:t>Progreso</a:t>
            </a:r>
            <a:r>
              <a:rPr lang="en-US" sz="1200" b="0" dirty="0">
                <a:solidFill>
                  <a:srgbClr val="0000FF"/>
                </a:solidFill>
              </a:rPr>
              <a:t> (14 US)</a:t>
            </a:r>
          </a:p>
          <a:p>
            <a:pPr marL="457200" lvl="1" indent="0" eaLnBrk="1" hangingPunct="1"/>
            <a:r>
              <a:rPr lang="en-US" sz="1200" b="0" dirty="0">
                <a:solidFill>
                  <a:srgbClr val="0000FF"/>
                </a:solidFill>
              </a:rPr>
              <a:t>   </a:t>
            </a:r>
            <a:r>
              <a:rPr lang="en-US" sz="1200" b="0" dirty="0">
                <a:solidFill>
                  <a:srgbClr val="008000"/>
                </a:solidFill>
              </a:rPr>
              <a:t>User Stories </a:t>
            </a:r>
            <a:r>
              <a:rPr lang="en-US" sz="1200" b="0" dirty="0" err="1">
                <a:solidFill>
                  <a:srgbClr val="008000"/>
                </a:solidFill>
              </a:rPr>
              <a:t>para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err="1">
                <a:solidFill>
                  <a:srgbClr val="008000"/>
                </a:solidFill>
              </a:rPr>
              <a:t>Asignar</a:t>
            </a:r>
            <a:r>
              <a:rPr lang="en-US" sz="1200" b="0" dirty="0">
                <a:solidFill>
                  <a:srgbClr val="008000"/>
                </a:solidFill>
              </a:rPr>
              <a:t> (15 US</a:t>
            </a:r>
            <a:r>
              <a:rPr lang="en-US" sz="1200" b="0" dirty="0" smtClean="0">
                <a:solidFill>
                  <a:srgbClr val="008000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Sprint </a:t>
            </a:r>
            <a:r>
              <a:rPr lang="en-US" sz="1200" b="0" dirty="0" smtClean="0">
                <a:solidFill>
                  <a:srgbClr val="0000FF"/>
                </a:solidFill>
              </a:rPr>
              <a:t>4 </a:t>
            </a:r>
            <a:r>
              <a:rPr lang="en-US" sz="1200" b="0" dirty="0" err="1" smtClean="0">
                <a:solidFill>
                  <a:srgbClr val="0000FF"/>
                </a:solidFill>
              </a:rPr>
              <a:t>Planificado</a:t>
            </a: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REFRENCIAS: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/>
              <a:t>ACCEPTED</a:t>
            </a:r>
          </a:p>
          <a:p>
            <a:pPr>
              <a:defRPr/>
            </a:pPr>
            <a:r>
              <a:rPr lang="en-US" dirty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58" y="495300"/>
            <a:ext cx="8842342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Weekly Project Review      </a:t>
            </a:r>
            <a:fld id="{263FC8F5-CA66-4CC0-B4D4-1CB1FC2E6D6D}" type="datetime4">
              <a:rPr lang="en-US" smtClean="0"/>
              <a:pPr>
                <a:defRPr/>
              </a:pPr>
              <a:t>August 16, 2011</a:t>
            </a:fld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09612"/>
            <a:ext cx="11868150" cy="549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23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504950"/>
            <a:ext cx="66309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1</a:t>
            </a: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405563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6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818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2</a:t>
            </a:r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86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124200" y="381000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Velocity</a:t>
            </a:r>
            <a:r>
              <a:rPr lang="es-AR" dirty="0"/>
              <a:t>:</a:t>
            </a:r>
            <a:r>
              <a:rPr lang="es-AR" dirty="0" smtClean="0"/>
              <a:t> Sprint 1 – Sprint 2</a:t>
            </a:r>
          </a:p>
        </p:txBody>
      </p:sp>
    </p:spTree>
    <p:extLst>
      <p:ext uri="{BB962C8B-B14F-4D97-AF65-F5344CB8AC3E}">
        <p14:creationId xmlns:p14="http://schemas.microsoft.com/office/powerpoint/2010/main" val="466738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25218</TotalTime>
  <Words>341</Words>
  <Application>Microsoft Office PowerPoint</Application>
  <PresentationFormat>Presentación en pantalla (4:3)</PresentationFormat>
  <Paragraphs>113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Section divider</vt:lpstr>
      <vt:lpstr>Concourse</vt:lpstr>
      <vt:lpstr>EDU@R 2.0 16/08/2011</vt:lpstr>
      <vt:lpstr>Hoja de Info del Proyecto</vt:lpstr>
      <vt:lpstr>EDU@R 2.0: Estado del Proyecto</vt:lpstr>
      <vt:lpstr>EDU@R 2.0: Estado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Version History </vt:lpstr>
    </vt:vector>
  </TitlesOfParts>
  <Company>Siegel+Gale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MartinH</cp:lastModifiedBy>
  <cp:revision>340</cp:revision>
  <dcterms:created xsi:type="dcterms:W3CDTF">2007-02-05T02:11:35Z</dcterms:created>
  <dcterms:modified xsi:type="dcterms:W3CDTF">2011-08-16T23:19:21Z</dcterms:modified>
</cp:coreProperties>
</file>