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56" r:id="rId7"/>
    <p:sldId id="263" r:id="rId8"/>
    <p:sldId id="267" r:id="rId9"/>
    <p:sldId id="268" r:id="rId10"/>
    <p:sldId id="265" r:id="rId11"/>
    <p:sldId id="266" r:id="rId12"/>
    <p:sldId id="262" r:id="rId13"/>
  </p:sldIdLst>
  <p:sldSz cx="50298350" cy="37725350"/>
  <p:notesSz cx="6858000" cy="9144000"/>
  <p:defaultTextStyle>
    <a:defPPr>
      <a:defRPr lang="es-AR"/>
    </a:defPPr>
    <a:lvl1pPr marL="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F8BF521-DCE6-4469-A22B-203ED5A6D7B4}">
          <p14:sldIdLst>
            <p14:sldId id="257"/>
            <p14:sldId id="258"/>
            <p14:sldId id="259"/>
          </p14:sldIdLst>
        </p14:section>
        <p14:section name="Situación Actual" id="{2A324C55-8526-4745-BB58-5F2A0BD0AC5C}">
          <p14:sldIdLst>
            <p14:sldId id="260"/>
            <p14:sldId id="256"/>
          </p14:sldIdLst>
        </p14:section>
        <p14:section name="Sumario" id="{93FC561E-6398-4F4A-BD5B-D98FA4712AA6}">
          <p14:sldIdLst>
            <p14:sldId id="263"/>
            <p14:sldId id="267"/>
            <p14:sldId id="268"/>
            <p14:sldId id="265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86476" autoAdjust="0"/>
  </p:normalViewPr>
  <p:slideViewPr>
    <p:cSldViewPr>
      <p:cViewPr>
        <p:scale>
          <a:sx n="25" d="100"/>
          <a:sy n="25" d="100"/>
        </p:scale>
        <p:origin x="-84" y="2628"/>
      </p:cViewPr>
      <p:guideLst>
        <p:guide orient="horz" pos="11882"/>
        <p:guide pos="1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F26A5-58A1-4D9D-8C89-F94E7C8DEA2B}" type="doc">
      <dgm:prSet loTypeId="urn:microsoft.com/office/officeart/2005/8/layout/hChevron3" loCatId="process" qsTypeId="urn:microsoft.com/office/officeart/2005/8/quickstyle/3d1" qsCatId="3D" csTypeId="urn:microsoft.com/office/officeart/2005/8/colors/accent3_2" csCatId="accent3" phldr="1"/>
      <dgm:spPr/>
    </dgm:pt>
    <dgm:pt modelId="{821CC289-0048-4CC8-BF37-C36D07578CC1}">
      <dgm:prSet phldrT="[Texto]"/>
      <dgm:spPr/>
      <dgm:t>
        <a:bodyPr/>
        <a:lstStyle/>
        <a:p>
          <a:r>
            <a:rPr lang="es-AR" dirty="0" smtClean="0"/>
            <a:t>Descripción de User Stories para Trabajar</a:t>
          </a:r>
          <a:endParaRPr lang="es-AR" dirty="0"/>
        </a:p>
      </dgm:t>
    </dgm:pt>
    <dgm:pt modelId="{32617922-755E-480F-A427-A480AE4A3A31}" type="parTrans" cxnId="{9E0A3506-0247-41A2-A3A7-473F63A1F526}">
      <dgm:prSet/>
      <dgm:spPr/>
      <dgm:t>
        <a:bodyPr/>
        <a:lstStyle/>
        <a:p>
          <a:endParaRPr lang="es-AR"/>
        </a:p>
      </dgm:t>
    </dgm:pt>
    <dgm:pt modelId="{6BA19EF8-99AA-45CB-92C5-FB1EA213B877}" type="sibTrans" cxnId="{9E0A3506-0247-41A2-A3A7-473F63A1F526}">
      <dgm:prSet/>
      <dgm:spPr/>
      <dgm:t>
        <a:bodyPr/>
        <a:lstStyle/>
        <a:p>
          <a:endParaRPr lang="es-AR"/>
        </a:p>
      </dgm:t>
    </dgm:pt>
    <dgm:pt modelId="{726609D8-A439-44ED-BD43-A8CE097EB3F6}">
      <dgm:prSet phldrT="[Texto]"/>
      <dgm:spPr/>
      <dgm:t>
        <a:bodyPr/>
        <a:lstStyle/>
        <a:p>
          <a:r>
            <a:rPr lang="es-AR" dirty="0" smtClean="0"/>
            <a:t>Especificación</a:t>
          </a:r>
          <a:endParaRPr lang="es-AR" dirty="0"/>
        </a:p>
      </dgm:t>
    </dgm:pt>
    <dgm:pt modelId="{A408E7CD-1CE5-4067-BE1E-578BD37FD940}" type="parTrans" cxnId="{5B23F5A1-C683-43B6-B33F-70142219262B}">
      <dgm:prSet/>
      <dgm:spPr/>
      <dgm:t>
        <a:bodyPr/>
        <a:lstStyle/>
        <a:p>
          <a:endParaRPr lang="es-AR"/>
        </a:p>
      </dgm:t>
    </dgm:pt>
    <dgm:pt modelId="{DF5ED423-F9E3-412E-88B2-85729A7D4409}" type="sibTrans" cxnId="{5B23F5A1-C683-43B6-B33F-70142219262B}">
      <dgm:prSet/>
      <dgm:spPr/>
      <dgm:t>
        <a:bodyPr/>
        <a:lstStyle/>
        <a:p>
          <a:endParaRPr lang="es-AR"/>
        </a:p>
      </dgm:t>
    </dgm:pt>
    <dgm:pt modelId="{38301983-E23A-436D-A6E2-BCEF0BD4C734}">
      <dgm:prSet phldrT="[Texto]"/>
      <dgm:spPr/>
      <dgm:t>
        <a:bodyPr/>
        <a:lstStyle/>
        <a:p>
          <a:r>
            <a:rPr lang="es-AR" dirty="0" smtClean="0"/>
            <a:t>Criterio de Aceptación</a:t>
          </a:r>
          <a:endParaRPr lang="es-AR" dirty="0"/>
        </a:p>
      </dgm:t>
    </dgm:pt>
    <dgm:pt modelId="{FFE4B454-009F-4995-8F8B-C6058BBF583C}" type="parTrans" cxnId="{93504CAF-FF0D-45D1-AD31-ADB9EC231BA8}">
      <dgm:prSet/>
      <dgm:spPr/>
      <dgm:t>
        <a:bodyPr/>
        <a:lstStyle/>
        <a:p>
          <a:endParaRPr lang="es-AR"/>
        </a:p>
      </dgm:t>
    </dgm:pt>
    <dgm:pt modelId="{A436E66A-13A0-4788-BDBC-75FF4D1F70F3}" type="sibTrans" cxnId="{93504CAF-FF0D-45D1-AD31-ADB9EC231BA8}">
      <dgm:prSet/>
      <dgm:spPr/>
      <dgm:t>
        <a:bodyPr/>
        <a:lstStyle/>
        <a:p>
          <a:endParaRPr lang="es-AR"/>
        </a:p>
      </dgm:t>
    </dgm:pt>
    <dgm:pt modelId="{6EDE3864-8F8F-4D86-8E81-CA358A56A443}" type="pres">
      <dgm:prSet presAssocID="{749F26A5-58A1-4D9D-8C89-F94E7C8DEA2B}" presName="Name0" presStyleCnt="0">
        <dgm:presLayoutVars>
          <dgm:dir/>
          <dgm:resizeHandles val="exact"/>
        </dgm:presLayoutVars>
      </dgm:prSet>
      <dgm:spPr/>
    </dgm:pt>
    <dgm:pt modelId="{6EC9A240-E6D1-468A-881E-E52B1842B667}" type="pres">
      <dgm:prSet presAssocID="{821CC289-0048-4CC8-BF37-C36D07578CC1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FFA0B4-602D-4938-8843-46FB65A2950A}" type="pres">
      <dgm:prSet presAssocID="{6BA19EF8-99AA-45CB-92C5-FB1EA213B877}" presName="parSpace" presStyleCnt="0"/>
      <dgm:spPr/>
    </dgm:pt>
    <dgm:pt modelId="{85E93B63-443F-4856-8BF4-D63A3E0EED61}" type="pres">
      <dgm:prSet presAssocID="{726609D8-A439-44ED-BD43-A8CE097EB3F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E9CEB88-B69A-4281-82AA-B54D72481E8F}" type="pres">
      <dgm:prSet presAssocID="{DF5ED423-F9E3-412E-88B2-85729A7D4409}" presName="parSpace" presStyleCnt="0"/>
      <dgm:spPr/>
    </dgm:pt>
    <dgm:pt modelId="{B1CE0A76-F1A4-4259-B7BA-D99C53D9E75F}" type="pres">
      <dgm:prSet presAssocID="{38301983-E23A-436D-A6E2-BCEF0BD4C734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B23F5A1-C683-43B6-B33F-70142219262B}" srcId="{749F26A5-58A1-4D9D-8C89-F94E7C8DEA2B}" destId="{726609D8-A439-44ED-BD43-A8CE097EB3F6}" srcOrd="1" destOrd="0" parTransId="{A408E7CD-1CE5-4067-BE1E-578BD37FD940}" sibTransId="{DF5ED423-F9E3-412E-88B2-85729A7D4409}"/>
    <dgm:cxn modelId="{F0AB9545-75BE-4E60-9455-87A5E202577E}" type="presOf" srcId="{821CC289-0048-4CC8-BF37-C36D07578CC1}" destId="{6EC9A240-E6D1-468A-881E-E52B1842B667}" srcOrd="0" destOrd="0" presId="urn:microsoft.com/office/officeart/2005/8/layout/hChevron3"/>
    <dgm:cxn modelId="{93504CAF-FF0D-45D1-AD31-ADB9EC231BA8}" srcId="{749F26A5-58A1-4D9D-8C89-F94E7C8DEA2B}" destId="{38301983-E23A-436D-A6E2-BCEF0BD4C734}" srcOrd="2" destOrd="0" parTransId="{FFE4B454-009F-4995-8F8B-C6058BBF583C}" sibTransId="{A436E66A-13A0-4788-BDBC-75FF4D1F70F3}"/>
    <dgm:cxn modelId="{57E56F9A-0CBE-4AAD-8189-04F5495FE18C}" type="presOf" srcId="{726609D8-A439-44ED-BD43-A8CE097EB3F6}" destId="{85E93B63-443F-4856-8BF4-D63A3E0EED61}" srcOrd="0" destOrd="0" presId="urn:microsoft.com/office/officeart/2005/8/layout/hChevron3"/>
    <dgm:cxn modelId="{2B64F54B-D78E-4576-8A50-C08903A2154F}" type="presOf" srcId="{749F26A5-58A1-4D9D-8C89-F94E7C8DEA2B}" destId="{6EDE3864-8F8F-4D86-8E81-CA358A56A443}" srcOrd="0" destOrd="0" presId="urn:microsoft.com/office/officeart/2005/8/layout/hChevron3"/>
    <dgm:cxn modelId="{9E0A3506-0247-41A2-A3A7-473F63A1F526}" srcId="{749F26A5-58A1-4D9D-8C89-F94E7C8DEA2B}" destId="{821CC289-0048-4CC8-BF37-C36D07578CC1}" srcOrd="0" destOrd="0" parTransId="{32617922-755E-480F-A427-A480AE4A3A31}" sibTransId="{6BA19EF8-99AA-45CB-92C5-FB1EA213B877}"/>
    <dgm:cxn modelId="{431CA371-1CA1-461A-92B7-F01F264333CB}" type="presOf" srcId="{38301983-E23A-436D-A6E2-BCEF0BD4C734}" destId="{B1CE0A76-F1A4-4259-B7BA-D99C53D9E75F}" srcOrd="0" destOrd="0" presId="urn:microsoft.com/office/officeart/2005/8/layout/hChevron3"/>
    <dgm:cxn modelId="{040F2218-DBC1-4472-9285-77DDE755F042}" type="presParOf" srcId="{6EDE3864-8F8F-4D86-8E81-CA358A56A443}" destId="{6EC9A240-E6D1-468A-881E-E52B1842B667}" srcOrd="0" destOrd="0" presId="urn:microsoft.com/office/officeart/2005/8/layout/hChevron3"/>
    <dgm:cxn modelId="{A512A2C2-EF41-4A39-805B-BC6D35C4AF5B}" type="presParOf" srcId="{6EDE3864-8F8F-4D86-8E81-CA358A56A443}" destId="{B2FFA0B4-602D-4938-8843-46FB65A2950A}" srcOrd="1" destOrd="0" presId="urn:microsoft.com/office/officeart/2005/8/layout/hChevron3"/>
    <dgm:cxn modelId="{0C68ACE7-8C23-4084-88CC-698F084A9141}" type="presParOf" srcId="{6EDE3864-8F8F-4D86-8E81-CA358A56A443}" destId="{85E93B63-443F-4856-8BF4-D63A3E0EED61}" srcOrd="2" destOrd="0" presId="urn:microsoft.com/office/officeart/2005/8/layout/hChevron3"/>
    <dgm:cxn modelId="{891918B0-C47C-4E44-BC31-8D54E0F9C93B}" type="presParOf" srcId="{6EDE3864-8F8F-4D86-8E81-CA358A56A443}" destId="{DE9CEB88-B69A-4281-82AA-B54D72481E8F}" srcOrd="3" destOrd="0" presId="urn:microsoft.com/office/officeart/2005/8/layout/hChevron3"/>
    <dgm:cxn modelId="{801A131F-5B26-45DD-9E7A-A2ED0F1C712D}" type="presParOf" srcId="{6EDE3864-8F8F-4D86-8E81-CA358A56A443}" destId="{B1CE0A76-F1A4-4259-B7BA-D99C53D9E75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9994B-7265-4D64-90BC-D14A31CED1B4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BA00EB6E-A4A5-47AA-A560-EB64F20BBE7D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AR" dirty="0" smtClean="0"/>
            <a:t>Version </a:t>
          </a:r>
          <a:r>
            <a:rPr lang="es-AR" dirty="0" err="1" smtClean="0"/>
            <a:t>One</a:t>
          </a:r>
          <a:endParaRPr lang="es-AR" dirty="0"/>
        </a:p>
      </dgm:t>
    </dgm:pt>
    <dgm:pt modelId="{144E8DC5-4DA4-4184-8B26-A6DEFE50C406}" type="parTrans" cxnId="{08C743DD-F612-4AE2-9564-38C9E4784A5B}">
      <dgm:prSet/>
      <dgm:spPr/>
      <dgm:t>
        <a:bodyPr/>
        <a:lstStyle/>
        <a:p>
          <a:endParaRPr lang="es-AR"/>
        </a:p>
      </dgm:t>
    </dgm:pt>
    <dgm:pt modelId="{AD067E86-795D-4907-B8C4-3D59BDAC442C}" type="sibTrans" cxnId="{08C743DD-F612-4AE2-9564-38C9E4784A5B}">
      <dgm:prSet/>
      <dgm:spPr/>
      <dgm:t>
        <a:bodyPr/>
        <a:lstStyle/>
        <a:p>
          <a:endParaRPr lang="es-AR"/>
        </a:p>
      </dgm:t>
    </dgm:pt>
    <dgm:pt modelId="{BF42D360-DA82-46F3-8D00-57F73E144DA5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AR" dirty="0" smtClean="0"/>
            <a:t>WPR </a:t>
          </a:r>
          <a:r>
            <a:rPr lang="es-AR" dirty="0" err="1" smtClean="0"/>
            <a:t>Presentation</a:t>
          </a:r>
          <a:endParaRPr lang="es-AR" dirty="0"/>
        </a:p>
      </dgm:t>
    </dgm:pt>
    <dgm:pt modelId="{A892E34D-D292-414E-A0D9-CF25BC6D1EDC}" type="parTrans" cxnId="{0A337B9A-4F38-4CF5-94BF-45E7909926C0}">
      <dgm:prSet/>
      <dgm:spPr/>
      <dgm:t>
        <a:bodyPr/>
        <a:lstStyle/>
        <a:p>
          <a:endParaRPr lang="es-AR"/>
        </a:p>
      </dgm:t>
    </dgm:pt>
    <dgm:pt modelId="{10C63942-B2A8-4591-A3C2-F8928C18C0D3}" type="sibTrans" cxnId="{0A337B9A-4F38-4CF5-94BF-45E7909926C0}">
      <dgm:prSet/>
      <dgm:spPr/>
      <dgm:t>
        <a:bodyPr/>
        <a:lstStyle/>
        <a:p>
          <a:endParaRPr lang="es-AR"/>
        </a:p>
      </dgm:t>
    </dgm:pt>
    <dgm:pt modelId="{8062A64D-8509-4FD2-A7F7-7CBBC0FD3AD6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 dirty="0" smtClean="0"/>
            <a:t>ScrumUP: Soporte al Diseño</a:t>
          </a:r>
          <a:endParaRPr lang="es-AR" dirty="0"/>
        </a:p>
      </dgm:t>
    </dgm:pt>
    <dgm:pt modelId="{8DC274F6-14E3-4C2C-8BB5-2E7D12E29A3A}" type="sibTrans" cxnId="{AAE830F1-9B5C-488C-B62B-7E18AC67C0AA}">
      <dgm:prSet/>
      <dgm:spPr/>
      <dgm:t>
        <a:bodyPr/>
        <a:lstStyle/>
        <a:p>
          <a:endParaRPr lang="es-AR"/>
        </a:p>
      </dgm:t>
    </dgm:pt>
    <dgm:pt modelId="{9F538276-CB8D-4735-A957-DD6A1D853FC2}" type="parTrans" cxnId="{AAE830F1-9B5C-488C-B62B-7E18AC67C0AA}">
      <dgm:prSet/>
      <dgm:spPr/>
      <dgm:t>
        <a:bodyPr/>
        <a:lstStyle/>
        <a:p>
          <a:endParaRPr lang="es-AR"/>
        </a:p>
      </dgm:t>
    </dgm:pt>
    <dgm:pt modelId="{C4E7A860-2E87-45D8-8511-37792BC32C54}" type="pres">
      <dgm:prSet presAssocID="{B429994B-7265-4D64-90BC-D14A31CED1B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F0F862F-F122-4802-9E9A-1306409F11E9}" type="pres">
      <dgm:prSet presAssocID="{8062A64D-8509-4FD2-A7F7-7CBBC0FD3AD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AC5E61C-0513-4893-8AF3-5D542DACE059}" type="pres">
      <dgm:prSet presAssocID="{8062A64D-8509-4FD2-A7F7-7CBBC0FD3AD6}" presName="gear1srcNode" presStyleLbl="node1" presStyleIdx="0" presStyleCnt="3"/>
      <dgm:spPr/>
      <dgm:t>
        <a:bodyPr/>
        <a:lstStyle/>
        <a:p>
          <a:endParaRPr lang="es-AR"/>
        </a:p>
      </dgm:t>
    </dgm:pt>
    <dgm:pt modelId="{5F8B05AC-7704-4538-8FC0-751B65AA7589}" type="pres">
      <dgm:prSet presAssocID="{8062A64D-8509-4FD2-A7F7-7CBBC0FD3AD6}" presName="gear1dstNode" presStyleLbl="node1" presStyleIdx="0" presStyleCnt="3"/>
      <dgm:spPr/>
      <dgm:t>
        <a:bodyPr/>
        <a:lstStyle/>
        <a:p>
          <a:endParaRPr lang="es-AR"/>
        </a:p>
      </dgm:t>
    </dgm:pt>
    <dgm:pt modelId="{31C14586-EB53-49B9-884D-5D80F8F2563B}" type="pres">
      <dgm:prSet presAssocID="{BA00EB6E-A4A5-47AA-A560-EB64F20BBE7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66606D9-A0B2-47A7-9B87-C0FB6A74CCE9}" type="pres">
      <dgm:prSet presAssocID="{BA00EB6E-A4A5-47AA-A560-EB64F20BBE7D}" presName="gear2srcNode" presStyleLbl="node1" presStyleIdx="1" presStyleCnt="3"/>
      <dgm:spPr/>
      <dgm:t>
        <a:bodyPr/>
        <a:lstStyle/>
        <a:p>
          <a:endParaRPr lang="es-AR"/>
        </a:p>
      </dgm:t>
    </dgm:pt>
    <dgm:pt modelId="{2679D39B-419B-47B4-AE16-5E3918DD3EAF}" type="pres">
      <dgm:prSet presAssocID="{BA00EB6E-A4A5-47AA-A560-EB64F20BBE7D}" presName="gear2dstNode" presStyleLbl="node1" presStyleIdx="1" presStyleCnt="3"/>
      <dgm:spPr/>
      <dgm:t>
        <a:bodyPr/>
        <a:lstStyle/>
        <a:p>
          <a:endParaRPr lang="es-AR"/>
        </a:p>
      </dgm:t>
    </dgm:pt>
    <dgm:pt modelId="{6B5EA657-394D-4160-9405-24735BA6394D}" type="pres">
      <dgm:prSet presAssocID="{BF42D360-DA82-46F3-8D00-57F73E144DA5}" presName="gear3" presStyleLbl="node1" presStyleIdx="2" presStyleCnt="3"/>
      <dgm:spPr/>
      <dgm:t>
        <a:bodyPr/>
        <a:lstStyle/>
        <a:p>
          <a:endParaRPr lang="es-AR"/>
        </a:p>
      </dgm:t>
    </dgm:pt>
    <dgm:pt modelId="{15414550-512C-40C6-9976-70307702A7B7}" type="pres">
      <dgm:prSet presAssocID="{BF42D360-DA82-46F3-8D00-57F73E144DA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6D0EA26-C5CE-4C2F-BF1D-95042BF35F2B}" type="pres">
      <dgm:prSet presAssocID="{BF42D360-DA82-46F3-8D00-57F73E144DA5}" presName="gear3srcNode" presStyleLbl="node1" presStyleIdx="2" presStyleCnt="3"/>
      <dgm:spPr/>
      <dgm:t>
        <a:bodyPr/>
        <a:lstStyle/>
        <a:p>
          <a:endParaRPr lang="es-AR"/>
        </a:p>
      </dgm:t>
    </dgm:pt>
    <dgm:pt modelId="{149E9E88-A6CC-4B1D-B0F6-50E93C1C8279}" type="pres">
      <dgm:prSet presAssocID="{BF42D360-DA82-46F3-8D00-57F73E144DA5}" presName="gear3dstNode" presStyleLbl="node1" presStyleIdx="2" presStyleCnt="3"/>
      <dgm:spPr/>
      <dgm:t>
        <a:bodyPr/>
        <a:lstStyle/>
        <a:p>
          <a:endParaRPr lang="es-AR"/>
        </a:p>
      </dgm:t>
    </dgm:pt>
    <dgm:pt modelId="{9E81E09B-25E6-4B11-9972-AB115CCB937C}" type="pres">
      <dgm:prSet presAssocID="{8DC274F6-14E3-4C2C-8BB5-2E7D12E29A3A}" presName="connector1" presStyleLbl="sibTrans2D1" presStyleIdx="0" presStyleCnt="3"/>
      <dgm:spPr/>
      <dgm:t>
        <a:bodyPr/>
        <a:lstStyle/>
        <a:p>
          <a:endParaRPr lang="es-AR"/>
        </a:p>
      </dgm:t>
    </dgm:pt>
    <dgm:pt modelId="{A52338B9-2A8D-498A-AFF3-2BAFFED6F406}" type="pres">
      <dgm:prSet presAssocID="{AD067E86-795D-4907-B8C4-3D59BDAC442C}" presName="connector2" presStyleLbl="sibTrans2D1" presStyleIdx="1" presStyleCnt="3"/>
      <dgm:spPr/>
      <dgm:t>
        <a:bodyPr/>
        <a:lstStyle/>
        <a:p>
          <a:endParaRPr lang="es-AR"/>
        </a:p>
      </dgm:t>
    </dgm:pt>
    <dgm:pt modelId="{CAB277AE-D816-4361-A785-6B25C221F7A8}" type="pres">
      <dgm:prSet presAssocID="{10C63942-B2A8-4591-A3C2-F8928C18C0D3}" presName="connector3" presStyleLbl="sibTrans2D1" presStyleIdx="2" presStyleCnt="3"/>
      <dgm:spPr/>
      <dgm:t>
        <a:bodyPr/>
        <a:lstStyle/>
        <a:p>
          <a:endParaRPr lang="es-AR"/>
        </a:p>
      </dgm:t>
    </dgm:pt>
  </dgm:ptLst>
  <dgm:cxnLst>
    <dgm:cxn modelId="{08C743DD-F612-4AE2-9564-38C9E4784A5B}" srcId="{B429994B-7265-4D64-90BC-D14A31CED1B4}" destId="{BA00EB6E-A4A5-47AA-A560-EB64F20BBE7D}" srcOrd="1" destOrd="0" parTransId="{144E8DC5-4DA4-4184-8B26-A6DEFE50C406}" sibTransId="{AD067E86-795D-4907-B8C4-3D59BDAC442C}"/>
    <dgm:cxn modelId="{10F0E96D-87FD-4E0A-966D-83F768A2255B}" type="presOf" srcId="{BA00EB6E-A4A5-47AA-A560-EB64F20BBE7D}" destId="{2679D39B-419B-47B4-AE16-5E3918DD3EAF}" srcOrd="2" destOrd="0" presId="urn:microsoft.com/office/officeart/2005/8/layout/gear1"/>
    <dgm:cxn modelId="{A41096DB-DB42-42F6-A3A0-99678FA61E43}" type="presOf" srcId="{8062A64D-8509-4FD2-A7F7-7CBBC0FD3AD6}" destId="{9AC5E61C-0513-4893-8AF3-5D542DACE059}" srcOrd="1" destOrd="0" presId="urn:microsoft.com/office/officeart/2005/8/layout/gear1"/>
    <dgm:cxn modelId="{0866CC71-228B-4080-849E-393BD512AD87}" type="presOf" srcId="{BF42D360-DA82-46F3-8D00-57F73E144DA5}" destId="{15414550-512C-40C6-9976-70307702A7B7}" srcOrd="1" destOrd="0" presId="urn:microsoft.com/office/officeart/2005/8/layout/gear1"/>
    <dgm:cxn modelId="{5326D126-9D61-4B6D-9637-11275AE7E175}" type="presOf" srcId="{8062A64D-8509-4FD2-A7F7-7CBBC0FD3AD6}" destId="{5F8B05AC-7704-4538-8FC0-751B65AA7589}" srcOrd="2" destOrd="0" presId="urn:microsoft.com/office/officeart/2005/8/layout/gear1"/>
    <dgm:cxn modelId="{AAE830F1-9B5C-488C-B62B-7E18AC67C0AA}" srcId="{B429994B-7265-4D64-90BC-D14A31CED1B4}" destId="{8062A64D-8509-4FD2-A7F7-7CBBC0FD3AD6}" srcOrd="0" destOrd="0" parTransId="{9F538276-CB8D-4735-A957-DD6A1D853FC2}" sibTransId="{8DC274F6-14E3-4C2C-8BB5-2E7D12E29A3A}"/>
    <dgm:cxn modelId="{7ED7C3FC-C951-481F-B311-F85EEC793821}" type="presOf" srcId="{8062A64D-8509-4FD2-A7F7-7CBBC0FD3AD6}" destId="{0F0F862F-F122-4802-9E9A-1306409F11E9}" srcOrd="0" destOrd="0" presId="urn:microsoft.com/office/officeart/2005/8/layout/gear1"/>
    <dgm:cxn modelId="{AD572D98-571F-4E83-AC6B-B7E3658EE5FF}" type="presOf" srcId="{BF42D360-DA82-46F3-8D00-57F73E144DA5}" destId="{149E9E88-A6CC-4B1D-B0F6-50E93C1C8279}" srcOrd="3" destOrd="0" presId="urn:microsoft.com/office/officeart/2005/8/layout/gear1"/>
    <dgm:cxn modelId="{30A22804-B2C4-40BF-A809-8E0949647CED}" type="presOf" srcId="{BF42D360-DA82-46F3-8D00-57F73E144DA5}" destId="{6B5EA657-394D-4160-9405-24735BA6394D}" srcOrd="0" destOrd="0" presId="urn:microsoft.com/office/officeart/2005/8/layout/gear1"/>
    <dgm:cxn modelId="{295B26E8-1482-4F44-BDC5-8CE09A8F4C00}" type="presOf" srcId="{AD067E86-795D-4907-B8C4-3D59BDAC442C}" destId="{A52338B9-2A8D-498A-AFF3-2BAFFED6F406}" srcOrd="0" destOrd="0" presId="urn:microsoft.com/office/officeart/2005/8/layout/gear1"/>
    <dgm:cxn modelId="{103BBB1D-1A2C-4214-A872-DC4248820D0F}" type="presOf" srcId="{10C63942-B2A8-4591-A3C2-F8928C18C0D3}" destId="{CAB277AE-D816-4361-A785-6B25C221F7A8}" srcOrd="0" destOrd="0" presId="urn:microsoft.com/office/officeart/2005/8/layout/gear1"/>
    <dgm:cxn modelId="{B2E5ADBC-4E51-4B42-AC26-E14FD3E81ED3}" type="presOf" srcId="{8DC274F6-14E3-4C2C-8BB5-2E7D12E29A3A}" destId="{9E81E09B-25E6-4B11-9972-AB115CCB937C}" srcOrd="0" destOrd="0" presId="urn:microsoft.com/office/officeart/2005/8/layout/gear1"/>
    <dgm:cxn modelId="{12A3CAB6-4167-4528-8A33-6D5078449F3B}" type="presOf" srcId="{BA00EB6E-A4A5-47AA-A560-EB64F20BBE7D}" destId="{E66606D9-A0B2-47A7-9B87-C0FB6A74CCE9}" srcOrd="1" destOrd="0" presId="urn:microsoft.com/office/officeart/2005/8/layout/gear1"/>
    <dgm:cxn modelId="{D91B7F68-1D4C-476B-A3EE-507583853A49}" type="presOf" srcId="{B429994B-7265-4D64-90BC-D14A31CED1B4}" destId="{C4E7A860-2E87-45D8-8511-37792BC32C54}" srcOrd="0" destOrd="0" presId="urn:microsoft.com/office/officeart/2005/8/layout/gear1"/>
    <dgm:cxn modelId="{0A337B9A-4F38-4CF5-94BF-45E7909926C0}" srcId="{B429994B-7265-4D64-90BC-D14A31CED1B4}" destId="{BF42D360-DA82-46F3-8D00-57F73E144DA5}" srcOrd="2" destOrd="0" parTransId="{A892E34D-D292-414E-A0D9-CF25BC6D1EDC}" sibTransId="{10C63942-B2A8-4591-A3C2-F8928C18C0D3}"/>
    <dgm:cxn modelId="{CCD84D0D-AD3F-4997-AD3F-A7486838C00D}" type="presOf" srcId="{BA00EB6E-A4A5-47AA-A560-EB64F20BBE7D}" destId="{31C14586-EB53-49B9-884D-5D80F8F2563B}" srcOrd="0" destOrd="0" presId="urn:microsoft.com/office/officeart/2005/8/layout/gear1"/>
    <dgm:cxn modelId="{2E6ED836-E115-4679-95E7-99C7983FEEE5}" type="presOf" srcId="{BF42D360-DA82-46F3-8D00-57F73E144DA5}" destId="{06D0EA26-C5CE-4C2F-BF1D-95042BF35F2B}" srcOrd="2" destOrd="0" presId="urn:microsoft.com/office/officeart/2005/8/layout/gear1"/>
    <dgm:cxn modelId="{089E04AD-E233-47F4-BA99-DC8D0CD4F7A2}" type="presParOf" srcId="{C4E7A860-2E87-45D8-8511-37792BC32C54}" destId="{0F0F862F-F122-4802-9E9A-1306409F11E9}" srcOrd="0" destOrd="0" presId="urn:microsoft.com/office/officeart/2005/8/layout/gear1"/>
    <dgm:cxn modelId="{3F6242BB-7F34-451C-82C3-84B18566BAF3}" type="presParOf" srcId="{C4E7A860-2E87-45D8-8511-37792BC32C54}" destId="{9AC5E61C-0513-4893-8AF3-5D542DACE059}" srcOrd="1" destOrd="0" presId="urn:microsoft.com/office/officeart/2005/8/layout/gear1"/>
    <dgm:cxn modelId="{C4A3977C-CA0C-452E-B85A-EABB1397F9EC}" type="presParOf" srcId="{C4E7A860-2E87-45D8-8511-37792BC32C54}" destId="{5F8B05AC-7704-4538-8FC0-751B65AA7589}" srcOrd="2" destOrd="0" presId="urn:microsoft.com/office/officeart/2005/8/layout/gear1"/>
    <dgm:cxn modelId="{F9E2D515-AAFB-4AD0-A592-5678FFF3003E}" type="presParOf" srcId="{C4E7A860-2E87-45D8-8511-37792BC32C54}" destId="{31C14586-EB53-49B9-884D-5D80F8F2563B}" srcOrd="3" destOrd="0" presId="urn:microsoft.com/office/officeart/2005/8/layout/gear1"/>
    <dgm:cxn modelId="{0E7D0F4F-1CC1-4186-858A-E6B367F4C206}" type="presParOf" srcId="{C4E7A860-2E87-45D8-8511-37792BC32C54}" destId="{E66606D9-A0B2-47A7-9B87-C0FB6A74CCE9}" srcOrd="4" destOrd="0" presId="urn:microsoft.com/office/officeart/2005/8/layout/gear1"/>
    <dgm:cxn modelId="{0D14754F-DCD4-4B11-BC3E-D158DEDFC32F}" type="presParOf" srcId="{C4E7A860-2E87-45D8-8511-37792BC32C54}" destId="{2679D39B-419B-47B4-AE16-5E3918DD3EAF}" srcOrd="5" destOrd="0" presId="urn:microsoft.com/office/officeart/2005/8/layout/gear1"/>
    <dgm:cxn modelId="{39D827CD-C0B1-4737-B5D8-C5B2636FDA75}" type="presParOf" srcId="{C4E7A860-2E87-45D8-8511-37792BC32C54}" destId="{6B5EA657-394D-4160-9405-24735BA6394D}" srcOrd="6" destOrd="0" presId="urn:microsoft.com/office/officeart/2005/8/layout/gear1"/>
    <dgm:cxn modelId="{6858C4BE-4D82-4454-BCAB-9061525CFC75}" type="presParOf" srcId="{C4E7A860-2E87-45D8-8511-37792BC32C54}" destId="{15414550-512C-40C6-9976-70307702A7B7}" srcOrd="7" destOrd="0" presId="urn:microsoft.com/office/officeart/2005/8/layout/gear1"/>
    <dgm:cxn modelId="{4FF2BF41-1D47-4AC1-BF9E-7BBC7E0D7FC6}" type="presParOf" srcId="{C4E7A860-2E87-45D8-8511-37792BC32C54}" destId="{06D0EA26-C5CE-4C2F-BF1D-95042BF35F2B}" srcOrd="8" destOrd="0" presId="urn:microsoft.com/office/officeart/2005/8/layout/gear1"/>
    <dgm:cxn modelId="{192EC253-7B1E-4899-BB56-ADDA4E2BAC00}" type="presParOf" srcId="{C4E7A860-2E87-45D8-8511-37792BC32C54}" destId="{149E9E88-A6CC-4B1D-B0F6-50E93C1C8279}" srcOrd="9" destOrd="0" presId="urn:microsoft.com/office/officeart/2005/8/layout/gear1"/>
    <dgm:cxn modelId="{6F036830-018A-444A-8B40-DD32C54EC7A9}" type="presParOf" srcId="{C4E7A860-2E87-45D8-8511-37792BC32C54}" destId="{9E81E09B-25E6-4B11-9972-AB115CCB937C}" srcOrd="10" destOrd="0" presId="urn:microsoft.com/office/officeart/2005/8/layout/gear1"/>
    <dgm:cxn modelId="{EE09B5A1-FE37-4750-A69B-F1A8A8DAB509}" type="presParOf" srcId="{C4E7A860-2E87-45D8-8511-37792BC32C54}" destId="{A52338B9-2A8D-498A-AFF3-2BAFFED6F406}" srcOrd="11" destOrd="0" presId="urn:microsoft.com/office/officeart/2005/8/layout/gear1"/>
    <dgm:cxn modelId="{C635E523-F280-4CBF-A732-2283E508DEBC}" type="presParOf" srcId="{C4E7A860-2E87-45D8-8511-37792BC32C54}" destId="{CAB277AE-D816-4361-A785-6B25C221F7A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68D3FB-C94B-42C0-9C5C-84AD74BF3E3D}" type="doc">
      <dgm:prSet loTypeId="urn:microsoft.com/office/officeart/2005/8/layout/cycle6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1B92485D-E43C-4404-A924-D86B7F47CB25}">
      <dgm:prSet phldrT="[Texto]"/>
      <dgm:spPr/>
      <dgm:t>
        <a:bodyPr/>
        <a:lstStyle/>
        <a:p>
          <a:r>
            <a:rPr lang="es-AR" dirty="0" smtClean="0"/>
            <a:t>Manejo del Tiempo</a:t>
          </a:r>
        </a:p>
      </dgm:t>
    </dgm:pt>
    <dgm:pt modelId="{F9945496-598B-4007-BAD9-43092284566D}" type="parTrans" cxnId="{951FAED8-11CB-4D82-BEEF-584D716B203E}">
      <dgm:prSet/>
      <dgm:spPr/>
      <dgm:t>
        <a:bodyPr/>
        <a:lstStyle/>
        <a:p>
          <a:endParaRPr lang="es-AR"/>
        </a:p>
      </dgm:t>
    </dgm:pt>
    <dgm:pt modelId="{F715962E-22AE-4FE3-86F5-A694809ABAE9}" type="sibTrans" cxnId="{951FAED8-11CB-4D82-BEEF-584D716B203E}">
      <dgm:prSet/>
      <dgm:spPr>
        <a:ln w="63500"/>
      </dgm:spPr>
      <dgm:t>
        <a:bodyPr/>
        <a:lstStyle/>
        <a:p>
          <a:endParaRPr lang="es-AR"/>
        </a:p>
      </dgm:t>
    </dgm:pt>
    <dgm:pt modelId="{6BF80D2C-87ED-4B30-98D6-97E7C3395772}">
      <dgm:prSet phldrT="[Texto]"/>
      <dgm:spPr/>
      <dgm:t>
        <a:bodyPr/>
        <a:lstStyle/>
        <a:p>
          <a:r>
            <a:rPr lang="es-AR" dirty="0" smtClean="0"/>
            <a:t>Comunicación y sinergia</a:t>
          </a:r>
          <a:endParaRPr lang="es-AR" dirty="0"/>
        </a:p>
      </dgm:t>
    </dgm:pt>
    <dgm:pt modelId="{9E2701F6-744A-4D1D-BEF1-918641DD5A21}" type="parTrans" cxnId="{55C8C507-DED5-4A10-A503-4575EA51AA28}">
      <dgm:prSet/>
      <dgm:spPr/>
      <dgm:t>
        <a:bodyPr/>
        <a:lstStyle/>
        <a:p>
          <a:endParaRPr lang="es-AR"/>
        </a:p>
      </dgm:t>
    </dgm:pt>
    <dgm:pt modelId="{F57BDE71-A3CA-4D28-A6BB-808300EFDE0A}" type="sibTrans" cxnId="{55C8C507-DED5-4A10-A503-4575EA51AA28}">
      <dgm:prSet/>
      <dgm:spPr>
        <a:ln w="63500"/>
      </dgm:spPr>
      <dgm:t>
        <a:bodyPr/>
        <a:lstStyle/>
        <a:p>
          <a:endParaRPr lang="es-AR"/>
        </a:p>
      </dgm:t>
    </dgm:pt>
    <dgm:pt modelId="{ABD2D057-7FDD-4905-81A8-340D42A7B283}">
      <dgm:prSet phldrT="[Texto]"/>
      <dgm:spPr/>
      <dgm:t>
        <a:bodyPr/>
        <a:lstStyle/>
        <a:p>
          <a:r>
            <a:rPr lang="es-AR" dirty="0" smtClean="0"/>
            <a:t>Máximo Provecho a Potencial Individual</a:t>
          </a:r>
          <a:endParaRPr lang="es-AR" dirty="0"/>
        </a:p>
      </dgm:t>
    </dgm:pt>
    <dgm:pt modelId="{537CA6FF-34FE-4940-9753-3B7960C88F63}" type="parTrans" cxnId="{93D6071F-180C-4C74-96C2-4D1FA49DC6BB}">
      <dgm:prSet/>
      <dgm:spPr/>
      <dgm:t>
        <a:bodyPr/>
        <a:lstStyle/>
        <a:p>
          <a:endParaRPr lang="es-AR"/>
        </a:p>
      </dgm:t>
    </dgm:pt>
    <dgm:pt modelId="{C4706D54-E470-4E18-9B74-D6DD76F800BF}" type="sibTrans" cxnId="{93D6071F-180C-4C74-96C2-4D1FA49DC6BB}">
      <dgm:prSet/>
      <dgm:spPr/>
      <dgm:t>
        <a:bodyPr/>
        <a:lstStyle/>
        <a:p>
          <a:endParaRPr lang="es-AR"/>
        </a:p>
      </dgm:t>
    </dgm:pt>
    <dgm:pt modelId="{6A937107-F88E-47D7-8F75-A8CB40B0F9FC}">
      <dgm:prSet phldrT="[Texto]"/>
      <dgm:spPr/>
      <dgm:t>
        <a:bodyPr/>
        <a:lstStyle/>
        <a:p>
          <a:r>
            <a:rPr lang="es-AR" dirty="0" smtClean="0"/>
            <a:t>Madurez en Planificación</a:t>
          </a:r>
          <a:endParaRPr lang="es-AR" dirty="0"/>
        </a:p>
      </dgm:t>
    </dgm:pt>
    <dgm:pt modelId="{F4A114BE-91CB-427C-914F-57CA291E9192}" type="parTrans" cxnId="{813ED8BD-D7EE-4D8F-ABF1-02E6BC0FB7F2}">
      <dgm:prSet/>
      <dgm:spPr/>
      <dgm:t>
        <a:bodyPr/>
        <a:lstStyle/>
        <a:p>
          <a:endParaRPr lang="es-AR"/>
        </a:p>
      </dgm:t>
    </dgm:pt>
    <dgm:pt modelId="{9340921C-E321-41A9-93A7-D68A55C2E151}" type="sibTrans" cxnId="{813ED8BD-D7EE-4D8F-ABF1-02E6BC0FB7F2}">
      <dgm:prSet/>
      <dgm:spPr>
        <a:ln w="63500"/>
      </dgm:spPr>
      <dgm:t>
        <a:bodyPr/>
        <a:lstStyle/>
        <a:p>
          <a:endParaRPr lang="es-AR"/>
        </a:p>
      </dgm:t>
    </dgm:pt>
    <dgm:pt modelId="{1FA4911C-6EF5-4C18-9C53-725FD5E0A2A7}">
      <dgm:prSet phldrT="[Texto]"/>
      <dgm:spPr/>
      <dgm:t>
        <a:bodyPr/>
        <a:lstStyle/>
        <a:p>
          <a:r>
            <a:rPr lang="es-AR" dirty="0" smtClean="0"/>
            <a:t>Valor para el Cliente</a:t>
          </a:r>
          <a:endParaRPr lang="es-AR" dirty="0"/>
        </a:p>
      </dgm:t>
    </dgm:pt>
    <dgm:pt modelId="{6955A2D1-1C24-4FEA-8E59-89617C91A041}" type="parTrans" cxnId="{6D47E087-D1B4-487C-BF43-6369F1A0F3C4}">
      <dgm:prSet/>
      <dgm:spPr/>
      <dgm:t>
        <a:bodyPr/>
        <a:lstStyle/>
        <a:p>
          <a:endParaRPr lang="es-AR"/>
        </a:p>
      </dgm:t>
    </dgm:pt>
    <dgm:pt modelId="{70C0947B-05DB-437D-BC43-E2CA6C3732A8}" type="sibTrans" cxnId="{6D47E087-D1B4-487C-BF43-6369F1A0F3C4}">
      <dgm:prSet/>
      <dgm:spPr>
        <a:ln w="38100"/>
      </dgm:spPr>
      <dgm:t>
        <a:bodyPr/>
        <a:lstStyle/>
        <a:p>
          <a:endParaRPr lang="es-AR"/>
        </a:p>
      </dgm:t>
    </dgm:pt>
    <dgm:pt modelId="{FDFF09C0-5AFF-4BCE-988C-B1D6A5E396A2}" type="pres">
      <dgm:prSet presAssocID="{9B68D3FB-C94B-42C0-9C5C-84AD74BF3E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1E17367-BCF7-4605-8FD6-67CA1BAB99CB}" type="pres">
      <dgm:prSet presAssocID="{1B92485D-E43C-4404-A924-D86B7F47CB2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C82EF71-C116-4EE4-B3F4-5F092E748FF5}" type="pres">
      <dgm:prSet presAssocID="{1B92485D-E43C-4404-A924-D86B7F47CB25}" presName="spNode" presStyleCnt="0"/>
      <dgm:spPr/>
    </dgm:pt>
    <dgm:pt modelId="{E10F037C-B19B-4558-82A2-B024110294FC}" type="pres">
      <dgm:prSet presAssocID="{F715962E-22AE-4FE3-86F5-A694809ABAE9}" presName="sibTrans" presStyleLbl="sibTrans1D1" presStyleIdx="0" presStyleCnt="5"/>
      <dgm:spPr/>
      <dgm:t>
        <a:bodyPr/>
        <a:lstStyle/>
        <a:p>
          <a:endParaRPr lang="es-AR"/>
        </a:p>
      </dgm:t>
    </dgm:pt>
    <dgm:pt modelId="{3697D997-821B-4F5A-8A54-092A11DE83A2}" type="pres">
      <dgm:prSet presAssocID="{6BF80D2C-87ED-4B30-98D6-97E7C33957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E43C11-6F55-42F2-A19D-45505A4B51C8}" type="pres">
      <dgm:prSet presAssocID="{6BF80D2C-87ED-4B30-98D6-97E7C3395772}" presName="spNode" presStyleCnt="0"/>
      <dgm:spPr/>
    </dgm:pt>
    <dgm:pt modelId="{90648282-E4A6-4FCD-8007-87322E8CC578}" type="pres">
      <dgm:prSet presAssocID="{F57BDE71-A3CA-4D28-A6BB-808300EFDE0A}" presName="sibTrans" presStyleLbl="sibTrans1D1" presStyleIdx="1" presStyleCnt="5"/>
      <dgm:spPr/>
      <dgm:t>
        <a:bodyPr/>
        <a:lstStyle/>
        <a:p>
          <a:endParaRPr lang="es-AR"/>
        </a:p>
      </dgm:t>
    </dgm:pt>
    <dgm:pt modelId="{FEC496E8-C65C-402D-8064-5221BA6837E8}" type="pres">
      <dgm:prSet presAssocID="{ABD2D057-7FDD-4905-81A8-340D42A7B28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886BF7-A536-4E3E-803C-6DEAB11007F9}" type="pres">
      <dgm:prSet presAssocID="{ABD2D057-7FDD-4905-81A8-340D42A7B283}" presName="spNode" presStyleCnt="0"/>
      <dgm:spPr/>
    </dgm:pt>
    <dgm:pt modelId="{202054EF-3964-4EA6-8AF4-B8F64BC3B7BF}" type="pres">
      <dgm:prSet presAssocID="{C4706D54-E470-4E18-9B74-D6DD76F800BF}" presName="sibTrans" presStyleLbl="sibTrans1D1" presStyleIdx="2" presStyleCnt="5"/>
      <dgm:spPr/>
      <dgm:t>
        <a:bodyPr/>
        <a:lstStyle/>
        <a:p>
          <a:endParaRPr lang="es-AR"/>
        </a:p>
      </dgm:t>
    </dgm:pt>
    <dgm:pt modelId="{8D4852E9-0747-4BDB-BE86-716E4B6AC65B}" type="pres">
      <dgm:prSet presAssocID="{6A937107-F88E-47D7-8F75-A8CB40B0F9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4AC3118-8258-4841-AEC9-53D3B96FCAF0}" type="pres">
      <dgm:prSet presAssocID="{6A937107-F88E-47D7-8F75-A8CB40B0F9FC}" presName="spNode" presStyleCnt="0"/>
      <dgm:spPr/>
    </dgm:pt>
    <dgm:pt modelId="{D16D0FFB-E1C7-4F23-8323-FF0EBA0EBD51}" type="pres">
      <dgm:prSet presAssocID="{9340921C-E321-41A9-93A7-D68A55C2E151}" presName="sibTrans" presStyleLbl="sibTrans1D1" presStyleIdx="3" presStyleCnt="5"/>
      <dgm:spPr/>
      <dgm:t>
        <a:bodyPr/>
        <a:lstStyle/>
        <a:p>
          <a:endParaRPr lang="es-AR"/>
        </a:p>
      </dgm:t>
    </dgm:pt>
    <dgm:pt modelId="{AB8536FE-B38B-4050-AFD2-F6B4BD3B2A7E}" type="pres">
      <dgm:prSet presAssocID="{1FA4911C-6EF5-4C18-9C53-725FD5E0A2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49D591-765D-4CB3-8E43-455F1A92E0A1}" type="pres">
      <dgm:prSet presAssocID="{1FA4911C-6EF5-4C18-9C53-725FD5E0A2A7}" presName="spNode" presStyleCnt="0"/>
      <dgm:spPr/>
    </dgm:pt>
    <dgm:pt modelId="{7609C7A8-6834-4098-8147-9E713360850B}" type="pres">
      <dgm:prSet presAssocID="{70C0947B-05DB-437D-BC43-E2CA6C3732A8}" presName="sibTrans" presStyleLbl="sibTrans1D1" presStyleIdx="4" presStyleCnt="5"/>
      <dgm:spPr/>
      <dgm:t>
        <a:bodyPr/>
        <a:lstStyle/>
        <a:p>
          <a:endParaRPr lang="es-AR"/>
        </a:p>
      </dgm:t>
    </dgm:pt>
  </dgm:ptLst>
  <dgm:cxnLst>
    <dgm:cxn modelId="{D66E637B-4419-44A4-A15B-22DB2B1E27C6}" type="presOf" srcId="{F57BDE71-A3CA-4D28-A6BB-808300EFDE0A}" destId="{90648282-E4A6-4FCD-8007-87322E8CC578}" srcOrd="0" destOrd="0" presId="urn:microsoft.com/office/officeart/2005/8/layout/cycle6"/>
    <dgm:cxn modelId="{55C8C507-DED5-4A10-A503-4575EA51AA28}" srcId="{9B68D3FB-C94B-42C0-9C5C-84AD74BF3E3D}" destId="{6BF80D2C-87ED-4B30-98D6-97E7C3395772}" srcOrd="1" destOrd="0" parTransId="{9E2701F6-744A-4D1D-BEF1-918641DD5A21}" sibTransId="{F57BDE71-A3CA-4D28-A6BB-808300EFDE0A}"/>
    <dgm:cxn modelId="{D64BF8AB-5FED-48C6-B388-C6CE3D7673D4}" type="presOf" srcId="{9340921C-E321-41A9-93A7-D68A55C2E151}" destId="{D16D0FFB-E1C7-4F23-8323-FF0EBA0EBD51}" srcOrd="0" destOrd="0" presId="urn:microsoft.com/office/officeart/2005/8/layout/cycle6"/>
    <dgm:cxn modelId="{27916829-6A0D-4631-993F-B43AC853C866}" type="presOf" srcId="{1FA4911C-6EF5-4C18-9C53-725FD5E0A2A7}" destId="{AB8536FE-B38B-4050-AFD2-F6B4BD3B2A7E}" srcOrd="0" destOrd="0" presId="urn:microsoft.com/office/officeart/2005/8/layout/cycle6"/>
    <dgm:cxn modelId="{813ED8BD-D7EE-4D8F-ABF1-02E6BC0FB7F2}" srcId="{9B68D3FB-C94B-42C0-9C5C-84AD74BF3E3D}" destId="{6A937107-F88E-47D7-8F75-A8CB40B0F9FC}" srcOrd="3" destOrd="0" parTransId="{F4A114BE-91CB-427C-914F-57CA291E9192}" sibTransId="{9340921C-E321-41A9-93A7-D68A55C2E151}"/>
    <dgm:cxn modelId="{3C708B36-4121-4224-924E-458643FB25B0}" type="presOf" srcId="{70C0947B-05DB-437D-BC43-E2CA6C3732A8}" destId="{7609C7A8-6834-4098-8147-9E713360850B}" srcOrd="0" destOrd="0" presId="urn:microsoft.com/office/officeart/2005/8/layout/cycle6"/>
    <dgm:cxn modelId="{A0B8CFA2-31F9-416E-BA6B-727396241ADD}" type="presOf" srcId="{ABD2D057-7FDD-4905-81A8-340D42A7B283}" destId="{FEC496E8-C65C-402D-8064-5221BA6837E8}" srcOrd="0" destOrd="0" presId="urn:microsoft.com/office/officeart/2005/8/layout/cycle6"/>
    <dgm:cxn modelId="{8DE38658-8C32-4D8B-A042-A4BB459464D2}" type="presOf" srcId="{6BF80D2C-87ED-4B30-98D6-97E7C3395772}" destId="{3697D997-821B-4F5A-8A54-092A11DE83A2}" srcOrd="0" destOrd="0" presId="urn:microsoft.com/office/officeart/2005/8/layout/cycle6"/>
    <dgm:cxn modelId="{2F424FB8-EE29-4D76-852B-517FEEF1B6C9}" type="presOf" srcId="{9B68D3FB-C94B-42C0-9C5C-84AD74BF3E3D}" destId="{FDFF09C0-5AFF-4BCE-988C-B1D6A5E396A2}" srcOrd="0" destOrd="0" presId="urn:microsoft.com/office/officeart/2005/8/layout/cycle6"/>
    <dgm:cxn modelId="{951FAED8-11CB-4D82-BEEF-584D716B203E}" srcId="{9B68D3FB-C94B-42C0-9C5C-84AD74BF3E3D}" destId="{1B92485D-E43C-4404-A924-D86B7F47CB25}" srcOrd="0" destOrd="0" parTransId="{F9945496-598B-4007-BAD9-43092284566D}" sibTransId="{F715962E-22AE-4FE3-86F5-A694809ABAE9}"/>
    <dgm:cxn modelId="{64F7D4B6-7D7A-4FA7-9949-681F6343501B}" type="presOf" srcId="{C4706D54-E470-4E18-9B74-D6DD76F800BF}" destId="{202054EF-3964-4EA6-8AF4-B8F64BC3B7BF}" srcOrd="0" destOrd="0" presId="urn:microsoft.com/office/officeart/2005/8/layout/cycle6"/>
    <dgm:cxn modelId="{BC613717-C7FA-4AD0-85C6-1483FF43FC08}" type="presOf" srcId="{F715962E-22AE-4FE3-86F5-A694809ABAE9}" destId="{E10F037C-B19B-4558-82A2-B024110294FC}" srcOrd="0" destOrd="0" presId="urn:microsoft.com/office/officeart/2005/8/layout/cycle6"/>
    <dgm:cxn modelId="{07FE96A3-02A1-4905-B9C1-3BE93F0CE52F}" type="presOf" srcId="{1B92485D-E43C-4404-A924-D86B7F47CB25}" destId="{21E17367-BCF7-4605-8FD6-67CA1BAB99CB}" srcOrd="0" destOrd="0" presId="urn:microsoft.com/office/officeart/2005/8/layout/cycle6"/>
    <dgm:cxn modelId="{93D6071F-180C-4C74-96C2-4D1FA49DC6BB}" srcId="{9B68D3FB-C94B-42C0-9C5C-84AD74BF3E3D}" destId="{ABD2D057-7FDD-4905-81A8-340D42A7B283}" srcOrd="2" destOrd="0" parTransId="{537CA6FF-34FE-4940-9753-3B7960C88F63}" sibTransId="{C4706D54-E470-4E18-9B74-D6DD76F800BF}"/>
    <dgm:cxn modelId="{6D47E087-D1B4-487C-BF43-6369F1A0F3C4}" srcId="{9B68D3FB-C94B-42C0-9C5C-84AD74BF3E3D}" destId="{1FA4911C-6EF5-4C18-9C53-725FD5E0A2A7}" srcOrd="4" destOrd="0" parTransId="{6955A2D1-1C24-4FEA-8E59-89617C91A041}" sibTransId="{70C0947B-05DB-437D-BC43-E2CA6C3732A8}"/>
    <dgm:cxn modelId="{A7B2E02F-E03C-4BC5-8183-60FD84B0D8AA}" type="presOf" srcId="{6A937107-F88E-47D7-8F75-A8CB40B0F9FC}" destId="{8D4852E9-0747-4BDB-BE86-716E4B6AC65B}" srcOrd="0" destOrd="0" presId="urn:microsoft.com/office/officeart/2005/8/layout/cycle6"/>
    <dgm:cxn modelId="{8C11DAE0-55B0-435A-BB0B-563685F32E9C}" type="presParOf" srcId="{FDFF09C0-5AFF-4BCE-988C-B1D6A5E396A2}" destId="{21E17367-BCF7-4605-8FD6-67CA1BAB99CB}" srcOrd="0" destOrd="0" presId="urn:microsoft.com/office/officeart/2005/8/layout/cycle6"/>
    <dgm:cxn modelId="{BEC99C62-25C1-4F75-9F0E-13B728EBD80B}" type="presParOf" srcId="{FDFF09C0-5AFF-4BCE-988C-B1D6A5E396A2}" destId="{8C82EF71-C116-4EE4-B3F4-5F092E748FF5}" srcOrd="1" destOrd="0" presId="urn:microsoft.com/office/officeart/2005/8/layout/cycle6"/>
    <dgm:cxn modelId="{CDEE68AB-038D-41E9-8D1D-FE77E13EEA9E}" type="presParOf" srcId="{FDFF09C0-5AFF-4BCE-988C-B1D6A5E396A2}" destId="{E10F037C-B19B-4558-82A2-B024110294FC}" srcOrd="2" destOrd="0" presId="urn:microsoft.com/office/officeart/2005/8/layout/cycle6"/>
    <dgm:cxn modelId="{DC3D39A3-BA4F-4B61-A58C-328B911F4B83}" type="presParOf" srcId="{FDFF09C0-5AFF-4BCE-988C-B1D6A5E396A2}" destId="{3697D997-821B-4F5A-8A54-092A11DE83A2}" srcOrd="3" destOrd="0" presId="urn:microsoft.com/office/officeart/2005/8/layout/cycle6"/>
    <dgm:cxn modelId="{41AFC4A8-6B21-4E56-B6C5-D4E6DC29C2E9}" type="presParOf" srcId="{FDFF09C0-5AFF-4BCE-988C-B1D6A5E396A2}" destId="{B2E43C11-6F55-42F2-A19D-45505A4B51C8}" srcOrd="4" destOrd="0" presId="urn:microsoft.com/office/officeart/2005/8/layout/cycle6"/>
    <dgm:cxn modelId="{25ED721E-5F55-434C-A018-2E7589EBCB3A}" type="presParOf" srcId="{FDFF09C0-5AFF-4BCE-988C-B1D6A5E396A2}" destId="{90648282-E4A6-4FCD-8007-87322E8CC578}" srcOrd="5" destOrd="0" presId="urn:microsoft.com/office/officeart/2005/8/layout/cycle6"/>
    <dgm:cxn modelId="{09A5DC31-FE75-4263-90E0-8647C9E2C9D2}" type="presParOf" srcId="{FDFF09C0-5AFF-4BCE-988C-B1D6A5E396A2}" destId="{FEC496E8-C65C-402D-8064-5221BA6837E8}" srcOrd="6" destOrd="0" presId="urn:microsoft.com/office/officeart/2005/8/layout/cycle6"/>
    <dgm:cxn modelId="{F42C1055-6589-4C36-BACD-CC7692472025}" type="presParOf" srcId="{FDFF09C0-5AFF-4BCE-988C-B1D6A5E396A2}" destId="{07886BF7-A536-4E3E-803C-6DEAB11007F9}" srcOrd="7" destOrd="0" presId="urn:microsoft.com/office/officeart/2005/8/layout/cycle6"/>
    <dgm:cxn modelId="{6775BCEC-03F0-4E45-9F70-5447168C8F0A}" type="presParOf" srcId="{FDFF09C0-5AFF-4BCE-988C-B1D6A5E396A2}" destId="{202054EF-3964-4EA6-8AF4-B8F64BC3B7BF}" srcOrd="8" destOrd="0" presId="urn:microsoft.com/office/officeart/2005/8/layout/cycle6"/>
    <dgm:cxn modelId="{E405D9A4-6B29-4171-BC95-F2CCF6FA70C6}" type="presParOf" srcId="{FDFF09C0-5AFF-4BCE-988C-B1D6A5E396A2}" destId="{8D4852E9-0747-4BDB-BE86-716E4B6AC65B}" srcOrd="9" destOrd="0" presId="urn:microsoft.com/office/officeart/2005/8/layout/cycle6"/>
    <dgm:cxn modelId="{2CCECF16-DB66-4621-B46E-D33F3958AB10}" type="presParOf" srcId="{FDFF09C0-5AFF-4BCE-988C-B1D6A5E396A2}" destId="{B4AC3118-8258-4841-AEC9-53D3B96FCAF0}" srcOrd="10" destOrd="0" presId="urn:microsoft.com/office/officeart/2005/8/layout/cycle6"/>
    <dgm:cxn modelId="{101B4B15-8E92-4C64-8130-857A16BCC93C}" type="presParOf" srcId="{FDFF09C0-5AFF-4BCE-988C-B1D6A5E396A2}" destId="{D16D0FFB-E1C7-4F23-8323-FF0EBA0EBD51}" srcOrd="11" destOrd="0" presId="urn:microsoft.com/office/officeart/2005/8/layout/cycle6"/>
    <dgm:cxn modelId="{62886D40-C1EB-454F-B9D4-C523C7F50BEC}" type="presParOf" srcId="{FDFF09C0-5AFF-4BCE-988C-B1D6A5E396A2}" destId="{AB8536FE-B38B-4050-AFD2-F6B4BD3B2A7E}" srcOrd="12" destOrd="0" presId="urn:microsoft.com/office/officeart/2005/8/layout/cycle6"/>
    <dgm:cxn modelId="{9A53BB0B-D7AF-4F74-BAC7-674FFC0C4251}" type="presParOf" srcId="{FDFF09C0-5AFF-4BCE-988C-B1D6A5E396A2}" destId="{F549D591-765D-4CB3-8E43-455F1A92E0A1}" srcOrd="13" destOrd="0" presId="urn:microsoft.com/office/officeart/2005/8/layout/cycle6"/>
    <dgm:cxn modelId="{E29F45E1-5B71-413E-8979-A5B814D6435F}" type="presParOf" srcId="{FDFF09C0-5AFF-4BCE-988C-B1D6A5E396A2}" destId="{7609C7A8-6834-4098-8147-9E713360850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A166A1-1075-41C8-A1AE-25EBA638670B}" type="doc">
      <dgm:prSet loTypeId="urn:microsoft.com/office/officeart/2005/8/layout/chevron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F82101CD-9385-4D0D-AAB5-E5C2C3F95F4D}">
      <dgm:prSet phldrT="[Texto]"/>
      <dgm:spPr/>
      <dgm:t>
        <a:bodyPr/>
        <a:lstStyle/>
        <a:p>
          <a:r>
            <a:rPr lang="es-AR" dirty="0" smtClean="0"/>
            <a:t>Manejo del Tiempo</a:t>
          </a:r>
          <a:endParaRPr lang="es-AR" dirty="0"/>
        </a:p>
      </dgm:t>
    </dgm:pt>
    <dgm:pt modelId="{1D136B8A-7736-463B-9E34-71B3FFE39DC5}" type="parTrans" cxnId="{B6B746FD-BC13-4FD2-8FB8-8686CA1B8AA8}">
      <dgm:prSet/>
      <dgm:spPr/>
      <dgm:t>
        <a:bodyPr/>
        <a:lstStyle/>
        <a:p>
          <a:endParaRPr lang="es-AR"/>
        </a:p>
      </dgm:t>
    </dgm:pt>
    <dgm:pt modelId="{97331821-B2BB-47BF-9877-B5DEF2A97E1F}" type="sibTrans" cxnId="{B6B746FD-BC13-4FD2-8FB8-8686CA1B8AA8}">
      <dgm:prSet/>
      <dgm:spPr/>
      <dgm:t>
        <a:bodyPr/>
        <a:lstStyle/>
        <a:p>
          <a:endParaRPr lang="es-AR"/>
        </a:p>
      </dgm:t>
    </dgm:pt>
    <dgm:pt modelId="{E32BB5A5-1CBD-421E-BC10-7425AEA54C66}">
      <dgm:prSet phldrT="[Texto]"/>
      <dgm:spPr/>
      <dgm:t>
        <a:bodyPr/>
        <a:lstStyle/>
        <a:p>
          <a:r>
            <a:rPr lang="es-AR" dirty="0" smtClean="0"/>
            <a:t>Tiempo es un recurso limitado y precioso</a:t>
          </a:r>
          <a:endParaRPr lang="es-AR" dirty="0"/>
        </a:p>
      </dgm:t>
    </dgm:pt>
    <dgm:pt modelId="{2DCF53E6-577C-4A73-A817-AC671DE0786B}" type="parTrans" cxnId="{42BE758E-3BAE-4221-A385-9B8D3957B8D5}">
      <dgm:prSet/>
      <dgm:spPr/>
      <dgm:t>
        <a:bodyPr/>
        <a:lstStyle/>
        <a:p>
          <a:endParaRPr lang="es-AR"/>
        </a:p>
      </dgm:t>
    </dgm:pt>
    <dgm:pt modelId="{43EF77F2-8712-4141-B49C-522AC69A2C64}" type="sibTrans" cxnId="{42BE758E-3BAE-4221-A385-9B8D3957B8D5}">
      <dgm:prSet/>
      <dgm:spPr/>
      <dgm:t>
        <a:bodyPr/>
        <a:lstStyle/>
        <a:p>
          <a:endParaRPr lang="es-AR"/>
        </a:p>
      </dgm:t>
    </dgm:pt>
    <dgm:pt modelId="{4CA4F214-4A6B-4288-9965-478EFF830CB1}">
      <dgm:prSet phldrT="[Texto]"/>
      <dgm:spPr/>
      <dgm:t>
        <a:bodyPr/>
        <a:lstStyle/>
        <a:p>
          <a:r>
            <a:rPr lang="es-AR" dirty="0" smtClean="0"/>
            <a:t>Priorizar se debe convertir en una buena practica</a:t>
          </a:r>
          <a:endParaRPr lang="es-AR" dirty="0"/>
        </a:p>
      </dgm:t>
    </dgm:pt>
    <dgm:pt modelId="{6032BEFB-B6A9-4E0C-8C8A-B8CA0EE96C3C}" type="parTrans" cxnId="{CE235538-5EAB-4284-9879-06C7BB183C50}">
      <dgm:prSet/>
      <dgm:spPr/>
      <dgm:t>
        <a:bodyPr/>
        <a:lstStyle/>
        <a:p>
          <a:endParaRPr lang="es-AR"/>
        </a:p>
      </dgm:t>
    </dgm:pt>
    <dgm:pt modelId="{09D5AFFF-16A7-4BE9-893A-B9C7562CB342}" type="sibTrans" cxnId="{CE235538-5EAB-4284-9879-06C7BB183C50}">
      <dgm:prSet/>
      <dgm:spPr/>
      <dgm:t>
        <a:bodyPr/>
        <a:lstStyle/>
        <a:p>
          <a:endParaRPr lang="es-AR"/>
        </a:p>
      </dgm:t>
    </dgm:pt>
    <dgm:pt modelId="{CFDCA001-7AA6-44D8-80C4-26A0C0ACCDFC}">
      <dgm:prSet phldrT="[Texto]"/>
      <dgm:spPr/>
      <dgm:t>
        <a:bodyPr/>
        <a:lstStyle/>
        <a:p>
          <a:r>
            <a:rPr lang="es-AR" dirty="0" smtClean="0"/>
            <a:t>Comunicación y Sinergia</a:t>
          </a:r>
          <a:endParaRPr lang="es-AR" dirty="0"/>
        </a:p>
      </dgm:t>
    </dgm:pt>
    <dgm:pt modelId="{236C77D0-E696-4717-AF6F-A1B3A3D94471}" type="parTrans" cxnId="{CB04E49A-58C2-4687-B19B-0FFDCEB4136C}">
      <dgm:prSet/>
      <dgm:spPr/>
      <dgm:t>
        <a:bodyPr/>
        <a:lstStyle/>
        <a:p>
          <a:endParaRPr lang="es-AR"/>
        </a:p>
      </dgm:t>
    </dgm:pt>
    <dgm:pt modelId="{066FE168-27DE-4E43-9805-93F8EAE98140}" type="sibTrans" cxnId="{CB04E49A-58C2-4687-B19B-0FFDCEB4136C}">
      <dgm:prSet/>
      <dgm:spPr/>
      <dgm:t>
        <a:bodyPr/>
        <a:lstStyle/>
        <a:p>
          <a:endParaRPr lang="es-AR"/>
        </a:p>
      </dgm:t>
    </dgm:pt>
    <dgm:pt modelId="{FA7D1015-C3D8-4F51-B62F-B473F80F6088}">
      <dgm:prSet phldrT="[Texto]"/>
      <dgm:spPr/>
      <dgm:t>
        <a:bodyPr/>
        <a:lstStyle/>
        <a:p>
          <a:r>
            <a:rPr lang="es-AR" dirty="0" smtClean="0"/>
            <a:t>Sabes que esta haciendo cada integrante en cada momento</a:t>
          </a:r>
          <a:endParaRPr lang="es-AR" dirty="0"/>
        </a:p>
      </dgm:t>
    </dgm:pt>
    <dgm:pt modelId="{86596586-83B2-40C2-83F6-5048AE1AC25E}" type="parTrans" cxnId="{861B674D-35B2-46B7-AE9C-916B11391C27}">
      <dgm:prSet/>
      <dgm:spPr/>
      <dgm:t>
        <a:bodyPr/>
        <a:lstStyle/>
        <a:p>
          <a:endParaRPr lang="es-AR"/>
        </a:p>
      </dgm:t>
    </dgm:pt>
    <dgm:pt modelId="{68E6BEB5-E7C7-4B06-9505-13EEAC770A29}" type="sibTrans" cxnId="{861B674D-35B2-46B7-AE9C-916B11391C27}">
      <dgm:prSet/>
      <dgm:spPr/>
      <dgm:t>
        <a:bodyPr/>
        <a:lstStyle/>
        <a:p>
          <a:endParaRPr lang="es-AR"/>
        </a:p>
      </dgm:t>
    </dgm:pt>
    <dgm:pt modelId="{B4B054F7-7F2A-4135-911B-F3C3201D487F}">
      <dgm:prSet phldrT="[Texto]"/>
      <dgm:spPr/>
      <dgm:t>
        <a:bodyPr/>
        <a:lstStyle/>
        <a:p>
          <a:r>
            <a:rPr lang="es-AR" dirty="0" smtClean="0"/>
            <a:t>Cuando haya un impedimento, todo el equipo responde y no solo el individuo</a:t>
          </a:r>
          <a:endParaRPr lang="es-AR" dirty="0"/>
        </a:p>
      </dgm:t>
    </dgm:pt>
    <dgm:pt modelId="{DECE0F6E-865C-4C71-B91C-BBB3CE4E5C81}" type="parTrans" cxnId="{EA2F1182-C58D-4591-98A2-BF4E9E69A9D8}">
      <dgm:prSet/>
      <dgm:spPr/>
      <dgm:t>
        <a:bodyPr/>
        <a:lstStyle/>
        <a:p>
          <a:endParaRPr lang="es-AR"/>
        </a:p>
      </dgm:t>
    </dgm:pt>
    <dgm:pt modelId="{6ED1175E-C818-4447-80B5-659790F0A21A}" type="sibTrans" cxnId="{EA2F1182-C58D-4591-98A2-BF4E9E69A9D8}">
      <dgm:prSet/>
      <dgm:spPr/>
      <dgm:t>
        <a:bodyPr/>
        <a:lstStyle/>
        <a:p>
          <a:endParaRPr lang="es-AR"/>
        </a:p>
      </dgm:t>
    </dgm:pt>
    <dgm:pt modelId="{725C6210-561C-4D57-8921-4CB0AF5A4430}">
      <dgm:prSet phldrT="[Texto]"/>
      <dgm:spPr/>
      <dgm:t>
        <a:bodyPr/>
        <a:lstStyle/>
        <a:p>
          <a:r>
            <a:rPr lang="es-AR" dirty="0" smtClean="0"/>
            <a:t>Potencial individuales</a:t>
          </a:r>
          <a:endParaRPr lang="es-AR" dirty="0"/>
        </a:p>
      </dgm:t>
    </dgm:pt>
    <dgm:pt modelId="{675C8C01-35A3-4C06-B895-AECF9F9FB29E}" type="parTrans" cxnId="{42566450-2270-4C42-80BF-F163D600947F}">
      <dgm:prSet/>
      <dgm:spPr/>
      <dgm:t>
        <a:bodyPr/>
        <a:lstStyle/>
        <a:p>
          <a:endParaRPr lang="es-AR"/>
        </a:p>
      </dgm:t>
    </dgm:pt>
    <dgm:pt modelId="{44BFE206-00D1-48A7-827E-2CE3E8DD9E68}" type="sibTrans" cxnId="{42566450-2270-4C42-80BF-F163D600947F}">
      <dgm:prSet/>
      <dgm:spPr/>
      <dgm:t>
        <a:bodyPr/>
        <a:lstStyle/>
        <a:p>
          <a:endParaRPr lang="es-AR"/>
        </a:p>
      </dgm:t>
    </dgm:pt>
    <dgm:pt modelId="{39F962FF-64F7-4107-AB73-88385DD746E9}">
      <dgm:prSet phldrT="[Texto]"/>
      <dgm:spPr/>
      <dgm:t>
        <a:bodyPr/>
        <a:lstStyle/>
        <a:p>
          <a:r>
            <a:rPr lang="es-AR" dirty="0" smtClean="0"/>
            <a:t> Cada persona tiene un carácter y estilo diferenciador</a:t>
          </a:r>
          <a:endParaRPr lang="es-AR" dirty="0"/>
        </a:p>
      </dgm:t>
    </dgm:pt>
    <dgm:pt modelId="{AE992F02-A31A-4DCB-AA96-6F79E161B1C4}" type="parTrans" cxnId="{B148BEF2-28E8-4750-8AF1-BD531CDB1E3B}">
      <dgm:prSet/>
      <dgm:spPr/>
      <dgm:t>
        <a:bodyPr/>
        <a:lstStyle/>
        <a:p>
          <a:endParaRPr lang="es-AR"/>
        </a:p>
      </dgm:t>
    </dgm:pt>
    <dgm:pt modelId="{746C59F8-2517-42A8-AB90-676BC6CC6C49}" type="sibTrans" cxnId="{B148BEF2-28E8-4750-8AF1-BD531CDB1E3B}">
      <dgm:prSet/>
      <dgm:spPr/>
      <dgm:t>
        <a:bodyPr/>
        <a:lstStyle/>
        <a:p>
          <a:endParaRPr lang="es-AR"/>
        </a:p>
      </dgm:t>
    </dgm:pt>
    <dgm:pt modelId="{F82AF365-9D0F-4C56-BEE9-930C18496BAF}">
      <dgm:prSet phldrT="[Texto]"/>
      <dgm:spPr/>
      <dgm:t>
        <a:bodyPr/>
        <a:lstStyle/>
        <a:p>
          <a:r>
            <a:rPr lang="es-AR" dirty="0" smtClean="0"/>
            <a:t> Saber que tareas puede asumir cada integrante y como puedo ir tomando nuevas responsabilidades</a:t>
          </a:r>
          <a:endParaRPr lang="es-AR" dirty="0"/>
        </a:p>
      </dgm:t>
    </dgm:pt>
    <dgm:pt modelId="{AA99317A-AF5F-401C-A7A8-8F70520A3A02}" type="parTrans" cxnId="{A133D6E1-303C-4F0C-9758-A19A23A014B1}">
      <dgm:prSet/>
      <dgm:spPr/>
      <dgm:t>
        <a:bodyPr/>
        <a:lstStyle/>
        <a:p>
          <a:endParaRPr lang="es-AR"/>
        </a:p>
      </dgm:t>
    </dgm:pt>
    <dgm:pt modelId="{8210E7C6-3B36-435A-80A3-AED64E648761}" type="sibTrans" cxnId="{A133D6E1-303C-4F0C-9758-A19A23A014B1}">
      <dgm:prSet/>
      <dgm:spPr/>
      <dgm:t>
        <a:bodyPr/>
        <a:lstStyle/>
        <a:p>
          <a:endParaRPr lang="es-AR"/>
        </a:p>
      </dgm:t>
    </dgm:pt>
    <dgm:pt modelId="{D9565F22-AF40-4671-8D0C-0B39C0B59FFC}">
      <dgm:prSet phldrT="[Texto]"/>
      <dgm:spPr/>
      <dgm:t>
        <a:bodyPr/>
        <a:lstStyle/>
        <a:p>
          <a:r>
            <a:rPr lang="es-AR" dirty="0" smtClean="0"/>
            <a:t>Madurez en Planificación</a:t>
          </a:r>
          <a:endParaRPr lang="es-AR" dirty="0"/>
        </a:p>
      </dgm:t>
    </dgm:pt>
    <dgm:pt modelId="{98E5C1A4-EEFE-4600-9F46-06186C8B2BF8}" type="parTrans" cxnId="{8F757F3A-0B47-4C99-82FD-8AA0E81302E7}">
      <dgm:prSet/>
      <dgm:spPr/>
      <dgm:t>
        <a:bodyPr/>
        <a:lstStyle/>
        <a:p>
          <a:endParaRPr lang="es-AR"/>
        </a:p>
      </dgm:t>
    </dgm:pt>
    <dgm:pt modelId="{3F1D8A4E-9CEA-4F04-A1A3-48E710511CAC}" type="sibTrans" cxnId="{8F757F3A-0B47-4C99-82FD-8AA0E81302E7}">
      <dgm:prSet/>
      <dgm:spPr/>
      <dgm:t>
        <a:bodyPr/>
        <a:lstStyle/>
        <a:p>
          <a:endParaRPr lang="es-AR"/>
        </a:p>
      </dgm:t>
    </dgm:pt>
    <dgm:pt modelId="{545E3156-A895-421E-95F5-E0886378758E}">
      <dgm:prSet phldrT="[Texto]"/>
      <dgm:spPr/>
      <dgm:t>
        <a:bodyPr/>
        <a:lstStyle/>
        <a:p>
          <a:r>
            <a:rPr lang="es-AR" dirty="0" smtClean="0"/>
            <a:t>El mayor conocimiento del dominio, del producto y la tecnología permiten mejorar estimaciones de tiempo y esfuerzo.</a:t>
          </a:r>
          <a:endParaRPr lang="es-AR" dirty="0"/>
        </a:p>
      </dgm:t>
    </dgm:pt>
    <dgm:pt modelId="{0D876AFE-FB29-4F68-97D6-38A312462839}" type="parTrans" cxnId="{AB4D9D89-7786-4BF7-9656-F212EBF1AAC2}">
      <dgm:prSet/>
      <dgm:spPr/>
      <dgm:t>
        <a:bodyPr/>
        <a:lstStyle/>
        <a:p>
          <a:endParaRPr lang="es-AR"/>
        </a:p>
      </dgm:t>
    </dgm:pt>
    <dgm:pt modelId="{89421532-FD23-4A26-A32D-0E092370A91D}" type="sibTrans" cxnId="{AB4D9D89-7786-4BF7-9656-F212EBF1AAC2}">
      <dgm:prSet/>
      <dgm:spPr/>
      <dgm:t>
        <a:bodyPr/>
        <a:lstStyle/>
        <a:p>
          <a:endParaRPr lang="es-AR"/>
        </a:p>
      </dgm:t>
    </dgm:pt>
    <dgm:pt modelId="{6ABD86DF-8798-4E5A-AF3F-A6D08B96F223}">
      <dgm:prSet phldrT="[Texto]"/>
      <dgm:spPr/>
      <dgm:t>
        <a:bodyPr/>
        <a:lstStyle/>
        <a:p>
          <a:r>
            <a:rPr lang="es-AR" dirty="0" smtClean="0"/>
            <a:t>También el mismo histórico del Producto sirve como entrada para estimaciones.</a:t>
          </a:r>
          <a:endParaRPr lang="es-AR" dirty="0"/>
        </a:p>
      </dgm:t>
    </dgm:pt>
    <dgm:pt modelId="{CFA0802D-3882-42CD-A188-E63FA42E5C30}" type="parTrans" cxnId="{60BE1504-8854-4E53-B212-FE66C45FAE3B}">
      <dgm:prSet/>
      <dgm:spPr/>
      <dgm:t>
        <a:bodyPr/>
        <a:lstStyle/>
        <a:p>
          <a:endParaRPr lang="es-AR"/>
        </a:p>
      </dgm:t>
    </dgm:pt>
    <dgm:pt modelId="{644C5D6D-ADCD-4994-BA64-65D9A8ED116E}" type="sibTrans" cxnId="{60BE1504-8854-4E53-B212-FE66C45FAE3B}">
      <dgm:prSet/>
      <dgm:spPr/>
      <dgm:t>
        <a:bodyPr/>
        <a:lstStyle/>
        <a:p>
          <a:endParaRPr lang="es-AR"/>
        </a:p>
      </dgm:t>
    </dgm:pt>
    <dgm:pt modelId="{21A4774E-80E9-45D9-98C3-5495EA624830}">
      <dgm:prSet phldrT="[Texto]"/>
      <dgm:spPr/>
      <dgm:t>
        <a:bodyPr/>
        <a:lstStyle/>
        <a:p>
          <a:r>
            <a:rPr lang="es-AR" dirty="0" smtClean="0"/>
            <a:t>Valor para el Cliente</a:t>
          </a:r>
          <a:endParaRPr lang="es-AR" dirty="0"/>
        </a:p>
      </dgm:t>
    </dgm:pt>
    <dgm:pt modelId="{C327C01D-93D1-4383-B364-EB90AC7F6B31}" type="parTrans" cxnId="{34DC9039-433A-4454-9CD0-8FF7A1BA28B3}">
      <dgm:prSet/>
      <dgm:spPr/>
      <dgm:t>
        <a:bodyPr/>
        <a:lstStyle/>
        <a:p>
          <a:endParaRPr lang="es-AR"/>
        </a:p>
      </dgm:t>
    </dgm:pt>
    <dgm:pt modelId="{7CB9F8FD-7FA0-430E-9F39-499AA376EB47}" type="sibTrans" cxnId="{34DC9039-433A-4454-9CD0-8FF7A1BA28B3}">
      <dgm:prSet/>
      <dgm:spPr/>
      <dgm:t>
        <a:bodyPr/>
        <a:lstStyle/>
        <a:p>
          <a:endParaRPr lang="es-AR"/>
        </a:p>
      </dgm:t>
    </dgm:pt>
    <dgm:pt modelId="{B129A058-7F8B-428D-BBCB-0ED2488A8F18}">
      <dgm:prSet phldrT="[Texto]"/>
      <dgm:spPr/>
      <dgm:t>
        <a:bodyPr/>
        <a:lstStyle/>
        <a:p>
          <a:r>
            <a:rPr lang="es-AR" dirty="0" smtClean="0"/>
            <a:t>QUE necesita el Cliente?</a:t>
          </a:r>
          <a:endParaRPr lang="es-AR" dirty="0"/>
        </a:p>
      </dgm:t>
    </dgm:pt>
    <dgm:pt modelId="{E1A22FAF-7E60-4254-BAD9-40AB25942FA0}" type="parTrans" cxnId="{BA871BB5-3BB0-4581-AB91-46C457FB1F70}">
      <dgm:prSet/>
      <dgm:spPr/>
      <dgm:t>
        <a:bodyPr/>
        <a:lstStyle/>
        <a:p>
          <a:endParaRPr lang="es-AR"/>
        </a:p>
      </dgm:t>
    </dgm:pt>
    <dgm:pt modelId="{FC343D8E-8477-4498-986E-50CF8A00810B}" type="sibTrans" cxnId="{BA871BB5-3BB0-4581-AB91-46C457FB1F70}">
      <dgm:prSet/>
      <dgm:spPr/>
      <dgm:t>
        <a:bodyPr/>
        <a:lstStyle/>
        <a:p>
          <a:endParaRPr lang="es-AR"/>
        </a:p>
      </dgm:t>
    </dgm:pt>
    <dgm:pt modelId="{2786C2F7-831D-45E3-B3D0-B496DB93803B}">
      <dgm:prSet phldrT="[Texto]"/>
      <dgm:spPr/>
      <dgm:t>
        <a:bodyPr/>
        <a:lstStyle/>
        <a:p>
          <a:r>
            <a:rPr lang="es-AR" dirty="0" smtClean="0"/>
            <a:t>COMO lo necesita?</a:t>
          </a:r>
          <a:endParaRPr lang="es-AR" dirty="0"/>
        </a:p>
      </dgm:t>
    </dgm:pt>
    <dgm:pt modelId="{5908C04D-793A-4609-8C88-5ECFAD2AA11E}" type="parTrans" cxnId="{42E941D9-83DA-4F52-AFAB-D229E48CEC3B}">
      <dgm:prSet/>
      <dgm:spPr/>
      <dgm:t>
        <a:bodyPr/>
        <a:lstStyle/>
        <a:p>
          <a:endParaRPr lang="es-AR"/>
        </a:p>
      </dgm:t>
    </dgm:pt>
    <dgm:pt modelId="{783FE19C-707E-4154-89AB-727830F31E4D}" type="sibTrans" cxnId="{42E941D9-83DA-4F52-AFAB-D229E48CEC3B}">
      <dgm:prSet/>
      <dgm:spPr/>
      <dgm:t>
        <a:bodyPr/>
        <a:lstStyle/>
        <a:p>
          <a:endParaRPr lang="es-AR"/>
        </a:p>
      </dgm:t>
    </dgm:pt>
    <dgm:pt modelId="{B764852E-310A-4A82-961B-819166CB2FAB}">
      <dgm:prSet phldrT="[Texto]"/>
      <dgm:spPr/>
      <dgm:t>
        <a:bodyPr/>
        <a:lstStyle/>
        <a:p>
          <a:r>
            <a:rPr lang="es-AR" dirty="0" smtClean="0"/>
            <a:t>Casos de uso validos para el Cliente.</a:t>
          </a:r>
          <a:endParaRPr lang="es-AR" dirty="0"/>
        </a:p>
      </dgm:t>
    </dgm:pt>
    <dgm:pt modelId="{A7B3992D-58E4-49F8-8820-0FA1D7FFC9AE}" type="parTrans" cxnId="{B77A0BF1-8C6B-41DF-8CC7-7F3D0F6304E9}">
      <dgm:prSet/>
      <dgm:spPr/>
      <dgm:t>
        <a:bodyPr/>
        <a:lstStyle/>
        <a:p>
          <a:endParaRPr lang="es-AR"/>
        </a:p>
      </dgm:t>
    </dgm:pt>
    <dgm:pt modelId="{A667E0E3-0B98-49C4-B592-5AC1EBE653EE}" type="sibTrans" cxnId="{B77A0BF1-8C6B-41DF-8CC7-7F3D0F6304E9}">
      <dgm:prSet/>
      <dgm:spPr/>
      <dgm:t>
        <a:bodyPr/>
        <a:lstStyle/>
        <a:p>
          <a:endParaRPr lang="es-AR"/>
        </a:p>
      </dgm:t>
    </dgm:pt>
    <dgm:pt modelId="{012B3C15-1E62-4E5D-A856-9A3F4D22056C}" type="pres">
      <dgm:prSet presAssocID="{6BA166A1-1075-41C8-A1AE-25EBA63867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BF8EC12-DBA7-42B5-9835-59DA299E3DFF}" type="pres">
      <dgm:prSet presAssocID="{F82101CD-9385-4D0D-AAB5-E5C2C3F95F4D}" presName="composite" presStyleCnt="0"/>
      <dgm:spPr/>
    </dgm:pt>
    <dgm:pt modelId="{31145AFE-922D-4BE2-80F1-6E39C325F77A}" type="pres">
      <dgm:prSet presAssocID="{F82101CD-9385-4D0D-AAB5-E5C2C3F95F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1002E8-E7FC-4D12-B1ED-028469E71646}" type="pres">
      <dgm:prSet presAssocID="{F82101CD-9385-4D0D-AAB5-E5C2C3F95F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FB8C4-E422-499D-84C3-1D88FFA30B17}" type="pres">
      <dgm:prSet presAssocID="{97331821-B2BB-47BF-9877-B5DEF2A97E1F}" presName="sp" presStyleCnt="0"/>
      <dgm:spPr/>
    </dgm:pt>
    <dgm:pt modelId="{18EBD6AD-84BF-427C-B991-7E954333AC59}" type="pres">
      <dgm:prSet presAssocID="{CFDCA001-7AA6-44D8-80C4-26A0C0ACCDFC}" presName="composite" presStyleCnt="0"/>
      <dgm:spPr/>
    </dgm:pt>
    <dgm:pt modelId="{B8AAA0C8-FB9C-44C0-B0AA-0C9B2E5AB49D}" type="pres">
      <dgm:prSet presAssocID="{CFDCA001-7AA6-44D8-80C4-26A0C0ACCDF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F72F97-1B1D-4E34-A13C-D9E2B3849E68}" type="pres">
      <dgm:prSet presAssocID="{CFDCA001-7AA6-44D8-80C4-26A0C0ACCDF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5B99B-A2E1-4885-8377-09609177CB2B}" type="pres">
      <dgm:prSet presAssocID="{066FE168-27DE-4E43-9805-93F8EAE98140}" presName="sp" presStyleCnt="0"/>
      <dgm:spPr/>
    </dgm:pt>
    <dgm:pt modelId="{E86731B9-2D6D-4BE4-9F9E-1EC5C65D37DA}" type="pres">
      <dgm:prSet presAssocID="{725C6210-561C-4D57-8921-4CB0AF5A4430}" presName="composite" presStyleCnt="0"/>
      <dgm:spPr/>
    </dgm:pt>
    <dgm:pt modelId="{E889D286-8646-4E13-B090-91A07C289229}" type="pres">
      <dgm:prSet presAssocID="{725C6210-561C-4D57-8921-4CB0AF5A443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A6382E-ACFD-473E-925E-8456B4F820EF}" type="pres">
      <dgm:prSet presAssocID="{725C6210-561C-4D57-8921-4CB0AF5A443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875ADC-0A7E-40F4-9861-67E9F3A9F1AA}" type="pres">
      <dgm:prSet presAssocID="{44BFE206-00D1-48A7-827E-2CE3E8DD9E68}" presName="sp" presStyleCnt="0"/>
      <dgm:spPr/>
    </dgm:pt>
    <dgm:pt modelId="{75D7983E-BDFC-4105-921B-8514B4C15DB0}" type="pres">
      <dgm:prSet presAssocID="{D9565F22-AF40-4671-8D0C-0B39C0B59FFC}" presName="composite" presStyleCnt="0"/>
      <dgm:spPr/>
    </dgm:pt>
    <dgm:pt modelId="{A4BA19CE-3BD7-467C-8E0E-CBBDB0FD238C}" type="pres">
      <dgm:prSet presAssocID="{D9565F22-AF40-4671-8D0C-0B39C0B59FF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1CBADF-5166-4CFE-A656-91B079593A9B}" type="pres">
      <dgm:prSet presAssocID="{D9565F22-AF40-4671-8D0C-0B39C0B59FF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742DF6-352C-4689-A2F7-69464A449DAF}" type="pres">
      <dgm:prSet presAssocID="{3F1D8A4E-9CEA-4F04-A1A3-48E710511CAC}" presName="sp" presStyleCnt="0"/>
      <dgm:spPr/>
    </dgm:pt>
    <dgm:pt modelId="{7035D55C-01B1-4E2C-8271-0D6EAF186D43}" type="pres">
      <dgm:prSet presAssocID="{21A4774E-80E9-45D9-98C3-5495EA624830}" presName="composite" presStyleCnt="0"/>
      <dgm:spPr/>
    </dgm:pt>
    <dgm:pt modelId="{DFB9481B-7C9F-4560-B4B1-8046C628646F}" type="pres">
      <dgm:prSet presAssocID="{21A4774E-80E9-45D9-98C3-5495EA62483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D48829-7C5C-400A-9338-38C26ECB83C8}" type="pres">
      <dgm:prSet presAssocID="{21A4774E-80E9-45D9-98C3-5495EA62483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E235538-5EAB-4284-9879-06C7BB183C50}" srcId="{F82101CD-9385-4D0D-AAB5-E5C2C3F95F4D}" destId="{4CA4F214-4A6B-4288-9965-478EFF830CB1}" srcOrd="1" destOrd="0" parTransId="{6032BEFB-B6A9-4E0C-8C8A-B8CA0EE96C3C}" sibTransId="{09D5AFFF-16A7-4BE9-893A-B9C7562CB342}"/>
    <dgm:cxn modelId="{652933CF-65FE-496B-8538-B3563C24F0BA}" type="presOf" srcId="{FA7D1015-C3D8-4F51-B62F-B473F80F6088}" destId="{07F72F97-1B1D-4E34-A13C-D9E2B3849E68}" srcOrd="0" destOrd="0" presId="urn:microsoft.com/office/officeart/2005/8/layout/chevron2"/>
    <dgm:cxn modelId="{CC544D10-3F32-4C4B-8DAA-D5830D3732F6}" type="presOf" srcId="{725C6210-561C-4D57-8921-4CB0AF5A4430}" destId="{E889D286-8646-4E13-B090-91A07C289229}" srcOrd="0" destOrd="0" presId="urn:microsoft.com/office/officeart/2005/8/layout/chevron2"/>
    <dgm:cxn modelId="{861B674D-35B2-46B7-AE9C-916B11391C27}" srcId="{CFDCA001-7AA6-44D8-80C4-26A0C0ACCDFC}" destId="{FA7D1015-C3D8-4F51-B62F-B473F80F6088}" srcOrd="0" destOrd="0" parTransId="{86596586-83B2-40C2-83F6-5048AE1AC25E}" sibTransId="{68E6BEB5-E7C7-4B06-9505-13EEAC770A29}"/>
    <dgm:cxn modelId="{B148BEF2-28E8-4750-8AF1-BD531CDB1E3B}" srcId="{725C6210-561C-4D57-8921-4CB0AF5A4430}" destId="{39F962FF-64F7-4107-AB73-88385DD746E9}" srcOrd="0" destOrd="0" parTransId="{AE992F02-A31A-4DCB-AA96-6F79E161B1C4}" sibTransId="{746C59F8-2517-42A8-AB90-676BC6CC6C49}"/>
    <dgm:cxn modelId="{4C7A72CB-B280-4F1D-B721-62206FF2FA36}" type="presOf" srcId="{21A4774E-80E9-45D9-98C3-5495EA624830}" destId="{DFB9481B-7C9F-4560-B4B1-8046C628646F}" srcOrd="0" destOrd="0" presId="urn:microsoft.com/office/officeart/2005/8/layout/chevron2"/>
    <dgm:cxn modelId="{42E941D9-83DA-4F52-AFAB-D229E48CEC3B}" srcId="{21A4774E-80E9-45D9-98C3-5495EA624830}" destId="{2786C2F7-831D-45E3-B3D0-B496DB93803B}" srcOrd="1" destOrd="0" parTransId="{5908C04D-793A-4609-8C88-5ECFAD2AA11E}" sibTransId="{783FE19C-707E-4154-89AB-727830F31E4D}"/>
    <dgm:cxn modelId="{DBF53B9D-69D0-4A17-B3E6-E97EBC768DCB}" type="presOf" srcId="{545E3156-A895-421E-95F5-E0886378758E}" destId="{A01CBADF-5166-4CFE-A656-91B079593A9B}" srcOrd="0" destOrd="0" presId="urn:microsoft.com/office/officeart/2005/8/layout/chevron2"/>
    <dgm:cxn modelId="{60BE1504-8854-4E53-B212-FE66C45FAE3B}" srcId="{D9565F22-AF40-4671-8D0C-0B39C0B59FFC}" destId="{6ABD86DF-8798-4E5A-AF3F-A6D08B96F223}" srcOrd="1" destOrd="0" parTransId="{CFA0802D-3882-42CD-A188-E63FA42E5C30}" sibTransId="{644C5D6D-ADCD-4994-BA64-65D9A8ED116E}"/>
    <dgm:cxn modelId="{42566450-2270-4C42-80BF-F163D600947F}" srcId="{6BA166A1-1075-41C8-A1AE-25EBA638670B}" destId="{725C6210-561C-4D57-8921-4CB0AF5A4430}" srcOrd="2" destOrd="0" parTransId="{675C8C01-35A3-4C06-B895-AECF9F9FB29E}" sibTransId="{44BFE206-00D1-48A7-827E-2CE3E8DD9E68}"/>
    <dgm:cxn modelId="{CB04E49A-58C2-4687-B19B-0FFDCEB4136C}" srcId="{6BA166A1-1075-41C8-A1AE-25EBA638670B}" destId="{CFDCA001-7AA6-44D8-80C4-26A0C0ACCDFC}" srcOrd="1" destOrd="0" parTransId="{236C77D0-E696-4717-AF6F-A1B3A3D94471}" sibTransId="{066FE168-27DE-4E43-9805-93F8EAE98140}"/>
    <dgm:cxn modelId="{EA2F1182-C58D-4591-98A2-BF4E9E69A9D8}" srcId="{CFDCA001-7AA6-44D8-80C4-26A0C0ACCDFC}" destId="{B4B054F7-7F2A-4135-911B-F3C3201D487F}" srcOrd="1" destOrd="0" parTransId="{DECE0F6E-865C-4C71-B91C-BBB3CE4E5C81}" sibTransId="{6ED1175E-C818-4447-80B5-659790F0A21A}"/>
    <dgm:cxn modelId="{F8CFA2C8-6C53-46BD-8C77-F97D66D514C5}" type="presOf" srcId="{6BA166A1-1075-41C8-A1AE-25EBA638670B}" destId="{012B3C15-1E62-4E5D-A856-9A3F4D22056C}" srcOrd="0" destOrd="0" presId="urn:microsoft.com/office/officeart/2005/8/layout/chevron2"/>
    <dgm:cxn modelId="{2352F6E6-6186-438C-977C-B9C627794C9A}" type="presOf" srcId="{2786C2F7-831D-45E3-B3D0-B496DB93803B}" destId="{D8D48829-7C5C-400A-9338-38C26ECB83C8}" srcOrd="0" destOrd="1" presId="urn:microsoft.com/office/officeart/2005/8/layout/chevron2"/>
    <dgm:cxn modelId="{B6B746FD-BC13-4FD2-8FB8-8686CA1B8AA8}" srcId="{6BA166A1-1075-41C8-A1AE-25EBA638670B}" destId="{F82101CD-9385-4D0D-AAB5-E5C2C3F95F4D}" srcOrd="0" destOrd="0" parTransId="{1D136B8A-7736-463B-9E34-71B3FFE39DC5}" sibTransId="{97331821-B2BB-47BF-9877-B5DEF2A97E1F}"/>
    <dgm:cxn modelId="{399DFEEE-7371-4F23-B2C0-1282A5980B6C}" type="presOf" srcId="{D9565F22-AF40-4671-8D0C-0B39C0B59FFC}" destId="{A4BA19CE-3BD7-467C-8E0E-CBBDB0FD238C}" srcOrd="0" destOrd="0" presId="urn:microsoft.com/office/officeart/2005/8/layout/chevron2"/>
    <dgm:cxn modelId="{02983868-C2A0-4239-98E5-268D18D080B4}" type="presOf" srcId="{F82101CD-9385-4D0D-AAB5-E5C2C3F95F4D}" destId="{31145AFE-922D-4BE2-80F1-6E39C325F77A}" srcOrd="0" destOrd="0" presId="urn:microsoft.com/office/officeart/2005/8/layout/chevron2"/>
    <dgm:cxn modelId="{A133D6E1-303C-4F0C-9758-A19A23A014B1}" srcId="{725C6210-561C-4D57-8921-4CB0AF5A4430}" destId="{F82AF365-9D0F-4C56-BEE9-930C18496BAF}" srcOrd="1" destOrd="0" parTransId="{AA99317A-AF5F-401C-A7A8-8F70520A3A02}" sibTransId="{8210E7C6-3B36-435A-80A3-AED64E648761}"/>
    <dgm:cxn modelId="{FD750304-4493-4E6C-BBD7-A51C4662521A}" type="presOf" srcId="{CFDCA001-7AA6-44D8-80C4-26A0C0ACCDFC}" destId="{B8AAA0C8-FB9C-44C0-B0AA-0C9B2E5AB49D}" srcOrd="0" destOrd="0" presId="urn:microsoft.com/office/officeart/2005/8/layout/chevron2"/>
    <dgm:cxn modelId="{8F757F3A-0B47-4C99-82FD-8AA0E81302E7}" srcId="{6BA166A1-1075-41C8-A1AE-25EBA638670B}" destId="{D9565F22-AF40-4671-8D0C-0B39C0B59FFC}" srcOrd="3" destOrd="0" parTransId="{98E5C1A4-EEFE-4600-9F46-06186C8B2BF8}" sibTransId="{3F1D8A4E-9CEA-4F04-A1A3-48E710511CAC}"/>
    <dgm:cxn modelId="{BA871BB5-3BB0-4581-AB91-46C457FB1F70}" srcId="{21A4774E-80E9-45D9-98C3-5495EA624830}" destId="{B129A058-7F8B-428D-BBCB-0ED2488A8F18}" srcOrd="0" destOrd="0" parTransId="{E1A22FAF-7E60-4254-BAD9-40AB25942FA0}" sibTransId="{FC343D8E-8477-4498-986E-50CF8A00810B}"/>
    <dgm:cxn modelId="{3D7639A1-A0DD-47DD-B741-D1955524733D}" type="presOf" srcId="{B4B054F7-7F2A-4135-911B-F3C3201D487F}" destId="{07F72F97-1B1D-4E34-A13C-D9E2B3849E68}" srcOrd="0" destOrd="1" presId="urn:microsoft.com/office/officeart/2005/8/layout/chevron2"/>
    <dgm:cxn modelId="{03104EA2-7B73-429C-A801-1118B52EA298}" type="presOf" srcId="{E32BB5A5-1CBD-421E-BC10-7425AEA54C66}" destId="{491002E8-E7FC-4D12-B1ED-028469E71646}" srcOrd="0" destOrd="0" presId="urn:microsoft.com/office/officeart/2005/8/layout/chevron2"/>
    <dgm:cxn modelId="{F5AB3438-72C8-4E0D-AA72-5BE0685D7CF9}" type="presOf" srcId="{39F962FF-64F7-4107-AB73-88385DD746E9}" destId="{54A6382E-ACFD-473E-925E-8456B4F820EF}" srcOrd="0" destOrd="0" presId="urn:microsoft.com/office/officeart/2005/8/layout/chevron2"/>
    <dgm:cxn modelId="{A6B0C518-334D-4A00-8A9A-7F270EA447C9}" type="presOf" srcId="{B764852E-310A-4A82-961B-819166CB2FAB}" destId="{D8D48829-7C5C-400A-9338-38C26ECB83C8}" srcOrd="0" destOrd="2" presId="urn:microsoft.com/office/officeart/2005/8/layout/chevron2"/>
    <dgm:cxn modelId="{B77A0BF1-8C6B-41DF-8CC7-7F3D0F6304E9}" srcId="{21A4774E-80E9-45D9-98C3-5495EA624830}" destId="{B764852E-310A-4A82-961B-819166CB2FAB}" srcOrd="2" destOrd="0" parTransId="{A7B3992D-58E4-49F8-8820-0FA1D7FFC9AE}" sibTransId="{A667E0E3-0B98-49C4-B592-5AC1EBE653EE}"/>
    <dgm:cxn modelId="{AF3EEF1B-2B2E-4851-9609-22D9D43C18FA}" type="presOf" srcId="{B129A058-7F8B-428D-BBCB-0ED2488A8F18}" destId="{D8D48829-7C5C-400A-9338-38C26ECB83C8}" srcOrd="0" destOrd="0" presId="urn:microsoft.com/office/officeart/2005/8/layout/chevron2"/>
    <dgm:cxn modelId="{7B1A62C5-81ED-4EEF-86A7-652BC5B252FB}" type="presOf" srcId="{4CA4F214-4A6B-4288-9965-478EFF830CB1}" destId="{491002E8-E7FC-4D12-B1ED-028469E71646}" srcOrd="0" destOrd="1" presId="urn:microsoft.com/office/officeart/2005/8/layout/chevron2"/>
    <dgm:cxn modelId="{34DC9039-433A-4454-9CD0-8FF7A1BA28B3}" srcId="{6BA166A1-1075-41C8-A1AE-25EBA638670B}" destId="{21A4774E-80E9-45D9-98C3-5495EA624830}" srcOrd="4" destOrd="0" parTransId="{C327C01D-93D1-4383-B364-EB90AC7F6B31}" sibTransId="{7CB9F8FD-7FA0-430E-9F39-499AA376EB47}"/>
    <dgm:cxn modelId="{6339CD60-0689-4455-958A-BF769E8BDBB9}" type="presOf" srcId="{F82AF365-9D0F-4C56-BEE9-930C18496BAF}" destId="{54A6382E-ACFD-473E-925E-8456B4F820EF}" srcOrd="0" destOrd="1" presId="urn:microsoft.com/office/officeart/2005/8/layout/chevron2"/>
    <dgm:cxn modelId="{42BE758E-3BAE-4221-A385-9B8D3957B8D5}" srcId="{F82101CD-9385-4D0D-AAB5-E5C2C3F95F4D}" destId="{E32BB5A5-1CBD-421E-BC10-7425AEA54C66}" srcOrd="0" destOrd="0" parTransId="{2DCF53E6-577C-4A73-A817-AC671DE0786B}" sibTransId="{43EF77F2-8712-4141-B49C-522AC69A2C64}"/>
    <dgm:cxn modelId="{ED165233-1C75-405A-8F0E-714587C47D04}" type="presOf" srcId="{6ABD86DF-8798-4E5A-AF3F-A6D08B96F223}" destId="{A01CBADF-5166-4CFE-A656-91B079593A9B}" srcOrd="0" destOrd="1" presId="urn:microsoft.com/office/officeart/2005/8/layout/chevron2"/>
    <dgm:cxn modelId="{AB4D9D89-7786-4BF7-9656-F212EBF1AAC2}" srcId="{D9565F22-AF40-4671-8D0C-0B39C0B59FFC}" destId="{545E3156-A895-421E-95F5-E0886378758E}" srcOrd="0" destOrd="0" parTransId="{0D876AFE-FB29-4F68-97D6-38A312462839}" sibTransId="{89421532-FD23-4A26-A32D-0E092370A91D}"/>
    <dgm:cxn modelId="{CC47EA48-13A5-431B-81E3-250ADED87481}" type="presParOf" srcId="{012B3C15-1E62-4E5D-A856-9A3F4D22056C}" destId="{5BF8EC12-DBA7-42B5-9835-59DA299E3DFF}" srcOrd="0" destOrd="0" presId="urn:microsoft.com/office/officeart/2005/8/layout/chevron2"/>
    <dgm:cxn modelId="{485C8534-FAF3-422D-914D-409381268CC4}" type="presParOf" srcId="{5BF8EC12-DBA7-42B5-9835-59DA299E3DFF}" destId="{31145AFE-922D-4BE2-80F1-6E39C325F77A}" srcOrd="0" destOrd="0" presId="urn:microsoft.com/office/officeart/2005/8/layout/chevron2"/>
    <dgm:cxn modelId="{A499DB53-8A2C-497D-BC94-D14EC3A369CA}" type="presParOf" srcId="{5BF8EC12-DBA7-42B5-9835-59DA299E3DFF}" destId="{491002E8-E7FC-4D12-B1ED-028469E71646}" srcOrd="1" destOrd="0" presId="urn:microsoft.com/office/officeart/2005/8/layout/chevron2"/>
    <dgm:cxn modelId="{EDDBE364-FB76-43F0-B5FE-0DE6C2186D6E}" type="presParOf" srcId="{012B3C15-1E62-4E5D-A856-9A3F4D22056C}" destId="{685FB8C4-E422-499D-84C3-1D88FFA30B17}" srcOrd="1" destOrd="0" presId="urn:microsoft.com/office/officeart/2005/8/layout/chevron2"/>
    <dgm:cxn modelId="{3DCF11BA-3320-4B96-9ECE-5FF2A5BAACD9}" type="presParOf" srcId="{012B3C15-1E62-4E5D-A856-9A3F4D22056C}" destId="{18EBD6AD-84BF-427C-B991-7E954333AC59}" srcOrd="2" destOrd="0" presId="urn:microsoft.com/office/officeart/2005/8/layout/chevron2"/>
    <dgm:cxn modelId="{DA4E2742-B23F-417A-9C41-AEA953FA6394}" type="presParOf" srcId="{18EBD6AD-84BF-427C-B991-7E954333AC59}" destId="{B8AAA0C8-FB9C-44C0-B0AA-0C9B2E5AB49D}" srcOrd="0" destOrd="0" presId="urn:microsoft.com/office/officeart/2005/8/layout/chevron2"/>
    <dgm:cxn modelId="{E5702603-8CEB-45E7-845A-44A9FA0C5D75}" type="presParOf" srcId="{18EBD6AD-84BF-427C-B991-7E954333AC59}" destId="{07F72F97-1B1D-4E34-A13C-D9E2B3849E68}" srcOrd="1" destOrd="0" presId="urn:microsoft.com/office/officeart/2005/8/layout/chevron2"/>
    <dgm:cxn modelId="{F234E411-70EF-4DEA-B7E2-18DAED7594A5}" type="presParOf" srcId="{012B3C15-1E62-4E5D-A856-9A3F4D22056C}" destId="{6735B99B-A2E1-4885-8377-09609177CB2B}" srcOrd="3" destOrd="0" presId="urn:microsoft.com/office/officeart/2005/8/layout/chevron2"/>
    <dgm:cxn modelId="{F2FB15A6-AC6D-4E3E-9BC3-F058595D6CAD}" type="presParOf" srcId="{012B3C15-1E62-4E5D-A856-9A3F4D22056C}" destId="{E86731B9-2D6D-4BE4-9F9E-1EC5C65D37DA}" srcOrd="4" destOrd="0" presId="urn:microsoft.com/office/officeart/2005/8/layout/chevron2"/>
    <dgm:cxn modelId="{54843C5A-749E-43C5-AED0-8E7CF31A9583}" type="presParOf" srcId="{E86731B9-2D6D-4BE4-9F9E-1EC5C65D37DA}" destId="{E889D286-8646-4E13-B090-91A07C289229}" srcOrd="0" destOrd="0" presId="urn:microsoft.com/office/officeart/2005/8/layout/chevron2"/>
    <dgm:cxn modelId="{82C3E3E3-862F-4FCA-9DFB-27F20904945A}" type="presParOf" srcId="{E86731B9-2D6D-4BE4-9F9E-1EC5C65D37DA}" destId="{54A6382E-ACFD-473E-925E-8456B4F820EF}" srcOrd="1" destOrd="0" presId="urn:microsoft.com/office/officeart/2005/8/layout/chevron2"/>
    <dgm:cxn modelId="{E07FB677-DFB7-45AB-BC48-2310C3D3E5C3}" type="presParOf" srcId="{012B3C15-1E62-4E5D-A856-9A3F4D22056C}" destId="{42875ADC-0A7E-40F4-9861-67E9F3A9F1AA}" srcOrd="5" destOrd="0" presId="urn:microsoft.com/office/officeart/2005/8/layout/chevron2"/>
    <dgm:cxn modelId="{7700333F-7B74-424D-96CB-A166D11AC4A4}" type="presParOf" srcId="{012B3C15-1E62-4E5D-A856-9A3F4D22056C}" destId="{75D7983E-BDFC-4105-921B-8514B4C15DB0}" srcOrd="6" destOrd="0" presId="urn:microsoft.com/office/officeart/2005/8/layout/chevron2"/>
    <dgm:cxn modelId="{9FDF8212-2D19-4E48-8FB9-1773BE5596B3}" type="presParOf" srcId="{75D7983E-BDFC-4105-921B-8514B4C15DB0}" destId="{A4BA19CE-3BD7-467C-8E0E-CBBDB0FD238C}" srcOrd="0" destOrd="0" presId="urn:microsoft.com/office/officeart/2005/8/layout/chevron2"/>
    <dgm:cxn modelId="{87B3E8A8-4E28-4031-AB7A-E12B1547AFD6}" type="presParOf" srcId="{75D7983E-BDFC-4105-921B-8514B4C15DB0}" destId="{A01CBADF-5166-4CFE-A656-91B079593A9B}" srcOrd="1" destOrd="0" presId="urn:microsoft.com/office/officeart/2005/8/layout/chevron2"/>
    <dgm:cxn modelId="{DEAEDEB3-EBCA-449A-B3BF-4352D312B0D3}" type="presParOf" srcId="{012B3C15-1E62-4E5D-A856-9A3F4D22056C}" destId="{17742DF6-352C-4689-A2F7-69464A449DAF}" srcOrd="7" destOrd="0" presId="urn:microsoft.com/office/officeart/2005/8/layout/chevron2"/>
    <dgm:cxn modelId="{34E69DFD-F002-4C68-9A7B-888128C37C51}" type="presParOf" srcId="{012B3C15-1E62-4E5D-A856-9A3F4D22056C}" destId="{7035D55C-01B1-4E2C-8271-0D6EAF186D43}" srcOrd="8" destOrd="0" presId="urn:microsoft.com/office/officeart/2005/8/layout/chevron2"/>
    <dgm:cxn modelId="{B0762E14-6151-4493-A042-E4E19FCCD311}" type="presParOf" srcId="{7035D55C-01B1-4E2C-8271-0D6EAF186D43}" destId="{DFB9481B-7C9F-4560-B4B1-8046C628646F}" srcOrd="0" destOrd="0" presId="urn:microsoft.com/office/officeart/2005/8/layout/chevron2"/>
    <dgm:cxn modelId="{4BA938C1-176F-4473-BF14-4FCE6EFA3476}" type="presParOf" srcId="{7035D55C-01B1-4E2C-8271-0D6EAF186D43}" destId="{D8D48829-7C5C-400A-9338-38C26ECB83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A240-E6D1-468A-881E-E52B1842B667}">
      <dsp:nvSpPr>
        <dsp:cNvPr id="0" name=""/>
        <dsp:cNvSpPr/>
      </dsp:nvSpPr>
      <dsp:spPr>
        <a:xfrm>
          <a:off x="3216" y="2058183"/>
          <a:ext cx="2812799" cy="1125119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Descripción de User Stories para Trabajar</a:t>
          </a:r>
          <a:endParaRPr lang="es-AR" sz="2100" kern="1200" dirty="0"/>
        </a:p>
      </dsp:txBody>
      <dsp:txXfrm>
        <a:off x="3216" y="2058183"/>
        <a:ext cx="2531519" cy="1125119"/>
      </dsp:txXfrm>
    </dsp:sp>
    <dsp:sp modelId="{85E93B63-443F-4856-8BF4-D63A3E0EED61}">
      <dsp:nvSpPr>
        <dsp:cNvPr id="0" name=""/>
        <dsp:cNvSpPr/>
      </dsp:nvSpPr>
      <dsp:spPr>
        <a:xfrm>
          <a:off x="2253455" y="2058183"/>
          <a:ext cx="2812799" cy="112511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Especificación</a:t>
          </a:r>
          <a:endParaRPr lang="es-AR" sz="2100" kern="1200" dirty="0"/>
        </a:p>
      </dsp:txBody>
      <dsp:txXfrm>
        <a:off x="2816015" y="2058183"/>
        <a:ext cx="1687680" cy="1125119"/>
      </dsp:txXfrm>
    </dsp:sp>
    <dsp:sp modelId="{B1CE0A76-F1A4-4259-B7BA-D99C53D9E75F}">
      <dsp:nvSpPr>
        <dsp:cNvPr id="0" name=""/>
        <dsp:cNvSpPr/>
      </dsp:nvSpPr>
      <dsp:spPr>
        <a:xfrm>
          <a:off x="4503695" y="2058183"/>
          <a:ext cx="2812799" cy="112511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Criterio de Aceptación</a:t>
          </a:r>
          <a:endParaRPr lang="es-AR" sz="2100" kern="1200" dirty="0"/>
        </a:p>
      </dsp:txBody>
      <dsp:txXfrm>
        <a:off x="5066255" y="2058183"/>
        <a:ext cx="1687680" cy="112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F862F-F122-4802-9E9A-1306409F11E9}">
      <dsp:nvSpPr>
        <dsp:cNvPr id="0" name=""/>
        <dsp:cNvSpPr/>
      </dsp:nvSpPr>
      <dsp:spPr>
        <a:xfrm>
          <a:off x="3402451" y="2763450"/>
          <a:ext cx="3377550" cy="3377550"/>
        </a:xfrm>
        <a:prstGeom prst="gear9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ScrumUP: Soporte al Diseño</a:t>
          </a:r>
          <a:endParaRPr lang="es-AR" sz="1900" kern="1200" dirty="0"/>
        </a:p>
      </dsp:txBody>
      <dsp:txXfrm>
        <a:off x="4081489" y="3554625"/>
        <a:ext cx="2019474" cy="1736130"/>
      </dsp:txXfrm>
    </dsp:sp>
    <dsp:sp modelId="{31C14586-EB53-49B9-884D-5D80F8F2563B}">
      <dsp:nvSpPr>
        <dsp:cNvPr id="0" name=""/>
        <dsp:cNvSpPr/>
      </dsp:nvSpPr>
      <dsp:spPr>
        <a:xfrm>
          <a:off x="1437331" y="1965120"/>
          <a:ext cx="2456400" cy="2456400"/>
        </a:xfrm>
        <a:prstGeom prst="gear6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Version </a:t>
          </a:r>
          <a:r>
            <a:rPr lang="es-AR" sz="1900" kern="1200" dirty="0" err="1" smtClean="0"/>
            <a:t>One</a:t>
          </a:r>
          <a:endParaRPr lang="es-AR" sz="1900" kern="1200" dirty="0"/>
        </a:p>
      </dsp:txBody>
      <dsp:txXfrm>
        <a:off x="2055737" y="2587264"/>
        <a:ext cx="1219588" cy="1212112"/>
      </dsp:txXfrm>
    </dsp:sp>
    <dsp:sp modelId="{6B5EA657-394D-4160-9405-24735BA6394D}">
      <dsp:nvSpPr>
        <dsp:cNvPr id="0" name=""/>
        <dsp:cNvSpPr/>
      </dsp:nvSpPr>
      <dsp:spPr>
        <a:xfrm rot="20700000">
          <a:off x="2813166" y="270454"/>
          <a:ext cx="2406771" cy="2406771"/>
        </a:xfrm>
        <a:prstGeom prst="gear6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WPR </a:t>
          </a:r>
          <a:r>
            <a:rPr lang="es-AR" sz="1900" kern="1200" dirty="0" err="1" smtClean="0"/>
            <a:t>Presentation</a:t>
          </a:r>
          <a:endParaRPr lang="es-AR" sz="1900" kern="1200" dirty="0"/>
        </a:p>
      </dsp:txBody>
      <dsp:txXfrm rot="-20700000">
        <a:off x="3341041" y="798330"/>
        <a:ext cx="1351020" cy="1351020"/>
      </dsp:txXfrm>
    </dsp:sp>
    <dsp:sp modelId="{9E81E09B-25E6-4B11-9972-AB115CCB937C}">
      <dsp:nvSpPr>
        <dsp:cNvPr id="0" name=""/>
        <dsp:cNvSpPr/>
      </dsp:nvSpPr>
      <dsp:spPr>
        <a:xfrm>
          <a:off x="3164661" y="2241219"/>
          <a:ext cx="4323264" cy="4323264"/>
        </a:xfrm>
        <a:prstGeom prst="circularArrow">
          <a:avLst>
            <a:gd name="adj1" fmla="val 4687"/>
            <a:gd name="adj2" fmla="val 299029"/>
            <a:gd name="adj3" fmla="val 2548978"/>
            <a:gd name="adj4" fmla="val 1579231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338B9-2A8D-498A-AFF3-2BAFFED6F406}">
      <dsp:nvSpPr>
        <dsp:cNvPr id="0" name=""/>
        <dsp:cNvSpPr/>
      </dsp:nvSpPr>
      <dsp:spPr>
        <a:xfrm>
          <a:off x="1002307" y="1413257"/>
          <a:ext cx="3141122" cy="314112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277AE-D816-4361-A785-6B25C221F7A8}">
      <dsp:nvSpPr>
        <dsp:cNvPr id="0" name=""/>
        <dsp:cNvSpPr/>
      </dsp:nvSpPr>
      <dsp:spPr>
        <a:xfrm>
          <a:off x="2256455" y="-265072"/>
          <a:ext cx="3386762" cy="3386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7367-BCF7-4605-8FD6-67CA1BAB99CB}">
      <dsp:nvSpPr>
        <dsp:cNvPr id="0" name=""/>
        <dsp:cNvSpPr/>
      </dsp:nvSpPr>
      <dsp:spPr>
        <a:xfrm>
          <a:off x="17365900" y="1512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Manejo del Tiempo</a:t>
          </a:r>
        </a:p>
      </dsp:txBody>
      <dsp:txXfrm>
        <a:off x="17673594" y="322823"/>
        <a:ext cx="9081747" cy="5687750"/>
      </dsp:txXfrm>
    </dsp:sp>
    <dsp:sp modelId="{E10F037C-B19B-4558-82A2-B024110294FC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17504030" y="999168"/>
              </a:moveTo>
              <a:arcTo wR="12588898" hR="12588898" stAng="17578890" swAng="1960688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7D997-821B-4F5A-8A54-092A11DE83A2}">
      <dsp:nvSpPr>
        <dsp:cNvPr id="0" name=""/>
        <dsp:cNvSpPr/>
      </dsp:nvSpPr>
      <dsp:spPr>
        <a:xfrm>
          <a:off x="29338653" y="8713843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Comunicación y sinergia</a:t>
          </a:r>
          <a:endParaRPr lang="es-AR" sz="6500" kern="1200" dirty="0"/>
        </a:p>
      </dsp:txBody>
      <dsp:txXfrm>
        <a:off x="29646347" y="9021537"/>
        <a:ext cx="9081747" cy="5687750"/>
      </dsp:txXfrm>
    </dsp:sp>
    <dsp:sp modelId="{90648282-E4A6-4FCD-8007-87322E8CC578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5160579" y="11930732"/>
              </a:moveTo>
              <a:arcTo wR="12588898" hR="12588898" stAng="21420188" swAng="219565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96E8-C65C-402D-8064-5221BA6837E8}">
      <dsp:nvSpPr>
        <dsp:cNvPr id="0" name=""/>
        <dsp:cNvSpPr/>
      </dsp:nvSpPr>
      <dsp:spPr>
        <a:xfrm>
          <a:off x="24765468" y="2278865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Máximo Provecho a Potencial Individual</a:t>
          </a:r>
          <a:endParaRPr lang="es-AR" sz="6500" kern="1200" dirty="0"/>
        </a:p>
      </dsp:txBody>
      <dsp:txXfrm>
        <a:off x="25073162" y="23096353"/>
        <a:ext cx="9081747" cy="5687750"/>
      </dsp:txXfrm>
    </dsp:sp>
    <dsp:sp modelId="{202054EF-3964-4EA6-8AF4-B8F64BC3B7BF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15089916" y="24926858"/>
              </a:moveTo>
              <a:arcTo wR="12588898" hR="12588898" stAng="4712453" swAng="1375093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852E9-0747-4BDB-BE86-716E4B6AC65B}">
      <dsp:nvSpPr>
        <dsp:cNvPr id="0" name=""/>
        <dsp:cNvSpPr/>
      </dsp:nvSpPr>
      <dsp:spPr>
        <a:xfrm>
          <a:off x="9966331" y="2278865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Madurez en Planificación</a:t>
          </a:r>
          <a:endParaRPr lang="es-AR" sz="6500" kern="1200" dirty="0"/>
        </a:p>
      </dsp:txBody>
      <dsp:txXfrm>
        <a:off x="10274025" y="23096353"/>
        <a:ext cx="9081747" cy="5687750"/>
      </dsp:txXfrm>
    </dsp:sp>
    <dsp:sp modelId="{D16D0FFB-E1C7-4F23-8323-FF0EBA0EBD51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103007" y="19554992"/>
              </a:moveTo>
              <a:arcTo wR="12588898" hR="12588898" stAng="8784163" swAng="219565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536FE-B38B-4050-AFD2-F6B4BD3B2A7E}">
      <dsp:nvSpPr>
        <dsp:cNvPr id="0" name=""/>
        <dsp:cNvSpPr/>
      </dsp:nvSpPr>
      <dsp:spPr>
        <a:xfrm>
          <a:off x="5393146" y="8713843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Valor para el Cliente</a:t>
          </a:r>
          <a:endParaRPr lang="es-AR" sz="6500" kern="1200" dirty="0"/>
        </a:p>
      </dsp:txBody>
      <dsp:txXfrm>
        <a:off x="5700840" y="9021537"/>
        <a:ext cx="9081747" cy="5687750"/>
      </dsp:txXfrm>
    </dsp:sp>
    <dsp:sp modelId="{7609C7A8-6834-4098-8147-9E713360850B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194231" y="5487400"/>
              </a:moveTo>
              <a:arcTo wR="12588898" hR="12588898" stAng="12860422" swAng="1960688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5AFE-922D-4BE2-80F1-6E39C325F77A}">
      <dsp:nvSpPr>
        <dsp:cNvPr id="0" name=""/>
        <dsp:cNvSpPr/>
      </dsp:nvSpPr>
      <dsp:spPr>
        <a:xfrm rot="5400000">
          <a:off x="-987112" y="990136"/>
          <a:ext cx="6580750" cy="46065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Manejo del Tiempo</a:t>
          </a:r>
          <a:endParaRPr lang="es-AR" sz="6200" kern="1200" dirty="0"/>
        </a:p>
      </dsp:txBody>
      <dsp:txXfrm rot="-5400000">
        <a:off x="1" y="2306287"/>
        <a:ext cx="4606525" cy="1974225"/>
      </dsp:txXfrm>
    </dsp:sp>
    <dsp:sp modelId="{491002E8-E7FC-4D12-B1ED-028469E71646}">
      <dsp:nvSpPr>
        <dsp:cNvPr id="0" name=""/>
        <dsp:cNvSpPr/>
      </dsp:nvSpPr>
      <dsp:spPr>
        <a:xfrm rot="5400000">
          <a:off x="22775030" y="-18165481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Tiempo es un recurso limitado y precioso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Priorizar se debe convertir en una buena practica</a:t>
          </a:r>
          <a:endParaRPr lang="es-AR" sz="6500" kern="1200" dirty="0"/>
        </a:p>
      </dsp:txBody>
      <dsp:txXfrm rot="-5400000">
        <a:off x="4606525" y="211834"/>
        <a:ext cx="40405688" cy="3859867"/>
      </dsp:txXfrm>
    </dsp:sp>
    <dsp:sp modelId="{B8AAA0C8-FB9C-44C0-B0AA-0C9B2E5AB49D}">
      <dsp:nvSpPr>
        <dsp:cNvPr id="0" name=""/>
        <dsp:cNvSpPr/>
      </dsp:nvSpPr>
      <dsp:spPr>
        <a:xfrm rot="5400000">
          <a:off x="-987112" y="7462339"/>
          <a:ext cx="6580750" cy="46065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Comunicación y Sinergia</a:t>
          </a:r>
          <a:endParaRPr lang="es-AR" sz="6200" kern="1200" dirty="0"/>
        </a:p>
      </dsp:txBody>
      <dsp:txXfrm rot="-5400000">
        <a:off x="1" y="8778490"/>
        <a:ext cx="4606525" cy="1974225"/>
      </dsp:txXfrm>
    </dsp:sp>
    <dsp:sp modelId="{07F72F97-1B1D-4E34-A13C-D9E2B3849E68}">
      <dsp:nvSpPr>
        <dsp:cNvPr id="0" name=""/>
        <dsp:cNvSpPr/>
      </dsp:nvSpPr>
      <dsp:spPr>
        <a:xfrm rot="5400000">
          <a:off x="22775030" y="-11693278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Sabes que esta haciendo cada integrante en cada momento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Cuando haya un impedimento, todo el equipo responde y no solo el individuo</a:t>
          </a:r>
          <a:endParaRPr lang="es-AR" sz="6500" kern="1200" dirty="0"/>
        </a:p>
      </dsp:txBody>
      <dsp:txXfrm rot="-5400000">
        <a:off x="4606525" y="6684037"/>
        <a:ext cx="40405688" cy="3859867"/>
      </dsp:txXfrm>
    </dsp:sp>
    <dsp:sp modelId="{E889D286-8646-4E13-B090-91A07C289229}">
      <dsp:nvSpPr>
        <dsp:cNvPr id="0" name=""/>
        <dsp:cNvSpPr/>
      </dsp:nvSpPr>
      <dsp:spPr>
        <a:xfrm rot="5400000">
          <a:off x="-987112" y="13934541"/>
          <a:ext cx="6580750" cy="46065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Potencial individuales</a:t>
          </a:r>
          <a:endParaRPr lang="es-AR" sz="6200" kern="1200" dirty="0"/>
        </a:p>
      </dsp:txBody>
      <dsp:txXfrm rot="-5400000">
        <a:off x="1" y="15250692"/>
        <a:ext cx="4606525" cy="1974225"/>
      </dsp:txXfrm>
    </dsp:sp>
    <dsp:sp modelId="{54A6382E-ACFD-473E-925E-8456B4F820EF}">
      <dsp:nvSpPr>
        <dsp:cNvPr id="0" name=""/>
        <dsp:cNvSpPr/>
      </dsp:nvSpPr>
      <dsp:spPr>
        <a:xfrm rot="5400000">
          <a:off x="22775030" y="-5221076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 Cada persona tiene un carácter y estilo diferenciador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 Saber que tareas puede asumir cada integrante y como puedo ir tomando nuevas responsabilidades</a:t>
          </a:r>
          <a:endParaRPr lang="es-AR" sz="6500" kern="1200" dirty="0"/>
        </a:p>
      </dsp:txBody>
      <dsp:txXfrm rot="-5400000">
        <a:off x="4606525" y="13156239"/>
        <a:ext cx="40405688" cy="3859867"/>
      </dsp:txXfrm>
    </dsp:sp>
    <dsp:sp modelId="{A4BA19CE-3BD7-467C-8E0E-CBBDB0FD238C}">
      <dsp:nvSpPr>
        <dsp:cNvPr id="0" name=""/>
        <dsp:cNvSpPr/>
      </dsp:nvSpPr>
      <dsp:spPr>
        <a:xfrm rot="5400000">
          <a:off x="-987112" y="20406743"/>
          <a:ext cx="6580750" cy="46065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Madurez en Planificación</a:t>
          </a:r>
          <a:endParaRPr lang="es-AR" sz="6200" kern="1200" dirty="0"/>
        </a:p>
      </dsp:txBody>
      <dsp:txXfrm rot="-5400000">
        <a:off x="1" y="21722894"/>
        <a:ext cx="4606525" cy="1974225"/>
      </dsp:txXfrm>
    </dsp:sp>
    <dsp:sp modelId="{A01CBADF-5166-4CFE-A656-91B079593A9B}">
      <dsp:nvSpPr>
        <dsp:cNvPr id="0" name=""/>
        <dsp:cNvSpPr/>
      </dsp:nvSpPr>
      <dsp:spPr>
        <a:xfrm rot="5400000">
          <a:off x="22775030" y="1251125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El mayor conocimiento del dominio, del producto y la tecnología permiten mejorar estimaciones de tiempo y esfuerzo.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También el mismo histórico del Producto sirve como entrada para estimaciones.</a:t>
          </a:r>
          <a:endParaRPr lang="es-AR" sz="6500" kern="1200" dirty="0"/>
        </a:p>
      </dsp:txBody>
      <dsp:txXfrm rot="-5400000">
        <a:off x="4606525" y="19628440"/>
        <a:ext cx="40405688" cy="3859867"/>
      </dsp:txXfrm>
    </dsp:sp>
    <dsp:sp modelId="{DFB9481B-7C9F-4560-B4B1-8046C628646F}">
      <dsp:nvSpPr>
        <dsp:cNvPr id="0" name=""/>
        <dsp:cNvSpPr/>
      </dsp:nvSpPr>
      <dsp:spPr>
        <a:xfrm rot="5400000">
          <a:off x="-987112" y="26878945"/>
          <a:ext cx="6580750" cy="46065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Valor para el Cliente</a:t>
          </a:r>
          <a:endParaRPr lang="es-AR" sz="6200" kern="1200" dirty="0"/>
        </a:p>
      </dsp:txBody>
      <dsp:txXfrm rot="-5400000">
        <a:off x="1" y="28195096"/>
        <a:ext cx="4606525" cy="1974225"/>
      </dsp:txXfrm>
    </dsp:sp>
    <dsp:sp modelId="{D8D48829-7C5C-400A-9338-38C26ECB83C8}">
      <dsp:nvSpPr>
        <dsp:cNvPr id="0" name=""/>
        <dsp:cNvSpPr/>
      </dsp:nvSpPr>
      <dsp:spPr>
        <a:xfrm rot="5400000">
          <a:off x="22775030" y="7723327"/>
          <a:ext cx="4277487" cy="40614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QUE necesita el Cliente?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COMO lo necesita?</a:t>
          </a:r>
          <a:endParaRPr lang="es-AR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6500" kern="1200" dirty="0" smtClean="0"/>
            <a:t>Casos de uso validos para el Cliente.</a:t>
          </a:r>
          <a:endParaRPr lang="es-AR" sz="6500" kern="1200" dirty="0"/>
        </a:p>
      </dsp:txBody>
      <dsp:txXfrm rot="-5400000">
        <a:off x="4606525" y="26100642"/>
        <a:ext cx="40405688" cy="385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5FFF-D2AC-4637-A3CB-1990827108E3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378C-7B5D-4684-9BB1-90436A5E26F0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512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escala de grises. Ejecute una prueba de impresión para asegurarse de que los colores son los correctos cuando se imprime en blanco y negro puros y escala de grises.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10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smtClean="0">
                <a:solidFill>
                  <a:prstClr val="black"/>
                </a:solidFill>
              </a:rPr>
              <a:pPr/>
              <a:t>4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2378C-7B5D-4684-9BB1-90436A5E26F0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9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2376" y="11719346"/>
            <a:ext cx="42753598" cy="80864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44753" y="21377698"/>
            <a:ext cx="35208845" cy="96409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84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65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466304" y="1510793"/>
            <a:ext cx="11317129" cy="32188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14918" y="1510793"/>
            <a:ext cx="33113080" cy="32188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023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734047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57839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387638" y="-17474349"/>
            <a:ext cx="15509311" cy="50458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9175" y="16766841"/>
            <a:ext cx="23891716" cy="7492674"/>
          </a:xfrm>
        </p:spPr>
        <p:txBody>
          <a:bodyPr anchor="b" anchorCtr="0"/>
          <a:lstStyle>
            <a:lvl1pPr algn="l" eaLnBrk="1" latinLnBrk="0" hangingPunct="1">
              <a:defRPr kumimoji="0" lang="es-ES" sz="22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304609" y="29341939"/>
            <a:ext cx="11736282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990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3906711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74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72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237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2578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272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2376" y="8444543"/>
            <a:ext cx="22223840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2376" y="11963826"/>
            <a:ext cx="22223840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08358" y="8444543"/>
            <a:ext cx="22232569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08358" y="11963826"/>
            <a:ext cx="22232569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6089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395" y="1502028"/>
            <a:ext cx="16547811" cy="6392351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2716" y="1502058"/>
            <a:ext cx="28118175" cy="32197541"/>
          </a:xfrm>
        </p:spPr>
        <p:txBody>
          <a:bodyPr/>
          <a:lstStyle>
            <a:lvl1pPr eaLnBrk="1" latinLnBrk="0" hangingPunct="1">
              <a:defRPr kumimoji="0" lang="es-ES" sz="17600"/>
            </a:lvl1pPr>
            <a:lvl2pPr eaLnBrk="1" latinLnBrk="0" hangingPunct="1">
              <a:defRPr kumimoji="0" lang="es-ES" sz="15400"/>
            </a:lvl2pPr>
            <a:lvl3pPr eaLnBrk="1" latinLnBrk="0" hangingPunct="1">
              <a:defRPr kumimoji="0" lang="es-ES" sz="13200"/>
            </a:lvl3pPr>
            <a:lvl4pPr eaLnBrk="1" latinLnBrk="0" hangingPunct="1">
              <a:defRPr kumimoji="0" lang="es-ES" sz="11000"/>
            </a:lvl4pPr>
            <a:lvl5pPr eaLnBrk="1" latinLnBrk="0" hangingPunct="1">
              <a:defRPr kumimoji="0" lang="es-ES" sz="11000"/>
            </a:lvl5pPr>
            <a:lvl6pPr eaLnBrk="1" latinLnBrk="0" hangingPunct="1">
              <a:defRPr kumimoji="0" lang="es-ES" sz="11000"/>
            </a:lvl6pPr>
            <a:lvl7pPr eaLnBrk="1" latinLnBrk="0" hangingPunct="1">
              <a:defRPr kumimoji="0" lang="es-ES" sz="11000"/>
            </a:lvl7pPr>
            <a:lvl8pPr eaLnBrk="1" latinLnBrk="0" hangingPunct="1">
              <a:defRPr kumimoji="0" lang="es-ES" sz="11000"/>
            </a:lvl8pPr>
            <a:lvl9pPr eaLnBrk="1" latinLnBrk="0" hangingPunct="1">
              <a:defRPr kumimoji="0" lang="es-ES" sz="11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2395" y="7894387"/>
            <a:ext cx="16547811" cy="25805190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391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 eaLnBrk="1" latinLnBrk="0" hangingPunct="1">
              <a:buNone/>
              <a:defRPr kumimoji="0" lang="es-ES" sz="17600"/>
            </a:lvl1pPr>
            <a:lvl2pPr marL="2510200" indent="0" eaLnBrk="1" latinLnBrk="0" hangingPunct="1">
              <a:buNone/>
              <a:defRPr kumimoji="0" lang="es-ES" sz="15400"/>
            </a:lvl2pPr>
            <a:lvl3pPr marL="5020406" indent="0" eaLnBrk="1" latinLnBrk="0" hangingPunct="1">
              <a:buNone/>
              <a:defRPr kumimoji="0" lang="es-ES" sz="13200"/>
            </a:lvl3pPr>
            <a:lvl4pPr marL="7530607" indent="0" eaLnBrk="1" latinLnBrk="0" hangingPunct="1">
              <a:buNone/>
              <a:defRPr kumimoji="0" lang="es-ES" sz="11000"/>
            </a:lvl4pPr>
            <a:lvl5pPr marL="10040807" indent="0" eaLnBrk="1" latinLnBrk="0" hangingPunct="1">
              <a:buNone/>
              <a:defRPr kumimoji="0" lang="es-ES" sz="11000"/>
            </a:lvl5pPr>
            <a:lvl6pPr marL="12551013" indent="0" eaLnBrk="1" latinLnBrk="0" hangingPunct="1">
              <a:buNone/>
              <a:defRPr kumimoji="0" lang="es-ES" sz="11000"/>
            </a:lvl6pPr>
            <a:lvl7pPr marL="15061214" indent="0" eaLnBrk="1" latinLnBrk="0" hangingPunct="1">
              <a:buNone/>
              <a:defRPr kumimoji="0" lang="es-ES" sz="11000"/>
            </a:lvl7pPr>
            <a:lvl8pPr marL="17571409" indent="0" eaLnBrk="1" latinLnBrk="0" hangingPunct="1">
              <a:buNone/>
              <a:defRPr kumimoji="0" lang="es-ES" sz="11000"/>
            </a:lvl8pPr>
            <a:lvl9pPr marL="20081609" indent="0" eaLnBrk="1" latinLnBrk="0" hangingPunct="1">
              <a:buNone/>
              <a:defRPr kumimoji="0" lang="es-ES" sz="11000"/>
            </a:lvl9pPr>
          </a:lstStyle>
          <a:p>
            <a:pPr eaLnBrk="1" latinLnBrk="0" hangingPunct="1"/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42191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652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08089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04609" y="1510793"/>
            <a:ext cx="11317129" cy="32188806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529" y="1510793"/>
            <a:ext cx="32274775" cy="3218880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7729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38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01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529" y="34965835"/>
            <a:ext cx="11736282" cy="2008526"/>
          </a:xfrm>
        </p:spPr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42728" y="34965835"/>
            <a:ext cx="15927811" cy="2008526"/>
          </a:xfrm>
        </p:spPr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25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25" y="8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25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3605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721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4081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5442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6802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81632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95238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10884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52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13"/>
            <a:ext cx="11736282" cy="2008526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73223" y="24242055"/>
            <a:ext cx="42753598" cy="7492674"/>
          </a:xfrm>
        </p:spPr>
        <p:txBody>
          <a:bodyPr anchor="t"/>
          <a:lstStyle>
            <a:lvl1pPr algn="l">
              <a:defRPr sz="22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3223" y="15989637"/>
            <a:ext cx="42753598" cy="8252418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1020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508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4917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68328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76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7" y="8444543"/>
            <a:ext cx="22223840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4917" y="11963826"/>
            <a:ext cx="22223840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5550883" y="8444543"/>
            <a:ext cx="22232569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5550883" y="11963826"/>
            <a:ext cx="22232569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22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589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40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4948" y="1502028"/>
            <a:ext cx="16547811" cy="6392351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665258" y="1502058"/>
            <a:ext cx="28118175" cy="32197541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14948" y="7894387"/>
            <a:ext cx="16547811" cy="25805190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3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>
              <a:buNone/>
              <a:defRPr sz="17600"/>
            </a:lvl1pPr>
            <a:lvl2pPr marL="2510200" indent="0">
              <a:buNone/>
              <a:defRPr sz="15400"/>
            </a:lvl2pPr>
            <a:lvl3pPr marL="5020406" indent="0">
              <a:buNone/>
              <a:defRPr sz="13200"/>
            </a:lvl3pPr>
            <a:lvl4pPr marL="7530607" indent="0">
              <a:buNone/>
              <a:defRPr sz="11000"/>
            </a:lvl4pPr>
            <a:lvl5pPr marL="10040807" indent="0">
              <a:buNone/>
              <a:defRPr sz="11000"/>
            </a:lvl5pPr>
            <a:lvl6pPr marL="12551013" indent="0">
              <a:buNone/>
              <a:defRPr sz="11000"/>
            </a:lvl6pPr>
            <a:lvl7pPr marL="15061214" indent="0">
              <a:buNone/>
              <a:defRPr sz="11000"/>
            </a:lvl7pPr>
            <a:lvl8pPr marL="17571409" indent="0">
              <a:buNone/>
              <a:defRPr sz="11000"/>
            </a:lvl8pPr>
            <a:lvl9pPr marL="20081609" indent="0">
              <a:buNone/>
              <a:defRPr sz="11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3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14918" y="1510763"/>
            <a:ext cx="45268515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8" y="8802607"/>
            <a:ext cx="45268515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1491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E335-1C9D-42D4-948D-286329016120}" type="datetimeFigureOut">
              <a:rPr lang="es-AR" smtClean="0"/>
              <a:pPr/>
              <a:t>23/08/2011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185270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047151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989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020406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529" y="1510763"/>
            <a:ext cx="44430209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529" y="8802607"/>
            <a:ext cx="44430209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529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42728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8545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8270" y="-600583"/>
            <a:ext cx="4503457" cy="389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6" r:id="rId13"/>
    <p:sldLayoutId id="2147483687" r:id="rId14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5020406" rtl="0" eaLnBrk="1" latinLnBrk="0" hangingPunct="1">
        <a:spcBef>
          <a:spcPct val="0"/>
        </a:spcBef>
        <a:buNone/>
        <a:defRPr kumimoji="0" lang="es-ES"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jpeg"/><Relationship Id="rId18" Type="http://schemas.openxmlformats.org/officeDocument/2006/relationships/diagramColors" Target="../diagrams/colors1.xml"/><Relationship Id="rId26" Type="http://schemas.openxmlformats.org/officeDocument/2006/relationships/image" Target="../media/image23.png"/><Relationship Id="rId3" Type="http://schemas.openxmlformats.org/officeDocument/2006/relationships/notesSlide" Target="../notesSlides/notesSlide5.xml"/><Relationship Id="rId21" Type="http://schemas.openxmlformats.org/officeDocument/2006/relationships/diagramLayout" Target="../diagrams/layout2.xml"/><Relationship Id="rId34" Type="http://schemas.openxmlformats.org/officeDocument/2006/relationships/image" Target="../media/image31.png"/><Relationship Id="rId7" Type="http://schemas.microsoft.com/office/2007/relationships/hdphoto" Target="../media/hdphoto1.wdp"/><Relationship Id="rId12" Type="http://schemas.openxmlformats.org/officeDocument/2006/relationships/image" Target="../media/image19.png"/><Relationship Id="rId17" Type="http://schemas.openxmlformats.org/officeDocument/2006/relationships/diagramQuickStyle" Target="../diagrams/quickStyle1.xml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6" Type="http://schemas.openxmlformats.org/officeDocument/2006/relationships/diagramLayout" Target="../diagrams/layout1.xml"/><Relationship Id="rId20" Type="http://schemas.openxmlformats.org/officeDocument/2006/relationships/diagramData" Target="../diagrams/data2.xml"/><Relationship Id="rId29" Type="http://schemas.openxmlformats.org/officeDocument/2006/relationships/image" Target="../media/image26.png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11" Type="http://schemas.openxmlformats.org/officeDocument/2006/relationships/image" Target="../media/image18.jpeg"/><Relationship Id="rId24" Type="http://schemas.microsoft.com/office/2007/relationships/diagramDrawing" Target="../diagrams/drawing2.xml"/><Relationship Id="rId32" Type="http://schemas.openxmlformats.org/officeDocument/2006/relationships/image" Target="../media/image29.png"/><Relationship Id="rId5" Type="http://schemas.openxmlformats.org/officeDocument/2006/relationships/image" Target="../media/image5.png"/><Relationship Id="rId15" Type="http://schemas.openxmlformats.org/officeDocument/2006/relationships/diagramData" Target="../diagrams/data1.xml"/><Relationship Id="rId23" Type="http://schemas.openxmlformats.org/officeDocument/2006/relationships/diagramColors" Target="../diagrams/colors2.xml"/><Relationship Id="rId28" Type="http://schemas.openxmlformats.org/officeDocument/2006/relationships/image" Target="../media/image25.png"/><Relationship Id="rId10" Type="http://schemas.openxmlformats.org/officeDocument/2006/relationships/image" Target="../media/image17.jpeg"/><Relationship Id="rId19" Type="http://schemas.microsoft.com/office/2007/relationships/diagramDrawing" Target="../diagrams/drawing1.xml"/><Relationship Id="rId31" Type="http://schemas.openxmlformats.org/officeDocument/2006/relationships/image" Target="../media/image28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Relationship Id="rId14" Type="http://schemas.openxmlformats.org/officeDocument/2006/relationships/image" Target="../media/image21.png"/><Relationship Id="rId22" Type="http://schemas.openxmlformats.org/officeDocument/2006/relationships/diagramQuickStyle" Target="../diagrams/quickStyle2.xml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jpeg"/><Relationship Id="rId8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3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148298" y="12575122"/>
            <a:ext cx="17098425" cy="430700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EDU</a:t>
            </a:r>
            <a:r>
              <a:rPr lang="es-ES" dirty="0">
                <a:solidFill>
                  <a:schemeClr val="tx2"/>
                </a:solidFill>
              </a:rPr>
              <a:t>@</a:t>
            </a:r>
            <a:r>
              <a:rPr lang="es-ES" dirty="0" smtClean="0">
                <a:solidFill>
                  <a:schemeClr val="tx2"/>
                </a:solidFill>
              </a:rPr>
              <a:t>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2"/>
                </a:solidFill>
              </a:rPr>
              <a:t>2.0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795952" y="22216040"/>
            <a:ext cx="26252218" cy="10114398"/>
          </a:xfrm>
        </p:spPr>
        <p:txBody>
          <a:bodyPr>
            <a:normAutofit/>
          </a:bodyPr>
          <a:lstStyle/>
          <a:p>
            <a:r>
              <a:rPr lang="es-AR" sz="13200" dirty="0">
                <a:latin typeface="+mn-lt"/>
              </a:rPr>
              <a:t>Sistema de Explotación de Información Educativa</a:t>
            </a:r>
          </a:p>
          <a:p>
            <a:endParaRPr lang="es-AR" sz="13200" dirty="0">
              <a:latin typeface="+mn-lt"/>
            </a:endParaRPr>
          </a:p>
          <a:p>
            <a:r>
              <a:rPr lang="es-AR" sz="13200" dirty="0" smtClean="0">
                <a:latin typeface="+mn-lt"/>
              </a:rPr>
              <a:t>23/08/2011</a:t>
            </a:r>
            <a:endParaRPr lang="es-AR" sz="13200" dirty="0">
              <a:latin typeface="+mn-lt"/>
            </a:endParaRPr>
          </a:p>
          <a:p>
            <a:endParaRPr lang="es-ES" sz="13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105" y="11732696"/>
            <a:ext cx="3772376" cy="550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634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69" y="16486011"/>
            <a:ext cx="22520008" cy="199180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Process 86"/>
          <p:cNvSpPr/>
          <p:nvPr/>
        </p:nvSpPr>
        <p:spPr>
          <a:xfrm>
            <a:off x="5448988" y="6706729"/>
            <a:ext cx="10059670" cy="712589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39819546" y="15928481"/>
            <a:ext cx="8400523" cy="6287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4" name="Flowchart: Process 173"/>
          <p:cNvSpPr/>
          <p:nvPr/>
        </p:nvSpPr>
        <p:spPr>
          <a:xfrm>
            <a:off x="42334444" y="2095853"/>
            <a:ext cx="7125600" cy="544921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3" name="Flowchart: Process 172"/>
          <p:cNvSpPr/>
          <p:nvPr/>
        </p:nvSpPr>
        <p:spPr>
          <a:xfrm>
            <a:off x="32693928" y="29761109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2" name="Flowchart: Process 171"/>
          <p:cNvSpPr/>
          <p:nvPr/>
        </p:nvSpPr>
        <p:spPr>
          <a:xfrm>
            <a:off x="14670352" y="20958528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31436469" y="18862675"/>
            <a:ext cx="5029835" cy="377253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24730041" y="2095853"/>
            <a:ext cx="11718817" cy="88025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1676612" y="27665257"/>
            <a:ext cx="10059670" cy="75450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4191529" y="13832628"/>
            <a:ext cx="3772376" cy="293419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9221364" y="0"/>
            <a:ext cx="9221364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6501176" y="15304093"/>
            <a:ext cx="293419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972202" y="10470534"/>
            <a:ext cx="2094979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508658" y="10898435"/>
            <a:ext cx="209576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2642419" y="15919751"/>
            <a:ext cx="2765652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20957646" y="2095853"/>
            <a:ext cx="176044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5572448" y="16762455"/>
            <a:ext cx="1173677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472564" y="12575117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9285173" y="5444850"/>
            <a:ext cx="108984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496534" y="24931918"/>
            <a:ext cx="163563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4045593" y="20325404"/>
            <a:ext cx="1886267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4191529" y="16766822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4670352" y="20958528"/>
            <a:ext cx="167661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23472563" y="18862675"/>
            <a:ext cx="1634696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5363075" y="19906234"/>
            <a:ext cx="209585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676612" y="27665257"/>
            <a:ext cx="2808324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29759857" y="22635210"/>
            <a:ext cx="67151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25362934" y="25355451"/>
            <a:ext cx="88025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1890406" y="10265311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0478617" y="11736790"/>
            <a:ext cx="10060093" cy="174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0" y="13832629"/>
            <a:ext cx="155173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0" y="6706729"/>
            <a:ext cx="2473002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-2510691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2095853"/>
            <a:ext cx="83830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-4396994" y="31643009"/>
            <a:ext cx="121559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0" y="25569404"/>
            <a:ext cx="41915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21795952" y="29761110"/>
            <a:ext cx="1970018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765919" y="32686574"/>
            <a:ext cx="1006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5208594" y="31429062"/>
            <a:ext cx="1258384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11736282" y="33114474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25987481" y="36467839"/>
            <a:ext cx="2431086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 flipV="1">
            <a:off x="36466304" y="7545070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36466304" y="25150234"/>
            <a:ext cx="138320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30606563" y="7964241"/>
            <a:ext cx="159197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466304" y="15928481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36466304" y="3772535"/>
            <a:ext cx="58681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38566277" y="3768168"/>
            <a:ext cx="754507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>
            <a:off x="42334445" y="2095853"/>
            <a:ext cx="796390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22009728" y="33738862"/>
            <a:ext cx="79642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0" y="35210327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6710603" y="32690936"/>
            <a:ext cx="100600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6" name="TextBox 143"/>
          <p:cNvSpPr txBox="1">
            <a:spLocks noChangeArrowheads="1"/>
          </p:cNvSpPr>
          <p:nvPr/>
        </p:nvSpPr>
        <p:spPr bwMode="auto">
          <a:xfrm>
            <a:off x="5868141" y="7545086"/>
            <a:ext cx="9221364" cy="194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2296" tIns="251145" rIns="502296" bIns="251145">
            <a:spAutoFit/>
          </a:bodyPr>
          <a:lstStyle/>
          <a:p>
            <a:pPr algn="ctr">
              <a:defRPr/>
            </a:pPr>
            <a:r>
              <a:rPr lang="es-ES" sz="9400" b="1" dirty="0" smtClean="0"/>
              <a:t>EDU</a:t>
            </a:r>
            <a:r>
              <a:rPr lang="es-ES" sz="9400" b="1" dirty="0" smtClean="0">
                <a:solidFill>
                  <a:schemeClr val="bg1"/>
                </a:solidFill>
              </a:rPr>
              <a:t>@</a:t>
            </a:r>
            <a:r>
              <a:rPr lang="es-ES" sz="9400" b="1" dirty="0" smtClean="0"/>
              <a:t>R </a:t>
            </a:r>
            <a:r>
              <a:rPr lang="es-ES" sz="9400" b="1" dirty="0" smtClean="0">
                <a:solidFill>
                  <a:schemeClr val="bg1"/>
                </a:solidFill>
              </a:rPr>
              <a:t>2.0</a:t>
            </a:r>
            <a:endParaRPr lang="en-US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157" name="ContentBox1" descr="1"/>
          <p:cNvSpPr/>
          <p:nvPr/>
        </p:nvSpPr>
        <p:spPr>
          <a:xfrm>
            <a:off x="9221369" y="0"/>
            <a:ext cx="9221364" cy="6706729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Introducción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8" name="ContentBox2" descr="2"/>
          <p:cNvSpPr/>
          <p:nvPr/>
        </p:nvSpPr>
        <p:spPr>
          <a:xfrm>
            <a:off x="24730025" y="2095853"/>
            <a:ext cx="11736282" cy="880258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s-AR" sz="2400" dirty="0" smtClean="0">
                <a:solidFill>
                  <a:prstClr val="white"/>
                </a:solidFill>
              </a:rPr>
              <a:t>Situación</a:t>
            </a:r>
            <a:r>
              <a:rPr 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 smtClean="0">
                <a:solidFill>
                  <a:prstClr val="white"/>
                </a:solidFill>
              </a:rPr>
              <a:t>Actual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9" name="ContentBox3" descr="3"/>
          <p:cNvSpPr/>
          <p:nvPr/>
        </p:nvSpPr>
        <p:spPr>
          <a:xfrm>
            <a:off x="42334445" y="2095853"/>
            <a:ext cx="7125600" cy="5449217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Sumario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0" name="ContentBox4" descr="4"/>
          <p:cNvSpPr/>
          <p:nvPr/>
        </p:nvSpPr>
        <p:spPr>
          <a:xfrm>
            <a:off x="39819523" y="15928481"/>
            <a:ext cx="8383058" cy="6287558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1" name="ContentBox5" descr="5"/>
          <p:cNvSpPr/>
          <p:nvPr/>
        </p:nvSpPr>
        <p:spPr>
          <a:xfrm>
            <a:off x="31436469" y="18862675"/>
            <a:ext cx="5029835" cy="3772535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2" name="ContentBox6" descr="6"/>
          <p:cNvSpPr/>
          <p:nvPr/>
        </p:nvSpPr>
        <p:spPr>
          <a:xfrm>
            <a:off x="32693930" y="29761109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3" name="ContentBox7" descr="7"/>
          <p:cNvSpPr/>
          <p:nvPr/>
        </p:nvSpPr>
        <p:spPr>
          <a:xfrm>
            <a:off x="14670351" y="20958528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4" name="ContentBox8" descr="8"/>
          <p:cNvSpPr/>
          <p:nvPr/>
        </p:nvSpPr>
        <p:spPr>
          <a:xfrm>
            <a:off x="1676611" y="27665257"/>
            <a:ext cx="10059670" cy="754507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5" name="ContentBox9" descr="9"/>
          <p:cNvSpPr/>
          <p:nvPr/>
        </p:nvSpPr>
        <p:spPr>
          <a:xfrm>
            <a:off x="4191530" y="13832628"/>
            <a:ext cx="3772376" cy="2934194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6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17608649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9349307" y="33105744"/>
            <a:ext cx="66979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5217386" y="20539357"/>
            <a:ext cx="92130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0875836" y="14880555"/>
            <a:ext cx="146622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9819527" y="22216040"/>
            <a:ext cx="1047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45901462" y="5654435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48202585" y="9221752"/>
            <a:ext cx="209576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-2720417" y="20744575"/>
            <a:ext cx="1383262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5872367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42967409" y="28289645"/>
            <a:ext cx="628755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41496139" y="31437792"/>
            <a:ext cx="880221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45928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6193" y="-532462"/>
            <a:ext cx="44430209" cy="6287558"/>
          </a:xfrm>
        </p:spPr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92" y="6523391"/>
            <a:ext cx="15907618" cy="1590828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007" y="6083878"/>
            <a:ext cx="13715503" cy="1371608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75" y="24809869"/>
            <a:ext cx="16121100" cy="1229520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72" y="23376578"/>
            <a:ext cx="13715503" cy="13716080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5609638" y="4146727"/>
            <a:ext cx="21207306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María Belén BAZAN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9902303" y="3810500"/>
            <a:ext cx="19999293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Laura PASTORINO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40583" y="21179486"/>
            <a:ext cx="20307909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Pablo NICOLIELLO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0033264" y="20843259"/>
            <a:ext cx="17468632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Martín HERRÁN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514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Presentación 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Nuestro Producto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Arquitectura 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Diseño</a:t>
            </a:r>
            <a:endParaRPr lang="es-AR" dirty="0" smtClean="0"/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Demo</a:t>
            </a: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Metodología</a:t>
            </a:r>
            <a:endParaRPr lang="es-AR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  <a:latin typeface="Arial" charset="0"/>
              </a:rPr>
              <a:t>Lecciones Aprendidas </a:t>
            </a: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7" y="15694323"/>
            <a:ext cx="16313058" cy="1336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396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599" y="-7276229"/>
            <a:ext cx="42716534" cy="49136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7175" y="16773698"/>
            <a:ext cx="39858944" cy="20951652"/>
          </a:xfrm>
          <a:prstGeom prst="rect">
            <a:avLst/>
          </a:prstGeom>
          <a:noFill/>
        </p:spPr>
        <p:txBody>
          <a:bodyPr wrap="square" lIns="502032" tIns="251013" rIns="502032" bIns="251013" rtlCol="0">
            <a:normAutofit/>
          </a:bodyPr>
          <a:lstStyle/>
          <a:p>
            <a:r>
              <a:rPr lang="es-ES" sz="39600" dirty="0" smtClean="0">
                <a:solidFill>
                  <a:prstClr val="black"/>
                </a:solidFill>
              </a:rPr>
              <a:t>¿Donde </a:t>
            </a:r>
            <a:r>
              <a:rPr lang="es-ES" sz="39600" dirty="0">
                <a:solidFill>
                  <a:prstClr val="black"/>
                </a:solidFill>
              </a:rPr>
              <a:t>Estamos?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457" y="20438525"/>
            <a:ext cx="21047593" cy="157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0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 descr="Estructura Aplicació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42863" y="19780102"/>
            <a:ext cx="9629775" cy="4657726"/>
          </a:xfrm>
          <a:prstGeom prst="rect">
            <a:avLst/>
          </a:prstGeom>
        </p:spPr>
      </p:pic>
      <p:sp>
        <p:nvSpPr>
          <p:cNvPr id="123" name="122 Rectángulo redondeado"/>
          <p:cNvSpPr/>
          <p:nvPr/>
        </p:nvSpPr>
        <p:spPr>
          <a:xfrm>
            <a:off x="81787" y="13221585"/>
            <a:ext cx="17236415" cy="92621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131" y="17409297"/>
            <a:ext cx="504056" cy="73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Elipse"/>
          <p:cNvSpPr/>
          <p:nvPr/>
        </p:nvSpPr>
        <p:spPr>
          <a:xfrm>
            <a:off x="24501105" y="17062478"/>
            <a:ext cx="2880318" cy="1368152"/>
          </a:xfrm>
          <a:prstGeom prst="ellipse">
            <a:avLst/>
          </a:prstGeom>
          <a:noFill/>
          <a:ln w="19050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032" tIns="251013" rIns="502032" bIns="251013" spcCol="0" rtlCol="0" anchor="ctr"/>
          <a:lstStyle/>
          <a:p>
            <a:pPr algn="ctr"/>
            <a:endParaRPr lang="es-AR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951994" y="17572716"/>
            <a:ext cx="2715203" cy="347675"/>
          </a:xfrm>
        </p:spPr>
        <p:txBody>
          <a:bodyPr>
            <a:noAutofit/>
          </a:bodyPr>
          <a:lstStyle/>
          <a:p>
            <a:r>
              <a:rPr lang="es-ES" sz="2800" b="1" dirty="0"/>
              <a:t>EDU</a:t>
            </a:r>
            <a:r>
              <a:rPr lang="es-ES" sz="2800" b="1" dirty="0">
                <a:solidFill>
                  <a:schemeClr val="tx2"/>
                </a:solidFill>
              </a:rPr>
              <a:t>@</a:t>
            </a:r>
            <a:r>
              <a:rPr lang="es-ES" sz="2800" b="1" dirty="0"/>
              <a:t>R </a:t>
            </a:r>
            <a:r>
              <a:rPr lang="es-ES" sz="2800" b="1" dirty="0">
                <a:solidFill>
                  <a:schemeClr val="tx2"/>
                </a:solidFill>
              </a:rPr>
              <a:t>2.0</a:t>
            </a:r>
          </a:p>
        </p:txBody>
      </p:sp>
      <p:cxnSp>
        <p:nvCxnSpPr>
          <p:cNvPr id="8" name="7 Conector curvado"/>
          <p:cNvCxnSpPr>
            <a:stCxn id="6" idx="7"/>
          </p:cNvCxnSpPr>
          <p:nvPr/>
        </p:nvCxnSpPr>
        <p:spPr>
          <a:xfrm rot="5400000" flipH="1" flipV="1">
            <a:off x="26926321" y="14575485"/>
            <a:ext cx="2720637" cy="2654063"/>
          </a:xfrm>
          <a:prstGeom prst="curvedConnector3">
            <a:avLst>
              <a:gd name="adj1" fmla="val 50000"/>
            </a:avLst>
          </a:prstGeom>
          <a:ln w="190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7383412" y="14966993"/>
            <a:ext cx="1948538" cy="845564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2200" b="1" dirty="0" smtClean="0"/>
              <a:t>Que es?</a:t>
            </a:r>
            <a:endParaRPr lang="es-AR" sz="2200" b="1" dirty="0"/>
          </a:p>
        </p:txBody>
      </p:sp>
      <p:sp>
        <p:nvSpPr>
          <p:cNvPr id="12" name="11 Elipse"/>
          <p:cNvSpPr/>
          <p:nvPr/>
        </p:nvSpPr>
        <p:spPr>
          <a:xfrm>
            <a:off x="28856866" y="13627276"/>
            <a:ext cx="1782594" cy="109743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032" tIns="251013" rIns="502032" bIns="251013" spcCol="0" rtlCol="0" anchor="ctr"/>
          <a:lstStyle/>
          <a:p>
            <a:pPr algn="ctr"/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8620229" y="13512312"/>
            <a:ext cx="2255857" cy="1122482"/>
          </a:xfrm>
          <a:prstGeom prst="rect">
            <a:avLst/>
          </a:prstGeom>
          <a:noFill/>
          <a:ln>
            <a:noFill/>
          </a:ln>
        </p:spPr>
        <p:txBody>
          <a:bodyPr wrap="square" lIns="502032" tIns="251013" rIns="502032" bIns="251013" rtlCol="0">
            <a:spAutoFit/>
          </a:bodyPr>
          <a:lstStyle>
            <a:defPPr>
              <a:defRPr lang="es-AR"/>
            </a:defPPr>
            <a:lvl1pPr algn="ctr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AR" dirty="0"/>
              <a:t>Nuestro </a:t>
            </a:r>
          </a:p>
          <a:p>
            <a:r>
              <a:rPr lang="es-AR" dirty="0"/>
              <a:t>Producto</a:t>
            </a:r>
          </a:p>
        </p:txBody>
      </p:sp>
      <p:cxnSp>
        <p:nvCxnSpPr>
          <p:cNvPr id="16" name="15 Conector curvado"/>
          <p:cNvCxnSpPr>
            <a:stCxn id="12" idx="7"/>
            <a:endCxn id="41" idx="2"/>
          </p:cNvCxnSpPr>
          <p:nvPr/>
        </p:nvCxnSpPr>
        <p:spPr>
          <a:xfrm rot="5400000" flipH="1" flipV="1">
            <a:off x="30237988" y="12117223"/>
            <a:ext cx="1811186" cy="1530353"/>
          </a:xfrm>
          <a:prstGeom prst="curvedConnector3">
            <a:avLst>
              <a:gd name="adj1" fmla="val 50000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/>
          <p:nvPr/>
        </p:nvCxnSpPr>
        <p:spPr>
          <a:xfrm rot="10800000">
            <a:off x="26869627" y="12162587"/>
            <a:ext cx="2100130" cy="1685636"/>
          </a:xfrm>
          <a:prstGeom prst="curvedConnector3">
            <a:avLst>
              <a:gd name="adj1" fmla="val 50000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curvado"/>
          <p:cNvCxnSpPr/>
          <p:nvPr/>
        </p:nvCxnSpPr>
        <p:spPr>
          <a:xfrm flipV="1">
            <a:off x="30639457" y="13459065"/>
            <a:ext cx="2430597" cy="601963"/>
          </a:xfrm>
          <a:prstGeom prst="curvedConnector3">
            <a:avLst>
              <a:gd name="adj1" fmla="val 50000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curvado"/>
          <p:cNvCxnSpPr/>
          <p:nvPr/>
        </p:nvCxnSpPr>
        <p:spPr>
          <a:xfrm>
            <a:off x="30117730" y="14542196"/>
            <a:ext cx="3744416" cy="1239771"/>
          </a:xfrm>
          <a:prstGeom prst="curvedConnector3">
            <a:avLst>
              <a:gd name="adj1" fmla="val 51018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0189131" y="11130978"/>
            <a:ext cx="3439254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Explotación de Datos</a:t>
            </a:r>
            <a:endParaRPr lang="es-AR" sz="22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3405472" y="13204362"/>
            <a:ext cx="2178330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Encuestas</a:t>
            </a:r>
            <a:endParaRPr lang="es-AR" sz="22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5132552" y="11720318"/>
            <a:ext cx="2248871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Monitoreo</a:t>
            </a:r>
            <a:endParaRPr lang="es-AR" sz="2200" dirty="0"/>
          </a:p>
        </p:txBody>
      </p:sp>
      <p:cxnSp>
        <p:nvCxnSpPr>
          <p:cNvPr id="55" name="54 Conector curvado"/>
          <p:cNvCxnSpPr/>
          <p:nvPr/>
        </p:nvCxnSpPr>
        <p:spPr>
          <a:xfrm>
            <a:off x="26842959" y="18230265"/>
            <a:ext cx="5489041" cy="4929143"/>
          </a:xfrm>
          <a:prstGeom prst="curvedConnector3">
            <a:avLst>
              <a:gd name="adj1" fmla="val 50000"/>
            </a:avLst>
          </a:prstGeom>
          <a:ln w="190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32815989" y="16098383"/>
            <a:ext cx="2645669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Comunicación</a:t>
            </a:r>
            <a:endParaRPr lang="es-AR" sz="2200" dirty="0"/>
          </a:p>
        </p:txBody>
      </p:sp>
      <p:cxnSp>
        <p:nvCxnSpPr>
          <p:cNvPr id="121" name="120 Conector curvado"/>
          <p:cNvCxnSpPr/>
          <p:nvPr/>
        </p:nvCxnSpPr>
        <p:spPr>
          <a:xfrm rot="16200000" flipV="1">
            <a:off x="27836093" y="11844990"/>
            <a:ext cx="2786544" cy="548100"/>
          </a:xfrm>
          <a:prstGeom prst="curvedConnector3">
            <a:avLst>
              <a:gd name="adj1" fmla="val 50000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27711519" y="10141856"/>
            <a:ext cx="2460494" cy="845828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Planificación</a:t>
            </a:r>
            <a:endParaRPr lang="es-AR" sz="2200" dirty="0"/>
          </a:p>
        </p:txBody>
      </p:sp>
      <p:sp>
        <p:nvSpPr>
          <p:cNvPr id="147" name="146 Elipse"/>
          <p:cNvSpPr/>
          <p:nvPr/>
        </p:nvSpPr>
        <p:spPr>
          <a:xfrm>
            <a:off x="22230272" y="26407769"/>
            <a:ext cx="1869185" cy="814973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032" tIns="251013" rIns="502032" bIns="251013" spcCol="0" rtlCol="0" anchor="ctr"/>
          <a:lstStyle/>
          <a:p>
            <a:pPr algn="ctr"/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22092553" y="26344821"/>
            <a:ext cx="2135969" cy="845564"/>
          </a:xfrm>
          <a:prstGeom prst="rect">
            <a:avLst/>
          </a:prstGeom>
          <a:noFill/>
          <a:ln>
            <a:noFill/>
          </a:ln>
        </p:spPr>
        <p:txBody>
          <a:bodyPr wrap="square" lIns="502032" tIns="251013" rIns="502032" bIns="251013" rtlCol="0">
            <a:spAutoFit/>
          </a:bodyPr>
          <a:lstStyle/>
          <a:p>
            <a:pPr algn="ctr"/>
            <a:r>
              <a:rPr lang="es-A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</a:t>
            </a:r>
            <a:endParaRPr lang="es-A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58" name="157 Conector curvado"/>
          <p:cNvCxnSpPr/>
          <p:nvPr/>
        </p:nvCxnSpPr>
        <p:spPr>
          <a:xfrm rot="5400000">
            <a:off x="19942602" y="21432964"/>
            <a:ext cx="8106240" cy="1442814"/>
          </a:xfrm>
          <a:prstGeom prst="curvedConnector3">
            <a:avLst>
              <a:gd name="adj1" fmla="val 50000"/>
            </a:avLst>
          </a:prstGeom>
          <a:ln w="190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22200602" y="14936484"/>
            <a:ext cx="3088348" cy="845483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2200" b="1" dirty="0" smtClean="0"/>
              <a:t>Como trabajamos</a:t>
            </a:r>
            <a:endParaRPr lang="es-AR" sz="2200" b="1" dirty="0"/>
          </a:p>
        </p:txBody>
      </p:sp>
      <p:cxnSp>
        <p:nvCxnSpPr>
          <p:cNvPr id="176" name="175 Conector curvado"/>
          <p:cNvCxnSpPr>
            <a:endCxn id="108" idx="1"/>
          </p:cNvCxnSpPr>
          <p:nvPr/>
        </p:nvCxnSpPr>
        <p:spPr>
          <a:xfrm rot="5400000" flipH="1" flipV="1">
            <a:off x="21104921" y="5703410"/>
            <a:ext cx="9136342" cy="7161078"/>
          </a:xfrm>
          <a:prstGeom prst="curvedConnector2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curvado"/>
          <p:cNvCxnSpPr>
            <a:endCxn id="91" idx="5"/>
          </p:cNvCxnSpPr>
          <p:nvPr/>
        </p:nvCxnSpPr>
        <p:spPr>
          <a:xfrm rot="16200000" flipV="1">
            <a:off x="21760405" y="14452576"/>
            <a:ext cx="3027821" cy="2885630"/>
          </a:xfrm>
          <a:prstGeom prst="curvedConnector3">
            <a:avLst>
              <a:gd name="adj1" fmla="val 50000"/>
            </a:avLst>
          </a:prstGeom>
          <a:ln w="190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85 CuadroTexto"/>
          <p:cNvSpPr txBox="1"/>
          <p:nvPr/>
        </p:nvSpPr>
        <p:spPr>
          <a:xfrm>
            <a:off x="22553232" y="18603092"/>
            <a:ext cx="2368920" cy="845483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2200" b="1" dirty="0" smtClean="0"/>
              <a:t>Un vistazo..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2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806" y="9877315"/>
            <a:ext cx="3498925" cy="12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317528" y="8853562"/>
            <a:ext cx="1890173" cy="141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D:\Presentacion\segunda\DSC0447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746477" y="10222059"/>
            <a:ext cx="2683841" cy="1616380"/>
          </a:xfrm>
          <a:prstGeom prst="rect">
            <a:avLst/>
          </a:prstGeom>
          <a:noFill/>
        </p:spPr>
      </p:pic>
      <p:pic>
        <p:nvPicPr>
          <p:cNvPr id="1030" name="Picture 6" descr="D:\Presentacion\segunda\DSC04468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992522" y="12162587"/>
            <a:ext cx="3524959" cy="1296478"/>
          </a:xfrm>
          <a:prstGeom prst="rect">
            <a:avLst/>
          </a:prstGeom>
          <a:noFill/>
        </p:spPr>
      </p:pic>
      <p:sp>
        <p:nvSpPr>
          <p:cNvPr id="144" name="Down Arrow 143"/>
          <p:cNvSpPr/>
          <p:nvPr/>
        </p:nvSpPr>
        <p:spPr>
          <a:xfrm>
            <a:off x="25522280" y="31608091"/>
            <a:ext cx="1800201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4" rIns="91394" bIns="45694" rtlCol="0" anchor="ctr"/>
          <a:lstStyle/>
          <a:p>
            <a:pPr algn="ctr"/>
            <a:endParaRPr lang="en-US" dirty="0"/>
          </a:p>
        </p:txBody>
      </p:sp>
      <p:sp>
        <p:nvSpPr>
          <p:cNvPr id="156" name="Down Arrow 155"/>
          <p:cNvSpPr/>
          <p:nvPr/>
        </p:nvSpPr>
        <p:spPr>
          <a:xfrm>
            <a:off x="25725238" y="33408291"/>
            <a:ext cx="1800201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4" rIns="91394" bIns="45694" rtlCol="0" anchor="ctr"/>
          <a:lstStyle/>
          <a:p>
            <a:pPr algn="ctr"/>
            <a:endParaRPr lang="en-US" dirty="0"/>
          </a:p>
        </p:txBody>
      </p:sp>
      <p:cxnSp>
        <p:nvCxnSpPr>
          <p:cNvPr id="105" name="104 Conector curvado"/>
          <p:cNvCxnSpPr>
            <a:stCxn id="147" idx="4"/>
          </p:cNvCxnSpPr>
          <p:nvPr/>
        </p:nvCxnSpPr>
        <p:spPr>
          <a:xfrm rot="5400000">
            <a:off x="21910339" y="28229330"/>
            <a:ext cx="2261115" cy="247938"/>
          </a:xfrm>
          <a:prstGeom prst="curvedConnector3">
            <a:avLst>
              <a:gd name="adj1" fmla="val 50000"/>
            </a:avLst>
          </a:prstGeom>
          <a:ln w="1016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:\Presentacion\segunda\DSC04471.JPG"/>
          <p:cNvPicPr>
            <a:picLocks noChangeAspect="1" noChangeArrowheads="1"/>
          </p:cNvPicPr>
          <p:nvPr/>
        </p:nvPicPr>
        <p:blipFill>
          <a:blip r:embed="rId11" cstate="print">
            <a:lum bright="30000" contrast="37000"/>
          </a:blip>
          <a:srcRect/>
          <a:stretch>
            <a:fillRect/>
          </a:stretch>
        </p:blipFill>
        <p:spPr bwMode="auto">
          <a:xfrm>
            <a:off x="33823817" y="15033019"/>
            <a:ext cx="1677444" cy="1258084"/>
          </a:xfrm>
          <a:prstGeom prst="rect">
            <a:avLst/>
          </a:prstGeom>
          <a:noFill/>
        </p:spPr>
      </p:pic>
      <p:sp>
        <p:nvSpPr>
          <p:cNvPr id="26" name="25 Elipse"/>
          <p:cNvSpPr/>
          <p:nvPr/>
        </p:nvSpPr>
        <p:spPr>
          <a:xfrm>
            <a:off x="36306555" y="17852646"/>
            <a:ext cx="1948075" cy="1445228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12" name="111 Conector curvado"/>
          <p:cNvCxnSpPr/>
          <p:nvPr/>
        </p:nvCxnSpPr>
        <p:spPr>
          <a:xfrm>
            <a:off x="27430318" y="17852645"/>
            <a:ext cx="8960130" cy="1019791"/>
          </a:xfrm>
          <a:prstGeom prst="curvedConnector3">
            <a:avLst>
              <a:gd name="adj1" fmla="val 49680"/>
            </a:avLst>
          </a:prstGeom>
          <a:ln w="190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3578672" y="18147097"/>
            <a:ext cx="2167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/>
              <a:t>Arquitectura </a:t>
            </a:r>
            <a:endParaRPr lang="es-AR" sz="2200" b="1" dirty="0"/>
          </a:p>
        </p:txBody>
      </p:sp>
      <p:pic>
        <p:nvPicPr>
          <p:cNvPr id="39" name="38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30" y="24911347"/>
            <a:ext cx="17876173" cy="11993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131 Elipse"/>
          <p:cNvSpPr/>
          <p:nvPr/>
        </p:nvSpPr>
        <p:spPr>
          <a:xfrm>
            <a:off x="32332000" y="22012506"/>
            <a:ext cx="3251802" cy="1830379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2588578" y="22399307"/>
            <a:ext cx="2738646" cy="1122748"/>
          </a:xfrm>
          <a:prstGeom prst="rect">
            <a:avLst/>
          </a:prstGeom>
          <a:noFill/>
        </p:spPr>
        <p:txBody>
          <a:bodyPr wrap="square" lIns="502296" tIns="251145" rIns="502296" bIns="251145" rtlCol="0">
            <a:spAutoFit/>
          </a:bodyPr>
          <a:lstStyle/>
          <a:p>
            <a:pPr algn="ctr"/>
            <a:r>
              <a:rPr lang="es-AR" sz="2000" dirty="0"/>
              <a:t>D</a:t>
            </a:r>
            <a:r>
              <a:rPr lang="es-AR" sz="2000" dirty="0" smtClean="0"/>
              <a:t>iagrama </a:t>
            </a:r>
            <a:r>
              <a:rPr lang="es-AR" sz="2000" dirty="0"/>
              <a:t>estático</a:t>
            </a:r>
            <a:endParaRPr lang="es-AR" sz="2000" b="1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30207701" y="22030853"/>
            <a:ext cx="1909252" cy="845749"/>
          </a:xfrm>
          <a:prstGeom prst="rect">
            <a:avLst/>
          </a:prstGeom>
          <a:noFill/>
        </p:spPr>
        <p:txBody>
          <a:bodyPr wrap="square" lIns="502296" tIns="251145" rIns="502296" bIns="251145" rtlCol="0">
            <a:spAutoFit/>
          </a:bodyPr>
          <a:lstStyle/>
          <a:p>
            <a:r>
              <a:rPr lang="es-AR" sz="2200" b="1" dirty="0" smtClean="0"/>
              <a:t>Diseño</a:t>
            </a:r>
            <a:endParaRPr lang="es-AR" sz="2200" b="1" dirty="0"/>
          </a:p>
        </p:txBody>
      </p:sp>
      <p:cxnSp>
        <p:nvCxnSpPr>
          <p:cNvPr id="48" name="47 Conector recto"/>
          <p:cNvCxnSpPr>
            <a:stCxn id="132" idx="4"/>
          </p:cNvCxnSpPr>
          <p:nvPr/>
        </p:nvCxnSpPr>
        <p:spPr>
          <a:xfrm flipH="1">
            <a:off x="30027530" y="23842885"/>
            <a:ext cx="3930371" cy="106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132" idx="4"/>
          </p:cNvCxnSpPr>
          <p:nvPr/>
        </p:nvCxnSpPr>
        <p:spPr>
          <a:xfrm>
            <a:off x="33957901" y="23842885"/>
            <a:ext cx="13945802" cy="106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curvado"/>
          <p:cNvCxnSpPr>
            <a:stCxn id="26" idx="6"/>
          </p:cNvCxnSpPr>
          <p:nvPr/>
        </p:nvCxnSpPr>
        <p:spPr>
          <a:xfrm flipV="1">
            <a:off x="38254630" y="18168566"/>
            <a:ext cx="3782208" cy="406694"/>
          </a:xfrm>
          <a:prstGeom prst="curvedConnector3">
            <a:avLst>
              <a:gd name="adj1" fmla="val 50000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curvado"/>
          <p:cNvCxnSpPr>
            <a:stCxn id="26" idx="5"/>
          </p:cNvCxnSpPr>
          <p:nvPr/>
        </p:nvCxnSpPr>
        <p:spPr>
          <a:xfrm rot="16200000" flipH="1">
            <a:off x="38043741" y="19011825"/>
            <a:ext cx="2152714" cy="2301514"/>
          </a:xfrm>
          <a:prstGeom prst="curvedConnector2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curvado"/>
          <p:cNvCxnSpPr>
            <a:stCxn id="26" idx="0"/>
          </p:cNvCxnSpPr>
          <p:nvPr/>
        </p:nvCxnSpPr>
        <p:spPr>
          <a:xfrm rot="5400000" flipH="1" flipV="1">
            <a:off x="36109499" y="14996530"/>
            <a:ext cx="4027211" cy="1685023"/>
          </a:xfrm>
          <a:prstGeom prst="curvedConnector3">
            <a:avLst>
              <a:gd name="adj1" fmla="val 50000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55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616" y="10519226"/>
            <a:ext cx="6600825" cy="2638425"/>
          </a:xfrm>
          <a:prstGeom prst="rect">
            <a:avLst/>
          </a:prstGeom>
        </p:spPr>
      </p:pic>
      <p:sp>
        <p:nvSpPr>
          <p:cNvPr id="161" name="160 CuadroTexto"/>
          <p:cNvSpPr txBox="1"/>
          <p:nvPr/>
        </p:nvSpPr>
        <p:spPr>
          <a:xfrm>
            <a:off x="37894478" y="13023330"/>
            <a:ext cx="3149346" cy="845749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Estructura General</a:t>
            </a:r>
            <a:endParaRPr lang="es-AR" sz="2200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39469151" y="17318524"/>
            <a:ext cx="3269187" cy="845749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Estructura Procesos</a:t>
            </a:r>
            <a:endParaRPr lang="es-AR" sz="2200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38110615" y="19798779"/>
            <a:ext cx="3420446" cy="845749"/>
          </a:xfrm>
          <a:prstGeom prst="rect">
            <a:avLst/>
          </a:prstGeom>
          <a:noFill/>
        </p:spPr>
        <p:txBody>
          <a:bodyPr wrap="none" lIns="502296" tIns="251145" rIns="502296" bIns="251145" rtlCol="0">
            <a:spAutoFit/>
          </a:bodyPr>
          <a:lstStyle/>
          <a:p>
            <a:r>
              <a:rPr lang="es-AR" sz="2200" dirty="0" smtClean="0"/>
              <a:t>Estructura Aplicación</a:t>
            </a:r>
            <a:endParaRPr lang="es-AR" sz="2200" dirty="0"/>
          </a:p>
        </p:txBody>
      </p:sp>
      <p:sp>
        <p:nvSpPr>
          <p:cNvPr id="83" name="82 CuadroTexto"/>
          <p:cNvSpPr txBox="1"/>
          <p:nvPr/>
        </p:nvSpPr>
        <p:spPr>
          <a:xfrm>
            <a:off x="36438566" y="18230265"/>
            <a:ext cx="165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/>
              <a:t>Arquitectura Multinivel</a:t>
            </a:r>
            <a:endParaRPr lang="es-AR" sz="2200" dirty="0"/>
          </a:p>
        </p:txBody>
      </p:sp>
      <p:sp>
        <p:nvSpPr>
          <p:cNvPr id="91" name="90 Elipse"/>
          <p:cNvSpPr/>
          <p:nvPr/>
        </p:nvSpPr>
        <p:spPr>
          <a:xfrm>
            <a:off x="20309961" y="13444761"/>
            <a:ext cx="1782594" cy="109743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032" tIns="251013" rIns="502032" bIns="251013" spcCol="0" rtlCol="0" anchor="ctr"/>
          <a:lstStyle/>
          <a:p>
            <a:pPr algn="ctr"/>
            <a:endParaRPr lang="es-AR" dirty="0"/>
          </a:p>
        </p:txBody>
      </p:sp>
      <p:sp>
        <p:nvSpPr>
          <p:cNvPr id="92" name="91 CuadroTexto"/>
          <p:cNvSpPr txBox="1"/>
          <p:nvPr/>
        </p:nvSpPr>
        <p:spPr>
          <a:xfrm>
            <a:off x="20036607" y="13606091"/>
            <a:ext cx="2255857" cy="814705"/>
          </a:xfrm>
          <a:prstGeom prst="rect">
            <a:avLst/>
          </a:prstGeom>
          <a:noFill/>
          <a:ln>
            <a:noFill/>
          </a:ln>
        </p:spPr>
        <p:txBody>
          <a:bodyPr wrap="square" lIns="502032" tIns="251013" rIns="502032" bIns="251013" rtlCol="0">
            <a:spAutoFit/>
          </a:bodyPr>
          <a:lstStyle>
            <a:defPPr>
              <a:defRPr lang="es-AR"/>
            </a:defPPr>
            <a:lvl1pPr algn="ctr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AR" dirty="0" smtClean="0"/>
              <a:t>ScrumUP</a:t>
            </a:r>
            <a:endParaRPr lang="es-AR" dirty="0"/>
          </a:p>
        </p:txBody>
      </p:sp>
      <p:cxnSp>
        <p:nvCxnSpPr>
          <p:cNvPr id="93" name="92 Conector curvado"/>
          <p:cNvCxnSpPr>
            <a:stCxn id="91" idx="7"/>
          </p:cNvCxnSpPr>
          <p:nvPr/>
        </p:nvCxnSpPr>
        <p:spPr>
          <a:xfrm rot="16200000" flipV="1">
            <a:off x="15593033" y="7367011"/>
            <a:ext cx="8284229" cy="4192701"/>
          </a:xfrm>
          <a:prstGeom prst="curvedConnector3">
            <a:avLst>
              <a:gd name="adj1" fmla="val 88632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curvado"/>
          <p:cNvCxnSpPr>
            <a:stCxn id="91" idx="3"/>
          </p:cNvCxnSpPr>
          <p:nvPr/>
        </p:nvCxnSpPr>
        <p:spPr>
          <a:xfrm rot="5400000">
            <a:off x="17667171" y="14014613"/>
            <a:ext cx="2536979" cy="3270713"/>
          </a:xfrm>
          <a:prstGeom prst="curvedConnector2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curvado"/>
          <p:cNvCxnSpPr>
            <a:stCxn id="91" idx="0"/>
          </p:cNvCxnSpPr>
          <p:nvPr/>
        </p:nvCxnSpPr>
        <p:spPr>
          <a:xfrm rot="16200000" flipV="1">
            <a:off x="15820034" y="8063536"/>
            <a:ext cx="3455058" cy="7307391"/>
          </a:xfrm>
          <a:prstGeom prst="curvedConnector2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 redondeado"/>
          <p:cNvSpPr/>
          <p:nvPr/>
        </p:nvSpPr>
        <p:spPr>
          <a:xfrm>
            <a:off x="13771911" y="22831387"/>
            <a:ext cx="7056784" cy="62773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7" name="96 CuadroTexto"/>
          <p:cNvSpPr txBox="1"/>
          <p:nvPr/>
        </p:nvSpPr>
        <p:spPr>
          <a:xfrm>
            <a:off x="18173155" y="23350988"/>
            <a:ext cx="2547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24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s-AR" sz="2800" dirty="0"/>
              <a:t>Metodología</a:t>
            </a:r>
          </a:p>
          <a:p>
            <a:r>
              <a:rPr lang="es-AR" sz="2800" dirty="0"/>
              <a:t>de Trabajo</a:t>
            </a:r>
          </a:p>
        </p:txBody>
      </p:sp>
      <p:sp>
        <p:nvSpPr>
          <p:cNvPr id="98" name="97 Rectángulo redondeado"/>
          <p:cNvSpPr/>
          <p:nvPr/>
        </p:nvSpPr>
        <p:spPr>
          <a:xfrm>
            <a:off x="2265284" y="7609941"/>
            <a:ext cx="11665296" cy="44368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9" name="98 CuadroTexto"/>
          <p:cNvSpPr txBox="1"/>
          <p:nvPr/>
        </p:nvSpPr>
        <p:spPr>
          <a:xfrm>
            <a:off x="2553316" y="7726329"/>
            <a:ext cx="748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latin typeface="Courier New" pitchFamily="49" charset="0"/>
                <a:cs typeface="Courier New" pitchFamily="49" charset="0"/>
              </a:rPr>
              <a:t>Metodología: Soporte al </a:t>
            </a:r>
            <a:r>
              <a:rPr lang="es-AR" sz="2800" b="1" dirty="0" smtClean="0">
                <a:latin typeface="Courier New" pitchFamily="49" charset="0"/>
                <a:cs typeface="Courier New" pitchFamily="49" charset="0"/>
              </a:rPr>
              <a:t>Desarrollo</a:t>
            </a:r>
            <a:endParaRPr lang="es-AR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16" y="8187994"/>
            <a:ext cx="33147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101 Diagrama"/>
          <p:cNvGraphicFramePr/>
          <p:nvPr>
            <p:extLst>
              <p:ext uri="{D42A27DB-BD31-4B8C-83A1-F6EECF244321}">
                <p14:modId xmlns:p14="http://schemas.microsoft.com/office/powerpoint/2010/main" val="630401890"/>
              </p:ext>
            </p:extLst>
          </p:nvPr>
        </p:nvGraphicFramePr>
        <p:xfrm>
          <a:off x="6150603" y="7207631"/>
          <a:ext cx="7319711" cy="5241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04" name="103 Diagrama"/>
          <p:cNvGraphicFramePr/>
          <p:nvPr>
            <p:extLst>
              <p:ext uri="{D42A27DB-BD31-4B8C-83A1-F6EECF244321}">
                <p14:modId xmlns:p14="http://schemas.microsoft.com/office/powerpoint/2010/main" val="2450646745"/>
              </p:ext>
            </p:extLst>
          </p:nvPr>
        </p:nvGraphicFramePr>
        <p:xfrm>
          <a:off x="12979822" y="22829728"/>
          <a:ext cx="7419003" cy="614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108" name="107 Rectángulo redondeado"/>
          <p:cNvSpPr/>
          <p:nvPr/>
        </p:nvSpPr>
        <p:spPr>
          <a:xfrm>
            <a:off x="29253631" y="1658113"/>
            <a:ext cx="8496945" cy="61153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108 Rectángulo redondeado"/>
          <p:cNvSpPr/>
          <p:nvPr/>
        </p:nvSpPr>
        <p:spPr>
          <a:xfrm>
            <a:off x="9523439" y="0"/>
            <a:ext cx="17319520" cy="52827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109 CuadroTexto"/>
          <p:cNvSpPr txBox="1"/>
          <p:nvPr/>
        </p:nvSpPr>
        <p:spPr>
          <a:xfrm>
            <a:off x="9955489" y="284611"/>
            <a:ext cx="963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latin typeface="Courier New" pitchFamily="49" charset="0"/>
                <a:cs typeface="Courier New" pitchFamily="49" charset="0"/>
              </a:rPr>
              <a:t>WPR: Informe semanal del Estado del Proyecto</a:t>
            </a:r>
            <a:endParaRPr lang="es-AR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59" y="1237004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103" y="1275727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113 Flecha derecha"/>
          <p:cNvSpPr/>
          <p:nvPr/>
        </p:nvSpPr>
        <p:spPr>
          <a:xfrm>
            <a:off x="14451593" y="2372843"/>
            <a:ext cx="1048510" cy="936104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114 Flecha derecha"/>
          <p:cNvSpPr/>
          <p:nvPr/>
        </p:nvSpPr>
        <p:spPr>
          <a:xfrm>
            <a:off x="20180623" y="2444851"/>
            <a:ext cx="1048510" cy="936104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733" y="572643"/>
            <a:ext cx="556861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117 CuadroTexto"/>
          <p:cNvSpPr txBox="1"/>
          <p:nvPr/>
        </p:nvSpPr>
        <p:spPr>
          <a:xfrm>
            <a:off x="29842797" y="205183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latin typeface="Courier New" pitchFamily="49" charset="0"/>
                <a:cs typeface="Courier New" pitchFamily="49" charset="0"/>
              </a:rPr>
              <a:t>Métricas</a:t>
            </a:r>
            <a:endParaRPr lang="es-AR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464" y="5296742"/>
            <a:ext cx="5438778" cy="234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124 CuadroTexto"/>
          <p:cNvSpPr txBox="1"/>
          <p:nvPr/>
        </p:nvSpPr>
        <p:spPr>
          <a:xfrm>
            <a:off x="1337407" y="13419525"/>
            <a:ext cx="1049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err="1" smtClean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AR" sz="2800" b="1" dirty="0" smtClean="0">
                <a:latin typeface="Courier New" pitchFamily="49" charset="0"/>
                <a:cs typeface="Courier New" pitchFamily="49" charset="0"/>
              </a:rPr>
              <a:t> ONE: Herramienta de Gestión del Proyecto</a:t>
            </a:r>
            <a:endParaRPr lang="es-A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458543" y="20590867"/>
            <a:ext cx="492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Planeamiento del Producto: </a:t>
            </a:r>
            <a:r>
              <a:rPr lang="es-AR" sz="2000" b="1" dirty="0" err="1" smtClean="0"/>
              <a:t>Product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Backlog</a:t>
            </a:r>
            <a:endParaRPr lang="es-AR" sz="2000" b="1" dirty="0"/>
          </a:p>
        </p:txBody>
      </p:sp>
      <p:sp>
        <p:nvSpPr>
          <p:cNvPr id="133" name="132 Flecha derecha"/>
          <p:cNvSpPr/>
          <p:nvPr/>
        </p:nvSpPr>
        <p:spPr>
          <a:xfrm>
            <a:off x="7478773" y="14549578"/>
            <a:ext cx="1048510" cy="936104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133 CuadroTexto"/>
          <p:cNvSpPr txBox="1"/>
          <p:nvPr/>
        </p:nvSpPr>
        <p:spPr>
          <a:xfrm>
            <a:off x="11894953" y="16486411"/>
            <a:ext cx="38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Planeamiento del Sprint:  </a:t>
            </a:r>
            <a:r>
              <a:rPr lang="es-AR" sz="2000" b="1" dirty="0" err="1" smtClean="0"/>
              <a:t>Backlog</a:t>
            </a:r>
            <a:endParaRPr lang="es-AR" sz="2000" b="1" dirty="0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28" y="17143052"/>
            <a:ext cx="8677472" cy="492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136 Flecha derecha"/>
          <p:cNvSpPr/>
          <p:nvPr/>
        </p:nvSpPr>
        <p:spPr>
          <a:xfrm rot="5400000">
            <a:off x="11123420" y="16398598"/>
            <a:ext cx="1048510" cy="936104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9" name="138 CuadroTexto"/>
          <p:cNvSpPr txBox="1"/>
          <p:nvPr/>
        </p:nvSpPr>
        <p:spPr>
          <a:xfrm>
            <a:off x="10762805" y="22039579"/>
            <a:ext cx="3981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Seguimiento del Sprint:  </a:t>
            </a:r>
            <a:r>
              <a:rPr lang="es-AR" sz="2000" b="1" dirty="0" err="1" smtClean="0"/>
              <a:t>StoryBoard</a:t>
            </a:r>
            <a:endParaRPr lang="es-AR" sz="2000" b="1" dirty="0"/>
          </a:p>
        </p:txBody>
      </p:sp>
      <p:cxnSp>
        <p:nvCxnSpPr>
          <p:cNvPr id="149" name="148 Conector curvado"/>
          <p:cNvCxnSpPr>
            <a:stCxn id="91" idx="4"/>
          </p:cNvCxnSpPr>
          <p:nvPr/>
        </p:nvCxnSpPr>
        <p:spPr>
          <a:xfrm rot="5400000">
            <a:off x="15991231" y="17273683"/>
            <a:ext cx="7941515" cy="2478541"/>
          </a:xfrm>
          <a:prstGeom prst="curvedConnector3">
            <a:avLst>
              <a:gd name="adj1" fmla="val 50000"/>
            </a:avLst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83" y="29483857"/>
            <a:ext cx="12736442" cy="795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545" y="3134673"/>
            <a:ext cx="41624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5589" y="2742482"/>
            <a:ext cx="3152546" cy="242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21491" y="14145503"/>
            <a:ext cx="7056784" cy="637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9379423" y="13892704"/>
            <a:ext cx="6480720" cy="266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119" descr="Estructura Procesos.jp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2431095" y="13174043"/>
            <a:ext cx="7570421" cy="61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Lecciones Aprendidas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20916673"/>
              </p:ext>
            </p:extLst>
          </p:nvPr>
        </p:nvGraphicFramePr>
        <p:xfrm>
          <a:off x="4482879" y="6333283"/>
          <a:ext cx="44428936" cy="2952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487099" y="-712613"/>
            <a:ext cx="7045896" cy="704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358" y="26629254"/>
            <a:ext cx="15657358" cy="1109109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64343" y="11301835"/>
            <a:ext cx="11737304" cy="88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4746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4847" y="-867517"/>
            <a:ext cx="44430209" cy="6287558"/>
          </a:xfrm>
        </p:spPr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449100443"/>
              </p:ext>
            </p:extLst>
          </p:nvPr>
        </p:nvGraphicFramePr>
        <p:xfrm>
          <a:off x="3618783" y="3740995"/>
          <a:ext cx="45221024" cy="324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965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 dirty="0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21" y="12919599"/>
            <a:ext cx="22973452" cy="22872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&lt;/SectionOptions&gt;&#10;  &lt;GalleryItemID&gt;BackgroundGalleryItem4&lt;/GalleryItemID&gt;&#10;&lt;/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671</Words>
  <Application>Microsoft Office PowerPoint</Application>
  <PresentationFormat>Personalizado</PresentationFormat>
  <Paragraphs>127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Tema de Office</vt:lpstr>
      <vt:lpstr>Entrenamiento</vt:lpstr>
      <vt:lpstr>EDU@R 2.0</vt:lpstr>
      <vt:lpstr>EQUIPO DE TRABAJO</vt:lpstr>
      <vt:lpstr>AGENDA</vt:lpstr>
      <vt:lpstr>Presentación de PowerPoint</vt:lpstr>
      <vt:lpstr>EDU@R 2.0</vt:lpstr>
      <vt:lpstr>Lecciones Aprendidas  </vt:lpstr>
      <vt:lpstr>Lecciones Aprendidas</vt:lpstr>
      <vt:lpstr>Lecciones Aprendidas</vt:lpstr>
      <vt:lpstr>¿Preguntas?</vt:lpstr>
      <vt:lpstr>Gracias!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EDU@R 2.0</dc:title>
  <dc:creator>MartinH</dc:creator>
  <cp:lastModifiedBy>Laupra Pastorino</cp:lastModifiedBy>
  <cp:revision>91</cp:revision>
  <dcterms:created xsi:type="dcterms:W3CDTF">2011-06-20T20:48:48Z</dcterms:created>
  <dcterms:modified xsi:type="dcterms:W3CDTF">2011-08-23T21:37:06Z</dcterms:modified>
</cp:coreProperties>
</file>