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7" r:id="rId4"/>
    <p:sldId id="258" r:id="rId5"/>
    <p:sldId id="259" r:id="rId6"/>
    <p:sldId id="260" r:id="rId7"/>
    <p:sldId id="256" r:id="rId8"/>
    <p:sldId id="263" r:id="rId9"/>
    <p:sldId id="264" r:id="rId10"/>
    <p:sldId id="265" r:id="rId11"/>
    <p:sldId id="266" r:id="rId12"/>
    <p:sldId id="262" r:id="rId13"/>
  </p:sldIdLst>
  <p:sldSz cx="50298350" cy="37725350"/>
  <p:notesSz cx="6858000" cy="9144000"/>
  <p:defaultTextStyle>
    <a:defPPr>
      <a:defRPr lang="es-AR"/>
    </a:defPPr>
    <a:lvl1pPr marL="0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1pPr>
    <a:lvl2pPr marL="2510200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2pPr>
    <a:lvl3pPr marL="5020406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3pPr>
    <a:lvl4pPr marL="7530607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4pPr>
    <a:lvl5pPr marL="10040807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5pPr>
    <a:lvl6pPr marL="12551013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6pPr>
    <a:lvl7pPr marL="15061214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7pPr>
    <a:lvl8pPr marL="17571409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8pPr>
    <a:lvl9pPr marL="20081609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AF8BF521-DCE6-4469-A22B-203ED5A6D7B4}">
          <p14:sldIdLst>
            <p14:sldId id="257"/>
            <p14:sldId id="258"/>
            <p14:sldId id="259"/>
          </p14:sldIdLst>
        </p14:section>
        <p14:section name="Situación Actual" id="{2A324C55-8526-4745-BB58-5F2A0BD0AC5C}">
          <p14:sldIdLst>
            <p14:sldId id="260"/>
            <p14:sldId id="256"/>
          </p14:sldIdLst>
        </p14:section>
        <p14:section name="Sumarizando" id="{93FC561E-6398-4F4A-BD5B-D98FA4712AA6}">
          <p14:sldIdLst>
            <p14:sldId id="263"/>
            <p14:sldId id="264"/>
            <p14:sldId id="265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86476" autoAdjust="0"/>
  </p:normalViewPr>
  <p:slideViewPr>
    <p:cSldViewPr>
      <p:cViewPr>
        <p:scale>
          <a:sx n="10" d="100"/>
          <a:sy n="10" d="100"/>
        </p:scale>
        <p:origin x="-1716" y="-306"/>
      </p:cViewPr>
      <p:guideLst>
        <p:guide orient="horz" pos="11882"/>
        <p:guide pos="1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5FFF-D2AC-4637-A3CB-1990827108E3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2378C-7B5D-4684-9BB1-90436A5E26F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512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2510200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5020406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7530607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10040807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12551013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5061214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7571409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20081609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2</a:t>
            </a:fld>
            <a:endParaRPr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3</a:t>
            </a:fld>
            <a:endParaRPr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 que usa transiciones.</a:t>
            </a:r>
            <a:endParaRPr lang="es-ES" sz="12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smtClean="0">
                <a:solidFill>
                  <a:prstClr val="black"/>
                </a:solidFill>
              </a:rPr>
              <a:pPr/>
              <a:t>4</a:t>
            </a:fld>
            <a:endParaRPr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2378C-7B5D-4684-9BB1-90436A5E26F0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8</a:t>
            </a:fld>
            <a:endParaRPr lang="es-E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s-ES" smtClean="0"/>
              <a:pPr/>
              <a:t>9</a:t>
            </a:fld>
            <a:endParaRPr lang="es-E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72376" y="11719346"/>
            <a:ext cx="42753598" cy="80864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44753" y="21377698"/>
            <a:ext cx="35208845" cy="96409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1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848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65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6466304" y="1510793"/>
            <a:ext cx="11317129" cy="32188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14918" y="1510793"/>
            <a:ext cx="33113080" cy="32188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023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734047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2578398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387638" y="-17474349"/>
            <a:ext cx="15509311" cy="504580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9175" y="16766841"/>
            <a:ext cx="23891716" cy="7492674"/>
          </a:xfrm>
        </p:spPr>
        <p:txBody>
          <a:bodyPr anchor="b" anchorCtr="0"/>
          <a:lstStyle>
            <a:lvl1pPr algn="l" eaLnBrk="1" latinLnBrk="0" hangingPunct="1">
              <a:defRPr kumimoji="0" lang="es-ES" sz="22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304609" y="29341939"/>
            <a:ext cx="11736282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9900"/>
            </a:lvl1pPr>
          </a:lstStyle>
          <a:p>
            <a:r>
              <a:rPr kumimoji="0" lang="es-ES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3906711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74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724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2376" y="8802607"/>
            <a:ext cx="22215105" cy="24896987"/>
          </a:xfrm>
        </p:spPr>
        <p:txBody>
          <a:bodyPr/>
          <a:lstStyle>
            <a:lvl1pPr eaLnBrk="1" latinLnBrk="0" hangingPunct="1">
              <a:defRPr kumimoji="0" lang="es-ES" sz="15400"/>
            </a:lvl1pPr>
            <a:lvl2pPr eaLnBrk="1" latinLnBrk="0" hangingPunct="1">
              <a:defRPr kumimoji="0" lang="es-ES" sz="13200"/>
            </a:lvl2pPr>
            <a:lvl3pPr eaLnBrk="1" latinLnBrk="0" hangingPunct="1">
              <a:defRPr kumimoji="0" lang="es-ES" sz="11000"/>
            </a:lvl3pPr>
            <a:lvl4pPr eaLnBrk="1" latinLnBrk="0" hangingPunct="1">
              <a:defRPr kumimoji="0" lang="es-ES" sz="9900"/>
            </a:lvl4pPr>
            <a:lvl5pPr eaLnBrk="1" latinLnBrk="0" hangingPunct="1">
              <a:defRPr kumimoji="0" lang="es-ES" sz="9900"/>
            </a:lvl5pPr>
            <a:lvl6pPr eaLnBrk="1" latinLnBrk="0" hangingPunct="1">
              <a:defRPr kumimoji="0" lang="es-ES" sz="9900"/>
            </a:lvl6pPr>
            <a:lvl7pPr eaLnBrk="1" latinLnBrk="0" hangingPunct="1">
              <a:defRPr kumimoji="0" lang="es-ES" sz="9900"/>
            </a:lvl7pPr>
            <a:lvl8pPr eaLnBrk="1" latinLnBrk="0" hangingPunct="1">
              <a:defRPr kumimoji="0" lang="es-ES" sz="9900"/>
            </a:lvl8pPr>
            <a:lvl9pPr eaLnBrk="1" latinLnBrk="0" hangingPunct="1">
              <a:defRPr kumimoji="0" lang="es-ES" sz="9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25786" y="8802607"/>
            <a:ext cx="22215105" cy="24896987"/>
          </a:xfrm>
        </p:spPr>
        <p:txBody>
          <a:bodyPr/>
          <a:lstStyle>
            <a:lvl1pPr eaLnBrk="1" latinLnBrk="0" hangingPunct="1">
              <a:defRPr kumimoji="0" lang="es-ES" sz="15400"/>
            </a:lvl1pPr>
            <a:lvl2pPr eaLnBrk="1" latinLnBrk="0" hangingPunct="1">
              <a:defRPr kumimoji="0" lang="es-ES" sz="13200"/>
            </a:lvl2pPr>
            <a:lvl3pPr eaLnBrk="1" latinLnBrk="0" hangingPunct="1">
              <a:defRPr kumimoji="0" lang="es-ES" sz="11000"/>
            </a:lvl3pPr>
            <a:lvl4pPr eaLnBrk="1" latinLnBrk="0" hangingPunct="1">
              <a:defRPr kumimoji="0" lang="es-ES" sz="9900"/>
            </a:lvl4pPr>
            <a:lvl5pPr eaLnBrk="1" latinLnBrk="0" hangingPunct="1">
              <a:defRPr kumimoji="0" lang="es-ES" sz="9900"/>
            </a:lvl5pPr>
            <a:lvl6pPr eaLnBrk="1" latinLnBrk="0" hangingPunct="1">
              <a:defRPr kumimoji="0" lang="es-ES" sz="9900"/>
            </a:lvl6pPr>
            <a:lvl7pPr eaLnBrk="1" latinLnBrk="0" hangingPunct="1">
              <a:defRPr kumimoji="0" lang="es-ES" sz="9900"/>
            </a:lvl7pPr>
            <a:lvl8pPr eaLnBrk="1" latinLnBrk="0" hangingPunct="1">
              <a:defRPr kumimoji="0" lang="es-ES" sz="9900"/>
            </a:lvl8pPr>
            <a:lvl9pPr eaLnBrk="1" latinLnBrk="0" hangingPunct="1">
              <a:defRPr kumimoji="0" lang="es-ES" sz="9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272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2376" y="8444543"/>
            <a:ext cx="22223840" cy="3519283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13200" b="1"/>
            </a:lvl1pPr>
            <a:lvl2pPr marL="2510200" indent="0" eaLnBrk="1" latinLnBrk="0" hangingPunct="1">
              <a:buNone/>
              <a:defRPr kumimoji="0" lang="es-ES" sz="11000" b="1"/>
            </a:lvl2pPr>
            <a:lvl3pPr marL="5020406" indent="0" eaLnBrk="1" latinLnBrk="0" hangingPunct="1">
              <a:buNone/>
              <a:defRPr kumimoji="0" lang="es-ES" sz="9900" b="1"/>
            </a:lvl3pPr>
            <a:lvl4pPr marL="7530607" indent="0" eaLnBrk="1" latinLnBrk="0" hangingPunct="1">
              <a:buNone/>
              <a:defRPr kumimoji="0" lang="es-ES" sz="8800" b="1"/>
            </a:lvl4pPr>
            <a:lvl5pPr marL="10040807" indent="0" eaLnBrk="1" latinLnBrk="0" hangingPunct="1">
              <a:buNone/>
              <a:defRPr kumimoji="0" lang="es-ES" sz="8800" b="1"/>
            </a:lvl5pPr>
            <a:lvl6pPr marL="12551013" indent="0" eaLnBrk="1" latinLnBrk="0" hangingPunct="1">
              <a:buNone/>
              <a:defRPr kumimoji="0" lang="es-ES" sz="8800" b="1"/>
            </a:lvl6pPr>
            <a:lvl7pPr marL="15061214" indent="0" eaLnBrk="1" latinLnBrk="0" hangingPunct="1">
              <a:buNone/>
              <a:defRPr kumimoji="0" lang="es-ES" sz="8800" b="1"/>
            </a:lvl7pPr>
            <a:lvl8pPr marL="17571409" indent="0" eaLnBrk="1" latinLnBrk="0" hangingPunct="1">
              <a:buNone/>
              <a:defRPr kumimoji="0" lang="es-ES" sz="8800" b="1"/>
            </a:lvl8pPr>
            <a:lvl9pPr marL="20081609" indent="0" eaLnBrk="1" latinLnBrk="0" hangingPunct="1">
              <a:buNone/>
              <a:defRPr kumimoji="0" lang="es-ES" sz="88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2376" y="11963826"/>
            <a:ext cx="22223840" cy="21735743"/>
          </a:xfrm>
        </p:spPr>
        <p:txBody>
          <a:bodyPr/>
          <a:lstStyle>
            <a:lvl1pPr eaLnBrk="1" latinLnBrk="0" hangingPunct="1">
              <a:defRPr kumimoji="0" lang="es-ES" sz="13200"/>
            </a:lvl1pPr>
            <a:lvl2pPr eaLnBrk="1" latinLnBrk="0" hangingPunct="1">
              <a:defRPr kumimoji="0" lang="es-ES" sz="11000"/>
            </a:lvl2pPr>
            <a:lvl3pPr eaLnBrk="1" latinLnBrk="0" hangingPunct="1">
              <a:defRPr kumimoji="0" lang="es-ES" sz="9900"/>
            </a:lvl3pPr>
            <a:lvl4pPr eaLnBrk="1" latinLnBrk="0" hangingPunct="1">
              <a:defRPr kumimoji="0" lang="es-ES" sz="8800"/>
            </a:lvl4pPr>
            <a:lvl5pPr eaLnBrk="1" latinLnBrk="0" hangingPunct="1">
              <a:defRPr kumimoji="0" lang="es-ES" sz="8800"/>
            </a:lvl5pPr>
            <a:lvl6pPr eaLnBrk="1" latinLnBrk="0" hangingPunct="1">
              <a:defRPr kumimoji="0" lang="es-ES" sz="8800"/>
            </a:lvl6pPr>
            <a:lvl7pPr eaLnBrk="1" latinLnBrk="0" hangingPunct="1">
              <a:defRPr kumimoji="0" lang="es-ES" sz="8800"/>
            </a:lvl7pPr>
            <a:lvl8pPr eaLnBrk="1" latinLnBrk="0" hangingPunct="1">
              <a:defRPr kumimoji="0" lang="es-ES" sz="8800"/>
            </a:lvl8pPr>
            <a:lvl9pPr eaLnBrk="1" latinLnBrk="0" hangingPunct="1">
              <a:defRPr kumimoji="0" lang="es-ES" sz="8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08358" y="8444543"/>
            <a:ext cx="22232569" cy="3519283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13200" b="1"/>
            </a:lvl1pPr>
            <a:lvl2pPr marL="2510200" indent="0" eaLnBrk="1" latinLnBrk="0" hangingPunct="1">
              <a:buNone/>
              <a:defRPr kumimoji="0" lang="es-ES" sz="11000" b="1"/>
            </a:lvl2pPr>
            <a:lvl3pPr marL="5020406" indent="0" eaLnBrk="1" latinLnBrk="0" hangingPunct="1">
              <a:buNone/>
              <a:defRPr kumimoji="0" lang="es-ES" sz="9900" b="1"/>
            </a:lvl3pPr>
            <a:lvl4pPr marL="7530607" indent="0" eaLnBrk="1" latinLnBrk="0" hangingPunct="1">
              <a:buNone/>
              <a:defRPr kumimoji="0" lang="es-ES" sz="8800" b="1"/>
            </a:lvl4pPr>
            <a:lvl5pPr marL="10040807" indent="0" eaLnBrk="1" latinLnBrk="0" hangingPunct="1">
              <a:buNone/>
              <a:defRPr kumimoji="0" lang="es-ES" sz="8800" b="1"/>
            </a:lvl5pPr>
            <a:lvl6pPr marL="12551013" indent="0" eaLnBrk="1" latinLnBrk="0" hangingPunct="1">
              <a:buNone/>
              <a:defRPr kumimoji="0" lang="es-ES" sz="8800" b="1"/>
            </a:lvl6pPr>
            <a:lvl7pPr marL="15061214" indent="0" eaLnBrk="1" latinLnBrk="0" hangingPunct="1">
              <a:buNone/>
              <a:defRPr kumimoji="0" lang="es-ES" sz="8800" b="1"/>
            </a:lvl7pPr>
            <a:lvl8pPr marL="17571409" indent="0" eaLnBrk="1" latinLnBrk="0" hangingPunct="1">
              <a:buNone/>
              <a:defRPr kumimoji="0" lang="es-ES" sz="8800" b="1"/>
            </a:lvl8pPr>
            <a:lvl9pPr marL="20081609" indent="0" eaLnBrk="1" latinLnBrk="0" hangingPunct="1">
              <a:buNone/>
              <a:defRPr kumimoji="0" lang="es-ES" sz="88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08358" y="11963826"/>
            <a:ext cx="22232569" cy="21735743"/>
          </a:xfrm>
        </p:spPr>
        <p:txBody>
          <a:bodyPr/>
          <a:lstStyle>
            <a:lvl1pPr eaLnBrk="1" latinLnBrk="0" hangingPunct="1">
              <a:defRPr kumimoji="0" lang="es-ES" sz="13200"/>
            </a:lvl1pPr>
            <a:lvl2pPr eaLnBrk="1" latinLnBrk="0" hangingPunct="1">
              <a:defRPr kumimoji="0" lang="es-ES" sz="11000"/>
            </a:lvl2pPr>
            <a:lvl3pPr eaLnBrk="1" latinLnBrk="0" hangingPunct="1">
              <a:defRPr kumimoji="0" lang="es-ES" sz="9900"/>
            </a:lvl3pPr>
            <a:lvl4pPr eaLnBrk="1" latinLnBrk="0" hangingPunct="1">
              <a:defRPr kumimoji="0" lang="es-ES" sz="8800"/>
            </a:lvl4pPr>
            <a:lvl5pPr eaLnBrk="1" latinLnBrk="0" hangingPunct="1">
              <a:defRPr kumimoji="0" lang="es-ES" sz="8800"/>
            </a:lvl5pPr>
            <a:lvl6pPr eaLnBrk="1" latinLnBrk="0" hangingPunct="1">
              <a:defRPr kumimoji="0" lang="es-ES" sz="8800"/>
            </a:lvl6pPr>
            <a:lvl7pPr eaLnBrk="1" latinLnBrk="0" hangingPunct="1">
              <a:defRPr kumimoji="0" lang="es-ES" sz="8800"/>
            </a:lvl7pPr>
            <a:lvl8pPr eaLnBrk="1" latinLnBrk="0" hangingPunct="1">
              <a:defRPr kumimoji="0" lang="es-ES" sz="8800"/>
            </a:lvl8pPr>
            <a:lvl9pPr eaLnBrk="1" latinLnBrk="0" hangingPunct="1">
              <a:defRPr kumimoji="0" lang="es-ES" sz="8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6089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395" y="1502028"/>
            <a:ext cx="16547811" cy="6392351"/>
          </a:xfrm>
        </p:spPr>
        <p:txBody>
          <a:bodyPr anchor="b"/>
          <a:lstStyle>
            <a:lvl1pPr algn="l" eaLnBrk="1" latinLnBrk="0" hangingPunct="1">
              <a:defRPr kumimoji="0" lang="es-ES" sz="11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2716" y="1502058"/>
            <a:ext cx="28118175" cy="32197541"/>
          </a:xfrm>
        </p:spPr>
        <p:txBody>
          <a:bodyPr/>
          <a:lstStyle>
            <a:lvl1pPr eaLnBrk="1" latinLnBrk="0" hangingPunct="1">
              <a:defRPr kumimoji="0" lang="es-ES" sz="17600"/>
            </a:lvl1pPr>
            <a:lvl2pPr eaLnBrk="1" latinLnBrk="0" hangingPunct="1">
              <a:defRPr kumimoji="0" lang="es-ES" sz="15400"/>
            </a:lvl2pPr>
            <a:lvl3pPr eaLnBrk="1" latinLnBrk="0" hangingPunct="1">
              <a:defRPr kumimoji="0" lang="es-ES" sz="13200"/>
            </a:lvl3pPr>
            <a:lvl4pPr eaLnBrk="1" latinLnBrk="0" hangingPunct="1">
              <a:defRPr kumimoji="0" lang="es-ES" sz="11000"/>
            </a:lvl4pPr>
            <a:lvl5pPr eaLnBrk="1" latinLnBrk="0" hangingPunct="1">
              <a:defRPr kumimoji="0" lang="es-ES" sz="11000"/>
            </a:lvl5pPr>
            <a:lvl6pPr eaLnBrk="1" latinLnBrk="0" hangingPunct="1">
              <a:defRPr kumimoji="0" lang="es-ES" sz="11000"/>
            </a:lvl6pPr>
            <a:lvl7pPr eaLnBrk="1" latinLnBrk="0" hangingPunct="1">
              <a:defRPr kumimoji="0" lang="es-ES" sz="11000"/>
            </a:lvl7pPr>
            <a:lvl8pPr eaLnBrk="1" latinLnBrk="0" hangingPunct="1">
              <a:defRPr kumimoji="0" lang="es-ES" sz="11000"/>
            </a:lvl8pPr>
            <a:lvl9pPr eaLnBrk="1" latinLnBrk="0" hangingPunct="1">
              <a:defRPr kumimoji="0" lang="es-ES" sz="11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2395" y="7894387"/>
            <a:ext cx="16547811" cy="25805190"/>
          </a:xfrm>
        </p:spPr>
        <p:txBody>
          <a:bodyPr/>
          <a:lstStyle>
            <a:lvl1pPr marL="0" indent="0" eaLnBrk="1" latinLnBrk="0" hangingPunct="1">
              <a:buNone/>
              <a:defRPr kumimoji="0" lang="es-ES" sz="7700"/>
            </a:lvl1pPr>
            <a:lvl2pPr marL="2510200" indent="0" eaLnBrk="1" latinLnBrk="0" hangingPunct="1">
              <a:buNone/>
              <a:defRPr kumimoji="0" lang="es-ES" sz="6600"/>
            </a:lvl2pPr>
            <a:lvl3pPr marL="5020406" indent="0" eaLnBrk="1" latinLnBrk="0" hangingPunct="1">
              <a:buNone/>
              <a:defRPr kumimoji="0" lang="es-ES" sz="5500"/>
            </a:lvl3pPr>
            <a:lvl4pPr marL="7530607" indent="0" eaLnBrk="1" latinLnBrk="0" hangingPunct="1">
              <a:buNone/>
              <a:defRPr kumimoji="0" lang="es-ES" sz="5000"/>
            </a:lvl4pPr>
            <a:lvl5pPr marL="10040807" indent="0" eaLnBrk="1" latinLnBrk="0" hangingPunct="1">
              <a:buNone/>
              <a:defRPr kumimoji="0" lang="es-ES" sz="5000"/>
            </a:lvl5pPr>
            <a:lvl6pPr marL="12551013" indent="0" eaLnBrk="1" latinLnBrk="0" hangingPunct="1">
              <a:buNone/>
              <a:defRPr kumimoji="0" lang="es-ES" sz="5000"/>
            </a:lvl6pPr>
            <a:lvl7pPr marL="15061214" indent="0" eaLnBrk="1" latinLnBrk="0" hangingPunct="1">
              <a:buNone/>
              <a:defRPr kumimoji="0" lang="es-ES" sz="5000"/>
            </a:lvl7pPr>
            <a:lvl8pPr marL="17571409" indent="0" eaLnBrk="1" latinLnBrk="0" hangingPunct="1">
              <a:buNone/>
              <a:defRPr kumimoji="0" lang="es-ES" sz="5000"/>
            </a:lvl8pPr>
            <a:lvl9pPr marL="20081609" indent="0" eaLnBrk="1" latinLnBrk="0" hangingPunct="1">
              <a:buNone/>
              <a:defRPr kumimoji="0" lang="es-ES" sz="5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391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829" y="26407745"/>
            <a:ext cx="30179010" cy="3117584"/>
          </a:xfrm>
        </p:spPr>
        <p:txBody>
          <a:bodyPr anchor="b"/>
          <a:lstStyle>
            <a:lvl1pPr algn="l" eaLnBrk="1" latinLnBrk="0" hangingPunct="1">
              <a:defRPr kumimoji="0" lang="es-ES" sz="11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8829" y="3370830"/>
            <a:ext cx="30179010" cy="22635210"/>
          </a:xfrm>
        </p:spPr>
        <p:txBody>
          <a:bodyPr/>
          <a:lstStyle>
            <a:lvl1pPr marL="0" indent="0" eaLnBrk="1" latinLnBrk="0" hangingPunct="1">
              <a:buNone/>
              <a:defRPr kumimoji="0" lang="es-ES" sz="17600"/>
            </a:lvl1pPr>
            <a:lvl2pPr marL="2510200" indent="0" eaLnBrk="1" latinLnBrk="0" hangingPunct="1">
              <a:buNone/>
              <a:defRPr kumimoji="0" lang="es-ES" sz="15400"/>
            </a:lvl2pPr>
            <a:lvl3pPr marL="5020406" indent="0" eaLnBrk="1" latinLnBrk="0" hangingPunct="1">
              <a:buNone/>
              <a:defRPr kumimoji="0" lang="es-ES" sz="13200"/>
            </a:lvl3pPr>
            <a:lvl4pPr marL="7530607" indent="0" eaLnBrk="1" latinLnBrk="0" hangingPunct="1">
              <a:buNone/>
              <a:defRPr kumimoji="0" lang="es-ES" sz="11000"/>
            </a:lvl4pPr>
            <a:lvl5pPr marL="10040807" indent="0" eaLnBrk="1" latinLnBrk="0" hangingPunct="1">
              <a:buNone/>
              <a:defRPr kumimoji="0" lang="es-ES" sz="11000"/>
            </a:lvl5pPr>
            <a:lvl6pPr marL="12551013" indent="0" eaLnBrk="1" latinLnBrk="0" hangingPunct="1">
              <a:buNone/>
              <a:defRPr kumimoji="0" lang="es-ES" sz="11000"/>
            </a:lvl6pPr>
            <a:lvl7pPr marL="15061214" indent="0" eaLnBrk="1" latinLnBrk="0" hangingPunct="1">
              <a:buNone/>
              <a:defRPr kumimoji="0" lang="es-ES" sz="11000"/>
            </a:lvl7pPr>
            <a:lvl8pPr marL="17571409" indent="0" eaLnBrk="1" latinLnBrk="0" hangingPunct="1">
              <a:buNone/>
              <a:defRPr kumimoji="0" lang="es-ES" sz="11000"/>
            </a:lvl8pPr>
            <a:lvl9pPr marL="20081609" indent="0" eaLnBrk="1" latinLnBrk="0" hangingPunct="1">
              <a:buNone/>
              <a:defRPr kumimoji="0" lang="es-ES" sz="11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8829" y="29525329"/>
            <a:ext cx="30179010" cy="4427486"/>
          </a:xfrm>
        </p:spPr>
        <p:txBody>
          <a:bodyPr/>
          <a:lstStyle>
            <a:lvl1pPr marL="0" indent="0" eaLnBrk="1" latinLnBrk="0" hangingPunct="1">
              <a:buNone/>
              <a:defRPr kumimoji="0" lang="es-ES" sz="7700"/>
            </a:lvl1pPr>
            <a:lvl2pPr marL="2510200" indent="0" eaLnBrk="1" latinLnBrk="0" hangingPunct="1">
              <a:buNone/>
              <a:defRPr kumimoji="0" lang="es-ES" sz="6600"/>
            </a:lvl2pPr>
            <a:lvl3pPr marL="5020406" indent="0" eaLnBrk="1" latinLnBrk="0" hangingPunct="1">
              <a:buNone/>
              <a:defRPr kumimoji="0" lang="es-ES" sz="5500"/>
            </a:lvl3pPr>
            <a:lvl4pPr marL="7530607" indent="0" eaLnBrk="1" latinLnBrk="0" hangingPunct="1">
              <a:buNone/>
              <a:defRPr kumimoji="0" lang="es-ES" sz="5000"/>
            </a:lvl4pPr>
            <a:lvl5pPr marL="10040807" indent="0" eaLnBrk="1" latinLnBrk="0" hangingPunct="1">
              <a:buNone/>
              <a:defRPr kumimoji="0" lang="es-ES" sz="5000"/>
            </a:lvl5pPr>
            <a:lvl6pPr marL="12551013" indent="0" eaLnBrk="1" latinLnBrk="0" hangingPunct="1">
              <a:buNone/>
              <a:defRPr kumimoji="0" lang="es-ES" sz="5000"/>
            </a:lvl6pPr>
            <a:lvl7pPr marL="15061214" indent="0" eaLnBrk="1" latinLnBrk="0" hangingPunct="1">
              <a:buNone/>
              <a:defRPr kumimoji="0" lang="es-ES" sz="5000"/>
            </a:lvl7pPr>
            <a:lvl8pPr marL="17571409" indent="0" eaLnBrk="1" latinLnBrk="0" hangingPunct="1">
              <a:buNone/>
              <a:defRPr kumimoji="0" lang="es-ES" sz="5000"/>
            </a:lvl8pPr>
            <a:lvl9pPr marL="20081609" indent="0" eaLnBrk="1" latinLnBrk="0" hangingPunct="1">
              <a:buNone/>
              <a:defRPr kumimoji="0" lang="es-ES" sz="5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42191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652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08089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04609" y="1510793"/>
            <a:ext cx="11317129" cy="32188806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529" y="1510793"/>
            <a:ext cx="32274775" cy="3218880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27729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38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01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529" y="34965835"/>
            <a:ext cx="11736282" cy="2008526"/>
          </a:xfrm>
        </p:spPr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42728" y="34965835"/>
            <a:ext cx="15927811" cy="2008526"/>
          </a:xfrm>
        </p:spPr>
        <p:txBody>
          <a:bodyPr/>
          <a:lstStyle/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25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2376" y="11719329"/>
            <a:ext cx="42753598" cy="80864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753" y="21377698"/>
            <a:ext cx="35208845" cy="96409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11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2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3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45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57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68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80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91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22/08/2011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83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22/08/2011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5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23" y="24242033"/>
            <a:ext cx="42753598" cy="7492674"/>
          </a:xfrm>
        </p:spPr>
        <p:txBody>
          <a:bodyPr anchor="t"/>
          <a:lstStyle>
            <a:lvl1pPr algn="l">
              <a:defRPr sz="2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3223" y="15989626"/>
            <a:ext cx="42753598" cy="8252418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11488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2297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3445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4595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5743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689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8040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91895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22/08/2011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61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917" y="8802601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8328" y="8802601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22/08/2011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59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917" y="8444543"/>
            <a:ext cx="22223840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1488" indent="0">
              <a:buNone/>
              <a:defRPr sz="11000" b="1"/>
            </a:lvl2pPr>
            <a:lvl3pPr marL="5022970" indent="0">
              <a:buNone/>
              <a:defRPr sz="9900" b="1"/>
            </a:lvl3pPr>
            <a:lvl4pPr marL="7534457" indent="0">
              <a:buNone/>
              <a:defRPr sz="8800" b="1"/>
            </a:lvl4pPr>
            <a:lvl5pPr marL="10045950" indent="0">
              <a:buNone/>
              <a:defRPr sz="8800" b="1"/>
            </a:lvl5pPr>
            <a:lvl6pPr marL="12557433" indent="0">
              <a:buNone/>
              <a:defRPr sz="8800" b="1"/>
            </a:lvl6pPr>
            <a:lvl7pPr marL="15068920" indent="0">
              <a:buNone/>
              <a:defRPr sz="8800" b="1"/>
            </a:lvl7pPr>
            <a:lvl8pPr marL="17580408" indent="0">
              <a:buNone/>
              <a:defRPr sz="8800" b="1"/>
            </a:lvl8pPr>
            <a:lvl9pPr marL="20091895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917" y="11963826"/>
            <a:ext cx="22223840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50883" y="8444543"/>
            <a:ext cx="22232569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1488" indent="0">
              <a:buNone/>
              <a:defRPr sz="11000" b="1"/>
            </a:lvl2pPr>
            <a:lvl3pPr marL="5022970" indent="0">
              <a:buNone/>
              <a:defRPr sz="9900" b="1"/>
            </a:lvl3pPr>
            <a:lvl4pPr marL="7534457" indent="0">
              <a:buNone/>
              <a:defRPr sz="8800" b="1"/>
            </a:lvl4pPr>
            <a:lvl5pPr marL="10045950" indent="0">
              <a:buNone/>
              <a:defRPr sz="8800" b="1"/>
            </a:lvl5pPr>
            <a:lvl6pPr marL="12557433" indent="0">
              <a:buNone/>
              <a:defRPr sz="8800" b="1"/>
            </a:lvl6pPr>
            <a:lvl7pPr marL="15068920" indent="0">
              <a:buNone/>
              <a:defRPr sz="8800" b="1"/>
            </a:lvl7pPr>
            <a:lvl8pPr marL="17580408" indent="0">
              <a:buNone/>
              <a:defRPr sz="8800" b="1"/>
            </a:lvl8pPr>
            <a:lvl9pPr marL="20091895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50883" y="11963826"/>
            <a:ext cx="22232569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22/08/2011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7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73223" y="24242055"/>
            <a:ext cx="42753598" cy="7492674"/>
          </a:xfrm>
        </p:spPr>
        <p:txBody>
          <a:bodyPr anchor="t"/>
          <a:lstStyle>
            <a:lvl1pPr algn="l">
              <a:defRPr sz="22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3223" y="15989637"/>
            <a:ext cx="42753598" cy="8252418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1020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5085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22/08/2011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834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22/08/2011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692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937" y="1502028"/>
            <a:ext cx="16547811" cy="6392351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5258" y="1502047"/>
            <a:ext cx="28118175" cy="32197541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937" y="7894387"/>
            <a:ext cx="16547811" cy="25805190"/>
          </a:xfrm>
        </p:spPr>
        <p:txBody>
          <a:bodyPr/>
          <a:lstStyle>
            <a:lvl1pPr marL="0" indent="0">
              <a:buNone/>
              <a:defRPr sz="7700"/>
            </a:lvl1pPr>
            <a:lvl2pPr marL="2511488" indent="0">
              <a:buNone/>
              <a:defRPr sz="6600"/>
            </a:lvl2pPr>
            <a:lvl3pPr marL="5022970" indent="0">
              <a:buNone/>
              <a:defRPr sz="5500"/>
            </a:lvl3pPr>
            <a:lvl4pPr marL="7534457" indent="0">
              <a:buNone/>
              <a:defRPr sz="5000"/>
            </a:lvl4pPr>
            <a:lvl5pPr marL="10045950" indent="0">
              <a:buNone/>
              <a:defRPr sz="5000"/>
            </a:lvl5pPr>
            <a:lvl6pPr marL="12557433" indent="0">
              <a:buNone/>
              <a:defRPr sz="5000"/>
            </a:lvl6pPr>
            <a:lvl7pPr marL="15068920" indent="0">
              <a:buNone/>
              <a:defRPr sz="5000"/>
            </a:lvl7pPr>
            <a:lvl8pPr marL="17580408" indent="0">
              <a:buNone/>
              <a:defRPr sz="5000"/>
            </a:lvl8pPr>
            <a:lvl9pPr marL="20091895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22/08/2011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773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829" y="26407745"/>
            <a:ext cx="30179010" cy="3117584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8829" y="3370830"/>
            <a:ext cx="30179010" cy="22635210"/>
          </a:xfrm>
        </p:spPr>
        <p:txBody>
          <a:bodyPr rtlCol="0">
            <a:normAutofit/>
          </a:bodyPr>
          <a:lstStyle>
            <a:lvl1pPr marL="0" indent="0">
              <a:buNone/>
              <a:defRPr sz="17600"/>
            </a:lvl1pPr>
            <a:lvl2pPr marL="2511488" indent="0">
              <a:buNone/>
              <a:defRPr sz="15400"/>
            </a:lvl2pPr>
            <a:lvl3pPr marL="5022970" indent="0">
              <a:buNone/>
              <a:defRPr sz="13200"/>
            </a:lvl3pPr>
            <a:lvl4pPr marL="7534457" indent="0">
              <a:buNone/>
              <a:defRPr sz="11000"/>
            </a:lvl4pPr>
            <a:lvl5pPr marL="10045950" indent="0">
              <a:buNone/>
              <a:defRPr sz="11000"/>
            </a:lvl5pPr>
            <a:lvl6pPr marL="12557433" indent="0">
              <a:buNone/>
              <a:defRPr sz="11000"/>
            </a:lvl6pPr>
            <a:lvl7pPr marL="15068920" indent="0">
              <a:buNone/>
              <a:defRPr sz="11000"/>
            </a:lvl7pPr>
            <a:lvl8pPr marL="17580408" indent="0">
              <a:buNone/>
              <a:defRPr sz="11000"/>
            </a:lvl8pPr>
            <a:lvl9pPr marL="20091895" indent="0">
              <a:buNone/>
              <a:defRPr sz="11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8829" y="29525329"/>
            <a:ext cx="30179010" cy="4427486"/>
          </a:xfrm>
        </p:spPr>
        <p:txBody>
          <a:bodyPr/>
          <a:lstStyle>
            <a:lvl1pPr marL="0" indent="0">
              <a:buNone/>
              <a:defRPr sz="7700"/>
            </a:lvl1pPr>
            <a:lvl2pPr marL="2511488" indent="0">
              <a:buNone/>
              <a:defRPr sz="6600"/>
            </a:lvl2pPr>
            <a:lvl3pPr marL="5022970" indent="0">
              <a:buNone/>
              <a:defRPr sz="5500"/>
            </a:lvl3pPr>
            <a:lvl4pPr marL="7534457" indent="0">
              <a:buNone/>
              <a:defRPr sz="5000"/>
            </a:lvl4pPr>
            <a:lvl5pPr marL="10045950" indent="0">
              <a:buNone/>
              <a:defRPr sz="5000"/>
            </a:lvl5pPr>
            <a:lvl6pPr marL="12557433" indent="0">
              <a:buNone/>
              <a:defRPr sz="5000"/>
            </a:lvl6pPr>
            <a:lvl7pPr marL="15068920" indent="0">
              <a:buNone/>
              <a:defRPr sz="5000"/>
            </a:lvl7pPr>
            <a:lvl8pPr marL="17580408" indent="0">
              <a:buNone/>
              <a:defRPr sz="5000"/>
            </a:lvl8pPr>
            <a:lvl9pPr marL="20091895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22/08/2011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18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22/08/2011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210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6304" y="1510771"/>
            <a:ext cx="11317129" cy="321888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918" y="1510771"/>
            <a:ext cx="33113080" cy="321888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22/08/2011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0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25" y="8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25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3605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7211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4081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54421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6802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81632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95238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10884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52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13"/>
            <a:ext cx="11736282" cy="2008526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4917" y="8802607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568328" y="8802607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764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4917" y="8444543"/>
            <a:ext cx="22223840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0200" indent="0">
              <a:buNone/>
              <a:defRPr sz="11000" b="1"/>
            </a:lvl2pPr>
            <a:lvl3pPr marL="5020406" indent="0">
              <a:buNone/>
              <a:defRPr sz="9900" b="1"/>
            </a:lvl3pPr>
            <a:lvl4pPr marL="7530607" indent="0">
              <a:buNone/>
              <a:defRPr sz="8800" b="1"/>
            </a:lvl4pPr>
            <a:lvl5pPr marL="10040807" indent="0">
              <a:buNone/>
              <a:defRPr sz="8800" b="1"/>
            </a:lvl5pPr>
            <a:lvl6pPr marL="12551013" indent="0">
              <a:buNone/>
              <a:defRPr sz="8800" b="1"/>
            </a:lvl6pPr>
            <a:lvl7pPr marL="15061214" indent="0">
              <a:buNone/>
              <a:defRPr sz="8800" b="1"/>
            </a:lvl7pPr>
            <a:lvl8pPr marL="17571409" indent="0">
              <a:buNone/>
              <a:defRPr sz="8800" b="1"/>
            </a:lvl8pPr>
            <a:lvl9pPr marL="20081609" indent="0">
              <a:buNone/>
              <a:defRPr sz="8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14917" y="11963826"/>
            <a:ext cx="22223840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5550883" y="8444543"/>
            <a:ext cx="22232569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0200" indent="0">
              <a:buNone/>
              <a:defRPr sz="11000" b="1"/>
            </a:lvl2pPr>
            <a:lvl3pPr marL="5020406" indent="0">
              <a:buNone/>
              <a:defRPr sz="9900" b="1"/>
            </a:lvl3pPr>
            <a:lvl4pPr marL="7530607" indent="0">
              <a:buNone/>
              <a:defRPr sz="8800" b="1"/>
            </a:lvl4pPr>
            <a:lvl5pPr marL="10040807" indent="0">
              <a:buNone/>
              <a:defRPr sz="8800" b="1"/>
            </a:lvl5pPr>
            <a:lvl6pPr marL="12551013" indent="0">
              <a:buNone/>
              <a:defRPr sz="8800" b="1"/>
            </a:lvl6pPr>
            <a:lvl7pPr marL="15061214" indent="0">
              <a:buNone/>
              <a:defRPr sz="8800" b="1"/>
            </a:lvl7pPr>
            <a:lvl8pPr marL="17571409" indent="0">
              <a:buNone/>
              <a:defRPr sz="8800" b="1"/>
            </a:lvl8pPr>
            <a:lvl9pPr marL="20081609" indent="0">
              <a:buNone/>
              <a:defRPr sz="8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5550883" y="11963826"/>
            <a:ext cx="22232569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22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589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40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4948" y="1502028"/>
            <a:ext cx="16547811" cy="6392351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665258" y="1502058"/>
            <a:ext cx="28118175" cy="32197541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14948" y="7894387"/>
            <a:ext cx="16547811" cy="25805190"/>
          </a:xfrm>
        </p:spPr>
        <p:txBody>
          <a:bodyPr/>
          <a:lstStyle>
            <a:lvl1pPr marL="0" indent="0">
              <a:buNone/>
              <a:defRPr sz="7700"/>
            </a:lvl1pPr>
            <a:lvl2pPr marL="2510200" indent="0">
              <a:buNone/>
              <a:defRPr sz="6600"/>
            </a:lvl2pPr>
            <a:lvl3pPr marL="5020406" indent="0">
              <a:buNone/>
              <a:defRPr sz="5500"/>
            </a:lvl3pPr>
            <a:lvl4pPr marL="7530607" indent="0">
              <a:buNone/>
              <a:defRPr sz="5000"/>
            </a:lvl4pPr>
            <a:lvl5pPr marL="10040807" indent="0">
              <a:buNone/>
              <a:defRPr sz="5000"/>
            </a:lvl5pPr>
            <a:lvl6pPr marL="12551013" indent="0">
              <a:buNone/>
              <a:defRPr sz="5000"/>
            </a:lvl6pPr>
            <a:lvl7pPr marL="15061214" indent="0">
              <a:buNone/>
              <a:defRPr sz="5000"/>
            </a:lvl7pPr>
            <a:lvl8pPr marL="17571409" indent="0">
              <a:buNone/>
              <a:defRPr sz="5000"/>
            </a:lvl8pPr>
            <a:lvl9pPr marL="20081609" indent="0">
              <a:buNone/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33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58829" y="26407745"/>
            <a:ext cx="30179010" cy="3117584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858829" y="3370830"/>
            <a:ext cx="30179010" cy="22635210"/>
          </a:xfrm>
        </p:spPr>
        <p:txBody>
          <a:bodyPr/>
          <a:lstStyle>
            <a:lvl1pPr marL="0" indent="0">
              <a:buNone/>
              <a:defRPr sz="17600"/>
            </a:lvl1pPr>
            <a:lvl2pPr marL="2510200" indent="0">
              <a:buNone/>
              <a:defRPr sz="15400"/>
            </a:lvl2pPr>
            <a:lvl3pPr marL="5020406" indent="0">
              <a:buNone/>
              <a:defRPr sz="13200"/>
            </a:lvl3pPr>
            <a:lvl4pPr marL="7530607" indent="0">
              <a:buNone/>
              <a:defRPr sz="11000"/>
            </a:lvl4pPr>
            <a:lvl5pPr marL="10040807" indent="0">
              <a:buNone/>
              <a:defRPr sz="11000"/>
            </a:lvl5pPr>
            <a:lvl6pPr marL="12551013" indent="0">
              <a:buNone/>
              <a:defRPr sz="11000"/>
            </a:lvl6pPr>
            <a:lvl7pPr marL="15061214" indent="0">
              <a:buNone/>
              <a:defRPr sz="11000"/>
            </a:lvl7pPr>
            <a:lvl8pPr marL="17571409" indent="0">
              <a:buNone/>
              <a:defRPr sz="11000"/>
            </a:lvl8pPr>
            <a:lvl9pPr marL="20081609" indent="0">
              <a:buNone/>
              <a:defRPr sz="11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858829" y="29525329"/>
            <a:ext cx="30179010" cy="4427486"/>
          </a:xfrm>
        </p:spPr>
        <p:txBody>
          <a:bodyPr/>
          <a:lstStyle>
            <a:lvl1pPr marL="0" indent="0">
              <a:buNone/>
              <a:defRPr sz="7700"/>
            </a:lvl1pPr>
            <a:lvl2pPr marL="2510200" indent="0">
              <a:buNone/>
              <a:defRPr sz="6600"/>
            </a:lvl2pPr>
            <a:lvl3pPr marL="5020406" indent="0">
              <a:buNone/>
              <a:defRPr sz="5500"/>
            </a:lvl3pPr>
            <a:lvl4pPr marL="7530607" indent="0">
              <a:buNone/>
              <a:defRPr sz="5000"/>
            </a:lvl4pPr>
            <a:lvl5pPr marL="10040807" indent="0">
              <a:buNone/>
              <a:defRPr sz="5000"/>
            </a:lvl5pPr>
            <a:lvl6pPr marL="12551013" indent="0">
              <a:buNone/>
              <a:defRPr sz="5000"/>
            </a:lvl6pPr>
            <a:lvl7pPr marL="15061214" indent="0">
              <a:buNone/>
              <a:defRPr sz="5000"/>
            </a:lvl7pPr>
            <a:lvl8pPr marL="17571409" indent="0">
              <a:buNone/>
              <a:defRPr sz="5000"/>
            </a:lvl8pPr>
            <a:lvl9pPr marL="20081609" indent="0">
              <a:buNone/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23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14918" y="1510763"/>
            <a:ext cx="45268515" cy="6287558"/>
          </a:xfrm>
          <a:prstGeom prst="rect">
            <a:avLst/>
          </a:prstGeom>
        </p:spPr>
        <p:txBody>
          <a:bodyPr vert="horz" lIns="502032" tIns="251013" rIns="502032" bIns="25101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4918" y="8802607"/>
            <a:ext cx="45268515" cy="24896987"/>
          </a:xfrm>
          <a:prstGeom prst="rect">
            <a:avLst/>
          </a:prstGeom>
        </p:spPr>
        <p:txBody>
          <a:bodyPr vert="horz" lIns="502032" tIns="251013" rIns="502032" bIns="25101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14917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185270" y="34965835"/>
            <a:ext cx="15927811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047151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989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020406" rtl="0" eaLnBrk="1" latinLnBrk="0" hangingPunct="1"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2653" indent="-1882653" algn="l" defTabSz="5020406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072" indent="-1568877" algn="l" defTabSz="5020406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5501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85707" indent="-1255106" algn="l" defTabSz="5020406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95907" indent="-1255106" algn="l" defTabSz="5020406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806108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163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265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715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0200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0406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30607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40807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1013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61214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71409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1609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529" y="1510763"/>
            <a:ext cx="44430209" cy="6287558"/>
          </a:xfrm>
          <a:prstGeom prst="rect">
            <a:avLst/>
          </a:prstGeom>
        </p:spPr>
        <p:txBody>
          <a:bodyPr vert="horz" lIns="502032" tIns="251013" rIns="502032" bIns="251013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529" y="8802607"/>
            <a:ext cx="44430209" cy="24896987"/>
          </a:xfrm>
          <a:prstGeom prst="rect">
            <a:avLst/>
          </a:prstGeom>
        </p:spPr>
        <p:txBody>
          <a:bodyPr vert="horz" lIns="502032" tIns="251013" rIns="502032" bIns="251013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529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l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42728" y="34965835"/>
            <a:ext cx="15927811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ctr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85457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r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8270" y="-600583"/>
            <a:ext cx="4503457" cy="389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5020406" rtl="0" eaLnBrk="1" latinLnBrk="0" hangingPunct="1">
        <a:spcBef>
          <a:spcPct val="0"/>
        </a:spcBef>
        <a:buNone/>
        <a:defRPr kumimoji="0" lang="es-ES"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2653" indent="-1882653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072" indent="-1568877" algn="l" defTabSz="5020406" rtl="0" eaLnBrk="1" latinLnBrk="0" hangingPunct="1">
        <a:spcBef>
          <a:spcPct val="20000"/>
        </a:spcBef>
        <a:buFont typeface="Arial" pitchFamily="34" charset="0"/>
        <a:buChar char="–"/>
        <a:defRPr kumimoji="0" lang="es-ES"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5501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8785707" indent="-1255106" algn="l" defTabSz="5020406" rtl="0" eaLnBrk="1" latinLnBrk="0" hangingPunct="1">
        <a:spcBef>
          <a:spcPct val="20000"/>
        </a:spcBef>
        <a:buFont typeface="Arial" pitchFamily="34" charset="0"/>
        <a:buChar char="–"/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95907" indent="-1255106" algn="l" defTabSz="5020406" rtl="0" eaLnBrk="1" latinLnBrk="0" hangingPunct="1">
        <a:spcBef>
          <a:spcPct val="20000"/>
        </a:spcBef>
        <a:buFont typeface="Arial" pitchFamily="34" charset="0"/>
        <a:buChar char="»"/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3806108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163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265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715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0200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0406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30607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40807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1013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61214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71409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1609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2514918" y="1510763"/>
            <a:ext cx="45268515" cy="62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2296" tIns="251145" rIns="502296" bIns="2511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4918" y="8802601"/>
            <a:ext cx="45268515" cy="248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2296" tIns="251145" rIns="502296" bIns="251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917" y="34965824"/>
            <a:ext cx="11736282" cy="2008526"/>
          </a:xfrm>
          <a:prstGeom prst="rect">
            <a:avLst/>
          </a:prstGeom>
        </p:spPr>
        <p:txBody>
          <a:bodyPr vert="horz" wrap="square" lIns="502296" tIns="251145" rIns="502296" bIns="251145" numCol="1" anchor="ctr" anchorCtr="0" compatLnSpc="1">
            <a:prstTxWarp prst="textNoShape">
              <a:avLst/>
            </a:prstTxWarp>
          </a:bodyPr>
          <a:lstStyle>
            <a:lvl1pPr>
              <a:defRPr sz="66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938E335-1C9D-42D4-948D-286329016120}" type="datetimeFigureOut">
              <a:rPr lang="es-AR" smtClean="0"/>
              <a:pPr/>
              <a:t>22/08/2011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5270" y="34965824"/>
            <a:ext cx="15927811" cy="2008526"/>
          </a:xfrm>
          <a:prstGeom prst="rect">
            <a:avLst/>
          </a:prstGeom>
        </p:spPr>
        <p:txBody>
          <a:bodyPr vert="horz" wrap="square" lIns="502296" tIns="251145" rIns="502296" bIns="251145" numCol="1" anchor="ctr" anchorCtr="0" compatLnSpc="1">
            <a:prstTxWarp prst="textNoShape">
              <a:avLst/>
            </a:prstTxWarp>
          </a:bodyPr>
          <a:lstStyle>
            <a:lvl1pPr algn="ctr">
              <a:defRPr sz="66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7151" y="34965824"/>
            <a:ext cx="11736282" cy="2008526"/>
          </a:xfrm>
          <a:prstGeom prst="rect">
            <a:avLst/>
          </a:prstGeom>
        </p:spPr>
        <p:txBody>
          <a:bodyPr vert="horz" wrap="square" lIns="502296" tIns="251145" rIns="502296" bIns="251145" numCol="1" anchor="ctr" anchorCtr="0" compatLnSpc="1">
            <a:prstTxWarp prst="textNoShape">
              <a:avLst/>
            </a:prstTxWarp>
          </a:bodyPr>
          <a:lstStyle>
            <a:lvl1pPr algn="r">
              <a:defRPr sz="66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63EABD93-37D9-482C-9983-5C93750C58B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2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2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2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200">
          <a:solidFill>
            <a:schemeClr val="tx1"/>
          </a:solidFill>
          <a:latin typeface="Calibri" pitchFamily="34" charset="0"/>
        </a:defRPr>
      </a:lvl5pPr>
      <a:lvl6pPr marL="2511488" algn="ctr" rtl="0" fontAlgn="base">
        <a:spcBef>
          <a:spcPct val="0"/>
        </a:spcBef>
        <a:spcAft>
          <a:spcPct val="0"/>
        </a:spcAft>
        <a:defRPr sz="24200">
          <a:solidFill>
            <a:schemeClr val="tx1"/>
          </a:solidFill>
          <a:latin typeface="Calibri" pitchFamily="34" charset="0"/>
        </a:defRPr>
      </a:lvl6pPr>
      <a:lvl7pPr marL="5022970" algn="ctr" rtl="0" fontAlgn="base">
        <a:spcBef>
          <a:spcPct val="0"/>
        </a:spcBef>
        <a:spcAft>
          <a:spcPct val="0"/>
        </a:spcAft>
        <a:defRPr sz="24200">
          <a:solidFill>
            <a:schemeClr val="tx1"/>
          </a:solidFill>
          <a:latin typeface="Calibri" pitchFamily="34" charset="0"/>
        </a:defRPr>
      </a:lvl7pPr>
      <a:lvl8pPr marL="7534457" algn="ctr" rtl="0" fontAlgn="base">
        <a:spcBef>
          <a:spcPct val="0"/>
        </a:spcBef>
        <a:spcAft>
          <a:spcPct val="0"/>
        </a:spcAft>
        <a:defRPr sz="24200">
          <a:solidFill>
            <a:schemeClr val="tx1"/>
          </a:solidFill>
          <a:latin typeface="Calibri" pitchFamily="34" charset="0"/>
        </a:defRPr>
      </a:lvl8pPr>
      <a:lvl9pPr marL="10045950" algn="ctr" rtl="0" fontAlgn="base">
        <a:spcBef>
          <a:spcPct val="0"/>
        </a:spcBef>
        <a:spcAft>
          <a:spcPct val="0"/>
        </a:spcAft>
        <a:defRPr sz="24200">
          <a:solidFill>
            <a:schemeClr val="tx1"/>
          </a:solidFill>
          <a:latin typeface="Calibri" pitchFamily="34" charset="0"/>
        </a:defRPr>
      </a:lvl9pPr>
    </p:titleStyle>
    <p:bodyStyle>
      <a:lvl1pPr marL="1883616" indent="-188361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67" indent="-156968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8719" indent="-125574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90207" indent="-125574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301694" indent="-125574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813176" indent="-1255744" algn="l" defTabSz="502297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24669" indent="-1255744" algn="l" defTabSz="502297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36157" indent="-1255744" algn="l" defTabSz="502297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47639" indent="-1255744" algn="l" defTabSz="502297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297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1488" algn="l" defTabSz="502297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2970" algn="l" defTabSz="502297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34457" algn="l" defTabSz="502297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45950" algn="l" defTabSz="502297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7433" algn="l" defTabSz="502297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68920" algn="l" defTabSz="502297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80408" algn="l" defTabSz="502297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91895" algn="l" defTabSz="502297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12" Type="http://schemas.openxmlformats.org/officeDocument/2006/relationships/image" Target="../media/image20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jpeg"/><Relationship Id="rId4" Type="http://schemas.openxmlformats.org/officeDocument/2006/relationships/image" Target="../media/image6.png"/><Relationship Id="rId9" Type="http://schemas.openxmlformats.org/officeDocument/2006/relationships/image" Target="../media/image17.jpeg"/><Relationship Id="rId1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148298" y="12575122"/>
            <a:ext cx="17098425" cy="430700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EDU</a:t>
            </a:r>
            <a:r>
              <a:rPr lang="es-ES" dirty="0">
                <a:solidFill>
                  <a:schemeClr val="tx2"/>
                </a:solidFill>
              </a:rPr>
              <a:t>@</a:t>
            </a:r>
            <a:r>
              <a:rPr lang="es-ES" dirty="0" smtClean="0">
                <a:solidFill>
                  <a:schemeClr val="tx2"/>
                </a:solidFill>
              </a:rPr>
              <a:t>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2"/>
                </a:solidFill>
              </a:rPr>
              <a:t>2.0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795952" y="22216040"/>
            <a:ext cx="26252218" cy="10114398"/>
          </a:xfrm>
        </p:spPr>
        <p:txBody>
          <a:bodyPr>
            <a:normAutofit/>
          </a:bodyPr>
          <a:lstStyle/>
          <a:p>
            <a:r>
              <a:rPr lang="es-AR" sz="13200" dirty="0">
                <a:latin typeface="+mn-lt"/>
              </a:rPr>
              <a:t>Sistema de Explotación de Información Educativa</a:t>
            </a:r>
          </a:p>
          <a:p>
            <a:endParaRPr lang="es-AR" sz="13200" dirty="0">
              <a:latin typeface="+mn-lt"/>
            </a:endParaRPr>
          </a:p>
          <a:p>
            <a:r>
              <a:rPr lang="es-AR" sz="13200" dirty="0">
                <a:latin typeface="+mn-lt"/>
              </a:rPr>
              <a:t>21/06/2011</a:t>
            </a:r>
          </a:p>
          <a:p>
            <a:endParaRPr lang="es-ES" sz="132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105" y="11732696"/>
            <a:ext cx="3772376" cy="550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46346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owchart: Process 86"/>
          <p:cNvSpPr/>
          <p:nvPr/>
        </p:nvSpPr>
        <p:spPr>
          <a:xfrm>
            <a:off x="5448988" y="6706729"/>
            <a:ext cx="10059670" cy="712589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39819546" y="15928481"/>
            <a:ext cx="8400523" cy="62875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4" name="Flowchart: Process 173"/>
          <p:cNvSpPr/>
          <p:nvPr/>
        </p:nvSpPr>
        <p:spPr>
          <a:xfrm>
            <a:off x="42334444" y="2095853"/>
            <a:ext cx="7125600" cy="544921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3" name="Flowchart: Process 172"/>
          <p:cNvSpPr/>
          <p:nvPr/>
        </p:nvSpPr>
        <p:spPr>
          <a:xfrm>
            <a:off x="32693928" y="29761109"/>
            <a:ext cx="8802211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2" name="Flowchart: Process 171"/>
          <p:cNvSpPr/>
          <p:nvPr/>
        </p:nvSpPr>
        <p:spPr>
          <a:xfrm>
            <a:off x="14670352" y="20958528"/>
            <a:ext cx="8802211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1" name="Flowchart: Process 170"/>
          <p:cNvSpPr/>
          <p:nvPr/>
        </p:nvSpPr>
        <p:spPr>
          <a:xfrm>
            <a:off x="31436469" y="18862675"/>
            <a:ext cx="5029835" cy="377253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0" name="Flowchart: Process 169"/>
          <p:cNvSpPr/>
          <p:nvPr/>
        </p:nvSpPr>
        <p:spPr>
          <a:xfrm>
            <a:off x="24730041" y="2095853"/>
            <a:ext cx="11718817" cy="88025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9" name="Flowchart: Process 168"/>
          <p:cNvSpPr/>
          <p:nvPr/>
        </p:nvSpPr>
        <p:spPr>
          <a:xfrm>
            <a:off x="1676612" y="27665257"/>
            <a:ext cx="10059670" cy="75450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8" name="Flowchart: Process 167"/>
          <p:cNvSpPr/>
          <p:nvPr/>
        </p:nvSpPr>
        <p:spPr>
          <a:xfrm>
            <a:off x="4191529" y="13832628"/>
            <a:ext cx="3772376" cy="293419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6" name="Flowchart: Process 165"/>
          <p:cNvSpPr/>
          <p:nvPr/>
        </p:nvSpPr>
        <p:spPr>
          <a:xfrm>
            <a:off x="9221364" y="0"/>
            <a:ext cx="9221364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6501176" y="15304093"/>
            <a:ext cx="293419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972202" y="10470534"/>
            <a:ext cx="2094979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508658" y="10898435"/>
            <a:ext cx="209576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2642419" y="15919751"/>
            <a:ext cx="2765652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20957646" y="2095853"/>
            <a:ext cx="176044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25572448" y="16762455"/>
            <a:ext cx="1173677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472564" y="12575117"/>
            <a:ext cx="1299374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9285173" y="5444850"/>
            <a:ext cx="1089843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496534" y="24931918"/>
            <a:ext cx="163563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4045593" y="20325404"/>
            <a:ext cx="1886267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4191529" y="16766822"/>
            <a:ext cx="142511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4670352" y="20958528"/>
            <a:ext cx="1676611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23472563" y="18862675"/>
            <a:ext cx="1634696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25363075" y="19906234"/>
            <a:ext cx="209585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676612" y="27665257"/>
            <a:ext cx="2808324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29759857" y="22635210"/>
            <a:ext cx="67151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25362934" y="25355451"/>
            <a:ext cx="88025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1890406" y="10265311"/>
            <a:ext cx="71258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0478617" y="11736790"/>
            <a:ext cx="10060093" cy="174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0" y="13832629"/>
            <a:ext cx="1551739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0" y="6706729"/>
            <a:ext cx="2473002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-2510691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0" y="2095853"/>
            <a:ext cx="83830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-4396994" y="31643009"/>
            <a:ext cx="121559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0" y="25569404"/>
            <a:ext cx="41915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21795952" y="29761110"/>
            <a:ext cx="1970018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765919" y="32686574"/>
            <a:ext cx="100688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5208594" y="31429062"/>
            <a:ext cx="1258384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0800000">
            <a:off x="11736282" y="33114474"/>
            <a:ext cx="142511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0800000" flipV="1">
            <a:off x="25987481" y="36467839"/>
            <a:ext cx="2431086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 flipV="1">
            <a:off x="36466304" y="7545070"/>
            <a:ext cx="1299374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 flipV="1">
            <a:off x="36466304" y="25150234"/>
            <a:ext cx="138320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30606563" y="7964241"/>
            <a:ext cx="159197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6466304" y="15928481"/>
            <a:ext cx="117362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36466304" y="3772535"/>
            <a:ext cx="586814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38566277" y="3768168"/>
            <a:ext cx="754507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>
            <a:off x="42334445" y="2095853"/>
            <a:ext cx="796390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22009728" y="33738862"/>
            <a:ext cx="796424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0" y="35210327"/>
            <a:ext cx="117362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6710603" y="32690936"/>
            <a:ext cx="1006009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6" name="TextBox 143"/>
          <p:cNvSpPr txBox="1">
            <a:spLocks noChangeArrowheads="1"/>
          </p:cNvSpPr>
          <p:nvPr/>
        </p:nvSpPr>
        <p:spPr bwMode="auto">
          <a:xfrm>
            <a:off x="5868141" y="7545086"/>
            <a:ext cx="9221364" cy="194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2296" tIns="251145" rIns="502296" bIns="251145">
            <a:spAutoFit/>
          </a:bodyPr>
          <a:lstStyle/>
          <a:p>
            <a:pPr algn="ctr">
              <a:defRPr/>
            </a:pPr>
            <a:r>
              <a:rPr lang="es-ES" sz="9400" b="1" dirty="0" smtClean="0"/>
              <a:t>EDU</a:t>
            </a:r>
            <a:r>
              <a:rPr lang="es-ES" sz="9400" b="1" dirty="0" smtClean="0">
                <a:solidFill>
                  <a:schemeClr val="bg1"/>
                </a:solidFill>
              </a:rPr>
              <a:t>@</a:t>
            </a:r>
            <a:r>
              <a:rPr lang="es-ES" sz="9400" b="1" dirty="0" smtClean="0"/>
              <a:t>R </a:t>
            </a:r>
            <a:r>
              <a:rPr lang="es-ES" sz="9400" b="1" dirty="0" smtClean="0">
                <a:solidFill>
                  <a:schemeClr val="bg1"/>
                </a:solidFill>
              </a:rPr>
              <a:t>2.0</a:t>
            </a:r>
            <a:endParaRPr lang="en-US" dirty="0">
              <a:solidFill>
                <a:schemeClr val="bg1"/>
              </a:solidFill>
              <a:latin typeface="Calibri"/>
              <a:cs typeface="+mn-cs"/>
            </a:endParaRPr>
          </a:p>
        </p:txBody>
      </p:sp>
      <p:sp>
        <p:nvSpPr>
          <p:cNvPr id="157" name="ContentBox1" descr="1"/>
          <p:cNvSpPr/>
          <p:nvPr/>
        </p:nvSpPr>
        <p:spPr>
          <a:xfrm>
            <a:off x="9221369" y="0"/>
            <a:ext cx="9221364" cy="6706729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smtClean="0">
                <a:solidFill>
                  <a:prstClr val="white"/>
                </a:solidFill>
              </a:rPr>
              <a:t>Introducción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8" name="ContentBox2" descr="2"/>
          <p:cNvSpPr/>
          <p:nvPr/>
        </p:nvSpPr>
        <p:spPr>
          <a:xfrm>
            <a:off x="24730025" y="2095853"/>
            <a:ext cx="11736282" cy="8802582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smtClean="0">
                <a:solidFill>
                  <a:prstClr val="white"/>
                </a:solidFill>
              </a:rPr>
              <a:t>Situación Actual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9" name="ContentBox3" descr="3"/>
          <p:cNvSpPr/>
          <p:nvPr/>
        </p:nvSpPr>
        <p:spPr>
          <a:xfrm>
            <a:off x="42334445" y="2095853"/>
            <a:ext cx="7125600" cy="5449217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smtClean="0">
                <a:solidFill>
                  <a:prstClr val="white"/>
                </a:solidFill>
              </a:rPr>
              <a:t>Unused Section Space 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0" name="ContentBox4" descr="4"/>
          <p:cNvSpPr/>
          <p:nvPr/>
        </p:nvSpPr>
        <p:spPr>
          <a:xfrm>
            <a:off x="39819523" y="15928481"/>
            <a:ext cx="8383058" cy="6287558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smtClean="0">
                <a:solidFill>
                  <a:prstClr val="white"/>
                </a:solidFill>
              </a:rPr>
              <a:t>Unused Section Space 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1" name="ContentBox5" descr="5"/>
          <p:cNvSpPr/>
          <p:nvPr/>
        </p:nvSpPr>
        <p:spPr>
          <a:xfrm>
            <a:off x="31436469" y="18862675"/>
            <a:ext cx="5029835" cy="3772535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smtClean="0">
                <a:solidFill>
                  <a:prstClr val="white"/>
                </a:solidFill>
              </a:rPr>
              <a:t>Unused Section Space 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2" name="ContentBox6" descr="6"/>
          <p:cNvSpPr/>
          <p:nvPr/>
        </p:nvSpPr>
        <p:spPr>
          <a:xfrm>
            <a:off x="32693930" y="29761109"/>
            <a:ext cx="8802211" cy="6706729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smtClean="0">
                <a:solidFill>
                  <a:prstClr val="white"/>
                </a:solidFill>
              </a:rPr>
              <a:t>Unused Section Space 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3" name="ContentBox7" descr="7"/>
          <p:cNvSpPr/>
          <p:nvPr/>
        </p:nvSpPr>
        <p:spPr>
          <a:xfrm>
            <a:off x="14670351" y="20958528"/>
            <a:ext cx="8802211" cy="6706729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smtClean="0">
                <a:solidFill>
                  <a:prstClr val="white"/>
                </a:solidFill>
              </a:rPr>
              <a:t>Unused Section Space 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4" name="ContentBox8" descr="8"/>
          <p:cNvSpPr/>
          <p:nvPr/>
        </p:nvSpPr>
        <p:spPr>
          <a:xfrm>
            <a:off x="1676611" y="27665257"/>
            <a:ext cx="10059670" cy="754507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smtClean="0">
                <a:solidFill>
                  <a:prstClr val="white"/>
                </a:solidFill>
              </a:rPr>
              <a:t>Unused Section Space 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5" name="ContentBox9" descr="9"/>
          <p:cNvSpPr/>
          <p:nvPr/>
        </p:nvSpPr>
        <p:spPr>
          <a:xfrm>
            <a:off x="4191530" y="13832628"/>
            <a:ext cx="3772376" cy="2934194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smtClean="0">
                <a:solidFill>
                  <a:prstClr val="white"/>
                </a:solidFill>
              </a:rPr>
              <a:t>Unused Section Space 7</a:t>
            </a: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17608649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9349307" y="33105744"/>
            <a:ext cx="66979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5217386" y="20539357"/>
            <a:ext cx="921301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0875836" y="14880555"/>
            <a:ext cx="1466223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9819527" y="22216040"/>
            <a:ext cx="104788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45901462" y="5654435"/>
            <a:ext cx="71258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48202585" y="9221752"/>
            <a:ext cx="209576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-2720417" y="20744575"/>
            <a:ext cx="1383262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5872367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42967409" y="28289645"/>
            <a:ext cx="628755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>
            <a:off x="41496139" y="31437792"/>
            <a:ext cx="880221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45928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6193" y="-532462"/>
            <a:ext cx="44430209" cy="6287558"/>
          </a:xfrm>
        </p:spPr>
        <p:txBody>
          <a:bodyPr>
            <a:normAutofit/>
          </a:bodyPr>
          <a:lstStyle/>
          <a:p>
            <a:r>
              <a:rPr lang="es-ES" dirty="0" smtClean="0"/>
              <a:t>EQUIPO DE TRABAJO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92" y="6523391"/>
            <a:ext cx="15907618" cy="1590828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007" y="6083878"/>
            <a:ext cx="13715503" cy="1371608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75" y="24809869"/>
            <a:ext cx="16121100" cy="1229520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72" y="23376578"/>
            <a:ext cx="13715503" cy="13716080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5609638" y="4146727"/>
            <a:ext cx="21207306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María Belén BAZAN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9902303" y="3810500"/>
            <a:ext cx="19999293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Laura PASTORINO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740583" y="21179486"/>
            <a:ext cx="20307909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Pablo NICOLIELLO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0033264" y="20843259"/>
            <a:ext cx="17468632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Martín HERRÁN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514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Presentación 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Nuestro </a:t>
            </a: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Producto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Arquitectura</a:t>
            </a: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 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Diseño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Demo</a:t>
            </a:r>
          </a:p>
          <a:p>
            <a:pPr>
              <a:lnSpc>
                <a:spcPct val="95000"/>
              </a:lnSpc>
            </a:pPr>
            <a:r>
              <a:rPr lang="es-AR" dirty="0" err="1" smtClean="0">
                <a:solidFill>
                  <a:srgbClr val="000000"/>
                </a:solidFill>
                <a:latin typeface="Arial" charset="0"/>
              </a:rPr>
              <a:t>ppt</a:t>
            </a: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 de Seguimiento Semanal</a:t>
            </a:r>
            <a:endParaRPr lang="es-AR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Lecciones Aprendidas </a:t>
            </a: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007" y="15694323"/>
            <a:ext cx="16313058" cy="13366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4396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599" y="-7276229"/>
            <a:ext cx="42716534" cy="49136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01509" y="16773698"/>
            <a:ext cx="37304610" cy="20951652"/>
          </a:xfrm>
          <a:prstGeom prst="rect">
            <a:avLst/>
          </a:prstGeom>
          <a:noFill/>
        </p:spPr>
        <p:txBody>
          <a:bodyPr wrap="square" lIns="502032" tIns="251013" rIns="502032" bIns="251013" rtlCol="0">
            <a:normAutofit/>
          </a:bodyPr>
          <a:lstStyle/>
          <a:p>
            <a:r>
              <a:rPr lang="es-ES" sz="39600" dirty="0">
                <a:solidFill>
                  <a:prstClr val="black"/>
                </a:solidFill>
              </a:rPr>
              <a:t>Donde Estamos?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457" y="20438525"/>
            <a:ext cx="21047593" cy="157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606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131" y="17409297"/>
            <a:ext cx="504056" cy="73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Elipse"/>
          <p:cNvSpPr/>
          <p:nvPr/>
        </p:nvSpPr>
        <p:spPr>
          <a:xfrm>
            <a:off x="24501105" y="17062478"/>
            <a:ext cx="2880318" cy="136815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032" tIns="251013" rIns="502032" bIns="251013" spcCol="0" rtlCol="0" anchor="ctr"/>
          <a:lstStyle/>
          <a:p>
            <a:pPr algn="ctr"/>
            <a:endParaRPr lang="es-AR"/>
          </a:p>
        </p:txBody>
      </p:sp>
      <p:sp>
        <p:nvSpPr>
          <p:cNvPr id="4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951994" y="17572716"/>
            <a:ext cx="2715203" cy="347675"/>
          </a:xfrm>
        </p:spPr>
        <p:txBody>
          <a:bodyPr>
            <a:noAutofit/>
          </a:bodyPr>
          <a:lstStyle/>
          <a:p>
            <a:r>
              <a:rPr lang="es-ES" sz="2800" b="1" dirty="0"/>
              <a:t>EDU</a:t>
            </a:r>
            <a:r>
              <a:rPr lang="es-ES" sz="2800" b="1" dirty="0">
                <a:solidFill>
                  <a:schemeClr val="tx2"/>
                </a:solidFill>
              </a:rPr>
              <a:t>@</a:t>
            </a:r>
            <a:r>
              <a:rPr lang="es-ES" sz="2800" b="1" dirty="0"/>
              <a:t>R </a:t>
            </a:r>
            <a:r>
              <a:rPr lang="es-ES" sz="2800" b="1" dirty="0">
                <a:solidFill>
                  <a:schemeClr val="tx2"/>
                </a:solidFill>
              </a:rPr>
              <a:t>2.0</a:t>
            </a:r>
          </a:p>
        </p:txBody>
      </p:sp>
      <p:cxnSp>
        <p:nvCxnSpPr>
          <p:cNvPr id="8" name="7 Conector curvado"/>
          <p:cNvCxnSpPr>
            <a:stCxn id="6" idx="7"/>
          </p:cNvCxnSpPr>
          <p:nvPr/>
        </p:nvCxnSpPr>
        <p:spPr>
          <a:xfrm rot="5400000" flipH="1" flipV="1">
            <a:off x="26926321" y="14575485"/>
            <a:ext cx="2720637" cy="2654063"/>
          </a:xfrm>
          <a:prstGeom prst="curvedConnector3">
            <a:avLst>
              <a:gd name="adj1" fmla="val 50000"/>
            </a:avLst>
          </a:prstGeom>
          <a:ln w="1143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7383412" y="14966993"/>
            <a:ext cx="1948538" cy="845564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2200" b="1" dirty="0" smtClean="0"/>
              <a:t>Que es?</a:t>
            </a:r>
            <a:endParaRPr lang="es-AR" sz="2200" b="1" dirty="0"/>
          </a:p>
        </p:txBody>
      </p:sp>
      <p:sp>
        <p:nvSpPr>
          <p:cNvPr id="12" name="11 Elipse"/>
          <p:cNvSpPr/>
          <p:nvPr/>
        </p:nvSpPr>
        <p:spPr>
          <a:xfrm>
            <a:off x="28856866" y="13627276"/>
            <a:ext cx="1782594" cy="109743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032" tIns="251013" rIns="502032" bIns="251013" spcCol="0"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28620229" y="13512312"/>
            <a:ext cx="2255857" cy="1122482"/>
          </a:xfrm>
          <a:prstGeom prst="rect">
            <a:avLst/>
          </a:prstGeom>
          <a:noFill/>
          <a:ln>
            <a:noFill/>
          </a:ln>
        </p:spPr>
        <p:txBody>
          <a:bodyPr wrap="square" lIns="502032" tIns="251013" rIns="502032" bIns="251013" rtlCol="0">
            <a:spAutoFit/>
          </a:bodyPr>
          <a:lstStyle>
            <a:defPPr>
              <a:defRPr lang="es-AR"/>
            </a:defPPr>
            <a:lvl1pPr algn="ctr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AR" dirty="0"/>
              <a:t>Nuestro </a:t>
            </a:r>
          </a:p>
          <a:p>
            <a:r>
              <a:rPr lang="es-AR" dirty="0"/>
              <a:t>Producto</a:t>
            </a:r>
          </a:p>
        </p:txBody>
      </p:sp>
      <p:cxnSp>
        <p:nvCxnSpPr>
          <p:cNvPr id="16" name="15 Conector curvado"/>
          <p:cNvCxnSpPr>
            <a:stCxn id="12" idx="7"/>
            <a:endCxn id="41" idx="2"/>
          </p:cNvCxnSpPr>
          <p:nvPr/>
        </p:nvCxnSpPr>
        <p:spPr>
          <a:xfrm rot="5400000" flipH="1" flipV="1">
            <a:off x="30237988" y="12117223"/>
            <a:ext cx="1811186" cy="153035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/>
          <p:nvPr/>
        </p:nvCxnSpPr>
        <p:spPr>
          <a:xfrm rot="10800000">
            <a:off x="26869627" y="12162587"/>
            <a:ext cx="2100130" cy="168563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curvado"/>
          <p:cNvCxnSpPr/>
          <p:nvPr/>
        </p:nvCxnSpPr>
        <p:spPr>
          <a:xfrm flipV="1">
            <a:off x="30639457" y="13459065"/>
            <a:ext cx="2430597" cy="60196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curvado"/>
          <p:cNvCxnSpPr/>
          <p:nvPr/>
        </p:nvCxnSpPr>
        <p:spPr>
          <a:xfrm>
            <a:off x="30117730" y="14542196"/>
            <a:ext cx="3744416" cy="1239771"/>
          </a:xfrm>
          <a:prstGeom prst="curvedConnector3">
            <a:avLst>
              <a:gd name="adj1" fmla="val 5101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0189131" y="11130978"/>
            <a:ext cx="3439254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Explotación de Datos</a:t>
            </a:r>
            <a:endParaRPr lang="es-AR" sz="22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3405472" y="13204362"/>
            <a:ext cx="2178330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Encuestas</a:t>
            </a:r>
            <a:endParaRPr lang="es-AR" sz="22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5132552" y="11720318"/>
            <a:ext cx="2248871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Monitoreo</a:t>
            </a:r>
            <a:endParaRPr lang="es-AR" sz="2200" dirty="0"/>
          </a:p>
        </p:txBody>
      </p:sp>
      <p:cxnSp>
        <p:nvCxnSpPr>
          <p:cNvPr id="55" name="54 Conector curvado"/>
          <p:cNvCxnSpPr/>
          <p:nvPr/>
        </p:nvCxnSpPr>
        <p:spPr>
          <a:xfrm>
            <a:off x="26589335" y="18430630"/>
            <a:ext cx="5742665" cy="4728778"/>
          </a:xfrm>
          <a:prstGeom prst="curvedConnector3">
            <a:avLst>
              <a:gd name="adj1" fmla="val 50000"/>
            </a:avLst>
          </a:prstGeom>
          <a:ln w="1143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32815989" y="16098383"/>
            <a:ext cx="2645669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Comunicación</a:t>
            </a:r>
            <a:endParaRPr lang="es-AR" sz="2200" dirty="0"/>
          </a:p>
        </p:txBody>
      </p:sp>
      <p:cxnSp>
        <p:nvCxnSpPr>
          <p:cNvPr id="121" name="120 Conector curvado"/>
          <p:cNvCxnSpPr/>
          <p:nvPr/>
        </p:nvCxnSpPr>
        <p:spPr>
          <a:xfrm rot="16200000" flipV="1">
            <a:off x="27836093" y="11844990"/>
            <a:ext cx="2786544" cy="548100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27711519" y="10141856"/>
            <a:ext cx="2460494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Planificación</a:t>
            </a:r>
            <a:endParaRPr lang="es-AR" sz="2200" dirty="0"/>
          </a:p>
        </p:txBody>
      </p:sp>
      <p:sp>
        <p:nvSpPr>
          <p:cNvPr id="147" name="146 Elipse"/>
          <p:cNvSpPr/>
          <p:nvPr/>
        </p:nvSpPr>
        <p:spPr>
          <a:xfrm>
            <a:off x="18979060" y="20749828"/>
            <a:ext cx="1869185" cy="81497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032" tIns="251013" rIns="502032" bIns="251013" spcCol="0" rtlCol="0" anchor="ctr"/>
          <a:lstStyle/>
          <a:p>
            <a:pPr algn="ctr"/>
            <a:endParaRPr lang="es-AR"/>
          </a:p>
        </p:txBody>
      </p:sp>
      <p:sp>
        <p:nvSpPr>
          <p:cNvPr id="148" name="147 CuadroTexto"/>
          <p:cNvSpPr txBox="1"/>
          <p:nvPr/>
        </p:nvSpPr>
        <p:spPr>
          <a:xfrm>
            <a:off x="18845668" y="20734885"/>
            <a:ext cx="2135969" cy="845564"/>
          </a:xfrm>
          <a:prstGeom prst="rect">
            <a:avLst/>
          </a:prstGeom>
          <a:noFill/>
          <a:ln>
            <a:noFill/>
          </a:ln>
        </p:spPr>
        <p:txBody>
          <a:bodyPr wrap="square" lIns="502032" tIns="251013" rIns="502032" bIns="251013" rtlCol="0">
            <a:spAutoFit/>
          </a:bodyPr>
          <a:lstStyle/>
          <a:p>
            <a:pPr algn="ctr"/>
            <a:r>
              <a:rPr lang="es-A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1º Sprint</a:t>
            </a:r>
            <a:endParaRPr lang="es-A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51" name="150 Conector curvado"/>
          <p:cNvCxnSpPr/>
          <p:nvPr/>
        </p:nvCxnSpPr>
        <p:spPr>
          <a:xfrm rot="16200000" flipH="1">
            <a:off x="20104395" y="21591920"/>
            <a:ext cx="1287888" cy="128147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151 CuadroTexto"/>
          <p:cNvSpPr txBox="1"/>
          <p:nvPr/>
        </p:nvSpPr>
        <p:spPr>
          <a:xfrm>
            <a:off x="20994044" y="22468980"/>
            <a:ext cx="1825625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Mapeo</a:t>
            </a:r>
            <a:endParaRPr lang="es-AR" sz="2200" dirty="0"/>
          </a:p>
        </p:txBody>
      </p:sp>
      <p:cxnSp>
        <p:nvCxnSpPr>
          <p:cNvPr id="153" name="152 Conector curvado"/>
          <p:cNvCxnSpPr>
            <a:stCxn id="147" idx="1"/>
          </p:cNvCxnSpPr>
          <p:nvPr/>
        </p:nvCxnSpPr>
        <p:spPr>
          <a:xfrm rot="16200000" flipV="1">
            <a:off x="17643238" y="19259619"/>
            <a:ext cx="2638912" cy="5802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153 CuadroTexto"/>
          <p:cNvSpPr txBox="1"/>
          <p:nvPr/>
        </p:nvSpPr>
        <p:spPr>
          <a:xfrm>
            <a:off x="16697253" y="17355353"/>
            <a:ext cx="3950676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Tomando un Caso de Uso</a:t>
            </a:r>
            <a:endParaRPr lang="es-AR" sz="2200" dirty="0"/>
          </a:p>
        </p:txBody>
      </p:sp>
      <p:cxnSp>
        <p:nvCxnSpPr>
          <p:cNvPr id="158" name="157 Conector curvado"/>
          <p:cNvCxnSpPr/>
          <p:nvPr/>
        </p:nvCxnSpPr>
        <p:spPr>
          <a:xfrm rot="10800000" flipV="1">
            <a:off x="20396652" y="18101250"/>
            <a:ext cx="4320476" cy="2633640"/>
          </a:xfrm>
          <a:prstGeom prst="curvedConnector3">
            <a:avLst>
              <a:gd name="adj1" fmla="val 50000"/>
            </a:avLst>
          </a:prstGeom>
          <a:ln w="1143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22198815" y="15934364"/>
            <a:ext cx="2718118" cy="845483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2200" b="1" dirty="0" smtClean="0"/>
              <a:t>Nuestra Visión</a:t>
            </a:r>
            <a:endParaRPr lang="es-AR" sz="2200" b="1" dirty="0"/>
          </a:p>
        </p:txBody>
      </p:sp>
      <p:sp>
        <p:nvSpPr>
          <p:cNvPr id="172" name="171 Elipse"/>
          <p:cNvSpPr/>
          <p:nvPr/>
        </p:nvSpPr>
        <p:spPr>
          <a:xfrm>
            <a:off x="17811229" y="13664712"/>
            <a:ext cx="1782594" cy="109743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032" tIns="251013" rIns="502032" bIns="251013" spcCol="0" rtlCol="0" anchor="ctr"/>
          <a:lstStyle/>
          <a:p>
            <a:pPr algn="ctr"/>
            <a:endParaRPr lang="es-AR"/>
          </a:p>
        </p:txBody>
      </p:sp>
      <p:sp>
        <p:nvSpPr>
          <p:cNvPr id="173" name="172 CuadroTexto"/>
          <p:cNvSpPr txBox="1"/>
          <p:nvPr/>
        </p:nvSpPr>
        <p:spPr>
          <a:xfrm>
            <a:off x="17574592" y="13664715"/>
            <a:ext cx="2255857" cy="1122482"/>
          </a:xfrm>
          <a:prstGeom prst="rect">
            <a:avLst/>
          </a:prstGeom>
          <a:noFill/>
          <a:ln>
            <a:noFill/>
          </a:ln>
        </p:spPr>
        <p:txBody>
          <a:bodyPr wrap="square" lIns="502032" tIns="251013" rIns="502032" bIns="251013" rtlCol="0">
            <a:spAutoFit/>
          </a:bodyPr>
          <a:lstStyle>
            <a:defPPr>
              <a:defRPr lang="es-AR"/>
            </a:defPPr>
            <a:lvl1pPr algn="ctr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AR" dirty="0" smtClean="0"/>
              <a:t>Prototipos </a:t>
            </a:r>
          </a:p>
          <a:p>
            <a:r>
              <a:rPr lang="es-AR" dirty="0" smtClean="0"/>
              <a:t>de UI</a:t>
            </a:r>
            <a:endParaRPr lang="es-AR" dirty="0"/>
          </a:p>
        </p:txBody>
      </p:sp>
      <p:cxnSp>
        <p:nvCxnSpPr>
          <p:cNvPr id="174" name="173 Conector curvado"/>
          <p:cNvCxnSpPr>
            <a:stCxn id="172" idx="7"/>
          </p:cNvCxnSpPr>
          <p:nvPr/>
        </p:nvCxnSpPr>
        <p:spPr>
          <a:xfrm rot="16200000" flipV="1">
            <a:off x="13094301" y="7586962"/>
            <a:ext cx="8284229" cy="4192701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Conector curvado"/>
          <p:cNvCxnSpPr>
            <a:stCxn id="172" idx="1"/>
          </p:cNvCxnSpPr>
          <p:nvPr/>
        </p:nvCxnSpPr>
        <p:spPr>
          <a:xfrm rot="16200000" flipV="1">
            <a:off x="12221931" y="7975075"/>
            <a:ext cx="379223" cy="11321484"/>
          </a:xfrm>
          <a:prstGeom prst="curvedConnector3">
            <a:avLst>
              <a:gd name="adj1" fmla="val -9316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75 Conector curvado"/>
          <p:cNvCxnSpPr/>
          <p:nvPr/>
        </p:nvCxnSpPr>
        <p:spPr>
          <a:xfrm rot="5400000" flipH="1" flipV="1">
            <a:off x="18120965" y="7014058"/>
            <a:ext cx="8672236" cy="5726514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curvado"/>
          <p:cNvCxnSpPr/>
          <p:nvPr/>
        </p:nvCxnSpPr>
        <p:spPr>
          <a:xfrm rot="10800000">
            <a:off x="8733531" y="6346667"/>
            <a:ext cx="9518885" cy="732635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curvado"/>
          <p:cNvCxnSpPr/>
          <p:nvPr/>
        </p:nvCxnSpPr>
        <p:spPr>
          <a:xfrm rot="10800000">
            <a:off x="19593826" y="14787465"/>
            <a:ext cx="5123303" cy="2621835"/>
          </a:xfrm>
          <a:prstGeom prst="curvedConnector3">
            <a:avLst>
              <a:gd name="adj1" fmla="val 50000"/>
            </a:avLst>
          </a:prstGeom>
          <a:ln w="1143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185 CuadroTexto"/>
          <p:cNvSpPr txBox="1"/>
          <p:nvPr/>
        </p:nvSpPr>
        <p:spPr>
          <a:xfrm>
            <a:off x="22553232" y="18603092"/>
            <a:ext cx="2292489" cy="1184037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2200" b="1" dirty="0" smtClean="0"/>
              <a:t>Nuestros</a:t>
            </a:r>
          </a:p>
          <a:p>
            <a:r>
              <a:rPr lang="es-AR" sz="2200" b="1" dirty="0" smtClean="0"/>
              <a:t>Momentos</a:t>
            </a:r>
            <a:endParaRPr lang="es-AR" sz="2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2000"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806" y="9877315"/>
            <a:ext cx="3498925" cy="128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317528" y="8853562"/>
            <a:ext cx="1890173" cy="141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D:\Presentacion\segunda\DSC0447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746477" y="10222059"/>
            <a:ext cx="2683841" cy="1616380"/>
          </a:xfrm>
          <a:prstGeom prst="rect">
            <a:avLst/>
          </a:prstGeom>
          <a:noFill/>
        </p:spPr>
      </p:pic>
      <p:pic>
        <p:nvPicPr>
          <p:cNvPr id="1030" name="Picture 6" descr="D:\Presentacion\segunda\DSC0446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992522" y="12162587"/>
            <a:ext cx="3524959" cy="1296478"/>
          </a:xfrm>
          <a:prstGeom prst="rect">
            <a:avLst/>
          </a:prstGeom>
          <a:noFill/>
        </p:spPr>
      </p:pic>
      <p:sp>
        <p:nvSpPr>
          <p:cNvPr id="129" name="153 CuadroTexto"/>
          <p:cNvSpPr txBox="1"/>
          <p:nvPr/>
        </p:nvSpPr>
        <p:spPr>
          <a:xfrm>
            <a:off x="7758735" y="17160425"/>
            <a:ext cx="2373044" cy="845749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Trazabilidad</a:t>
            </a:r>
            <a:endParaRPr lang="es-AR" sz="2200" dirty="0"/>
          </a:p>
        </p:txBody>
      </p:sp>
      <p:cxnSp>
        <p:nvCxnSpPr>
          <p:cNvPr id="130" name="152 Conector curvado"/>
          <p:cNvCxnSpPr>
            <a:stCxn id="148" idx="1"/>
            <a:endCxn id="129" idx="3"/>
          </p:cNvCxnSpPr>
          <p:nvPr/>
        </p:nvCxnSpPr>
        <p:spPr>
          <a:xfrm rot="10800000">
            <a:off x="10131780" y="17583301"/>
            <a:ext cx="8713889" cy="357436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own Arrow 143"/>
          <p:cNvSpPr/>
          <p:nvPr/>
        </p:nvSpPr>
        <p:spPr>
          <a:xfrm>
            <a:off x="5180708" y="18986022"/>
            <a:ext cx="1800201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4" rIns="91394" bIns="45694" rtlCol="0" anchor="ctr"/>
          <a:lstStyle/>
          <a:p>
            <a:pPr algn="ctr"/>
            <a:endParaRPr lang="en-US"/>
          </a:p>
        </p:txBody>
      </p:sp>
      <p:sp>
        <p:nvSpPr>
          <p:cNvPr id="156" name="Down Arrow 155"/>
          <p:cNvSpPr/>
          <p:nvPr/>
        </p:nvSpPr>
        <p:spPr>
          <a:xfrm>
            <a:off x="5383666" y="23651206"/>
            <a:ext cx="1800201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4" rIns="91394" bIns="45694" rtlCol="0" anchor="ctr"/>
          <a:lstStyle/>
          <a:p>
            <a:pPr algn="ctr"/>
            <a:endParaRPr lang="en-US"/>
          </a:p>
        </p:txBody>
      </p:sp>
      <p:sp>
        <p:nvSpPr>
          <p:cNvPr id="157" name="Down Arrow 156"/>
          <p:cNvSpPr/>
          <p:nvPr/>
        </p:nvSpPr>
        <p:spPr>
          <a:xfrm rot="20077175">
            <a:off x="22908522" y="27930229"/>
            <a:ext cx="1800201" cy="1440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4" rIns="91394" bIns="45694" rtlCol="0" anchor="ctr"/>
          <a:lstStyle/>
          <a:p>
            <a:pPr algn="ctr"/>
            <a:endParaRPr lang="en-US"/>
          </a:p>
        </p:txBody>
      </p:sp>
      <p:sp>
        <p:nvSpPr>
          <p:cNvPr id="160" name="Text Box 5"/>
          <p:cNvSpPr txBox="1">
            <a:spLocks noChangeArrowheads="1"/>
          </p:cNvSpPr>
          <p:nvPr/>
        </p:nvSpPr>
        <p:spPr bwMode="auto">
          <a:xfrm>
            <a:off x="20209893" y="36495582"/>
            <a:ext cx="5222876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s-AR" sz="2800" dirty="0" smtClean="0">
                <a:solidFill>
                  <a:srgbClr val="000000"/>
                </a:solidFill>
                <a:latin typeface="Arial" pitchFamily="34" charset="0"/>
              </a:rPr>
              <a:t>Matriz de </a:t>
            </a:r>
            <a:r>
              <a:rPr lang="es-AR" sz="2800" dirty="0" err="1" smtClean="0">
                <a:solidFill>
                  <a:srgbClr val="000000"/>
                </a:solidFill>
                <a:latin typeface="Arial" pitchFamily="34" charset="0"/>
              </a:rPr>
              <a:t>mpeo</a:t>
            </a:r>
            <a:r>
              <a:rPr lang="es-AR" sz="2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AR" sz="2800" dirty="0" smtClean="0">
                <a:solidFill>
                  <a:srgbClr val="000000"/>
                </a:solidFill>
                <a:latin typeface="Arial" pitchFamily="34" charset="0"/>
              </a:rPr>
              <a:t>usuarios y roles</a:t>
            </a:r>
            <a:endParaRPr lang="es-AR" sz="2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" name="Down Arrow 99"/>
          <p:cNvSpPr/>
          <p:nvPr/>
        </p:nvSpPr>
        <p:spPr>
          <a:xfrm rot="16200000">
            <a:off x="10494533" y="30599975"/>
            <a:ext cx="1800201" cy="1440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4" rIns="91394" bIns="45694" rtlCol="0" anchor="ctr"/>
          <a:lstStyle/>
          <a:p>
            <a:pPr algn="ctr"/>
            <a:endParaRPr lang="en-US"/>
          </a:p>
        </p:txBody>
      </p:sp>
      <p:cxnSp>
        <p:nvCxnSpPr>
          <p:cNvPr id="105" name="104 Conector curvado"/>
          <p:cNvCxnSpPr>
            <a:endCxn id="106" idx="3"/>
          </p:cNvCxnSpPr>
          <p:nvPr/>
        </p:nvCxnSpPr>
        <p:spPr>
          <a:xfrm rot="10800000" flipV="1">
            <a:off x="13885441" y="21588711"/>
            <a:ext cx="5945011" cy="84666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10436204" y="22012506"/>
            <a:ext cx="3449236" cy="845749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Mapeo BD Relacional</a:t>
            </a:r>
            <a:endParaRPr lang="es-AR" sz="2200" dirty="0"/>
          </a:p>
        </p:txBody>
      </p:sp>
      <p:pic>
        <p:nvPicPr>
          <p:cNvPr id="2" name="Picture 2" descr="D:\Presentacion\segunda\DSC04471.JPG"/>
          <p:cNvPicPr>
            <a:picLocks noChangeAspect="1" noChangeArrowheads="1"/>
          </p:cNvPicPr>
          <p:nvPr/>
        </p:nvPicPr>
        <p:blipFill>
          <a:blip r:embed="rId10" cstate="print">
            <a:lum bright="30000" contrast="37000"/>
          </a:blip>
          <a:srcRect/>
          <a:stretch>
            <a:fillRect/>
          </a:stretch>
        </p:blipFill>
        <p:spPr bwMode="auto">
          <a:xfrm>
            <a:off x="33823817" y="15033019"/>
            <a:ext cx="1677444" cy="1258084"/>
          </a:xfrm>
          <a:prstGeom prst="rect">
            <a:avLst/>
          </a:prstGeom>
          <a:noFill/>
        </p:spPr>
      </p:pic>
      <p:sp>
        <p:nvSpPr>
          <p:cNvPr id="26" name="25 Elipse"/>
          <p:cNvSpPr/>
          <p:nvPr/>
        </p:nvSpPr>
        <p:spPr>
          <a:xfrm>
            <a:off x="36306555" y="17852646"/>
            <a:ext cx="1948075" cy="1445228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12" name="111 Conector curvado"/>
          <p:cNvCxnSpPr/>
          <p:nvPr/>
        </p:nvCxnSpPr>
        <p:spPr>
          <a:xfrm>
            <a:off x="27430318" y="17852645"/>
            <a:ext cx="8960130" cy="1019791"/>
          </a:xfrm>
          <a:prstGeom prst="curvedConnector3">
            <a:avLst>
              <a:gd name="adj1" fmla="val 49680"/>
            </a:avLst>
          </a:prstGeom>
          <a:ln w="1143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33578672" y="18147097"/>
            <a:ext cx="2167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/>
              <a:t>Arquitectura </a:t>
            </a:r>
            <a:endParaRPr lang="es-AR" sz="2200" b="1" dirty="0"/>
          </a:p>
        </p:txBody>
      </p:sp>
      <p:pic>
        <p:nvPicPr>
          <p:cNvPr id="39" name="38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530" y="24911347"/>
            <a:ext cx="17876173" cy="11993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131 Elipse"/>
          <p:cNvSpPr/>
          <p:nvPr/>
        </p:nvSpPr>
        <p:spPr>
          <a:xfrm>
            <a:off x="32332000" y="22012506"/>
            <a:ext cx="3251802" cy="1830379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134 CuadroTexto"/>
          <p:cNvSpPr txBox="1"/>
          <p:nvPr/>
        </p:nvSpPr>
        <p:spPr>
          <a:xfrm>
            <a:off x="32588578" y="22399307"/>
            <a:ext cx="2738646" cy="1122748"/>
          </a:xfrm>
          <a:prstGeom prst="rect">
            <a:avLst/>
          </a:prstGeom>
          <a:noFill/>
        </p:spPr>
        <p:txBody>
          <a:bodyPr wrap="square" lIns="502296" tIns="251145" rIns="502296" bIns="251145" rtlCol="0">
            <a:spAutoFit/>
          </a:bodyPr>
          <a:lstStyle/>
          <a:p>
            <a:pPr algn="ctr"/>
            <a:r>
              <a:rPr lang="es-AR" sz="2000" dirty="0"/>
              <a:t>D</a:t>
            </a:r>
            <a:r>
              <a:rPr lang="es-AR" sz="2000" dirty="0" smtClean="0"/>
              <a:t>iagrama </a:t>
            </a:r>
            <a:r>
              <a:rPr lang="es-AR" sz="2000" dirty="0"/>
              <a:t>estático</a:t>
            </a:r>
            <a:endParaRPr lang="es-AR" sz="2000" b="1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30207701" y="22030853"/>
            <a:ext cx="1909252" cy="845749"/>
          </a:xfrm>
          <a:prstGeom prst="rect">
            <a:avLst/>
          </a:prstGeom>
          <a:noFill/>
        </p:spPr>
        <p:txBody>
          <a:bodyPr wrap="square" lIns="502296" tIns="251145" rIns="502296" bIns="251145" rtlCol="0">
            <a:spAutoFit/>
          </a:bodyPr>
          <a:lstStyle/>
          <a:p>
            <a:r>
              <a:rPr lang="es-AR" sz="2200" b="1" dirty="0" smtClean="0"/>
              <a:t>Diseño</a:t>
            </a:r>
            <a:endParaRPr lang="es-AR" sz="2200" b="1" dirty="0"/>
          </a:p>
        </p:txBody>
      </p:sp>
      <p:cxnSp>
        <p:nvCxnSpPr>
          <p:cNvPr id="48" name="47 Conector recto"/>
          <p:cNvCxnSpPr>
            <a:stCxn id="132" idx="4"/>
          </p:cNvCxnSpPr>
          <p:nvPr/>
        </p:nvCxnSpPr>
        <p:spPr>
          <a:xfrm flipH="1">
            <a:off x="30027530" y="23842885"/>
            <a:ext cx="3930371" cy="106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132" idx="4"/>
          </p:cNvCxnSpPr>
          <p:nvPr/>
        </p:nvCxnSpPr>
        <p:spPr>
          <a:xfrm>
            <a:off x="33957901" y="23842885"/>
            <a:ext cx="13945802" cy="106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curvado"/>
          <p:cNvCxnSpPr>
            <a:stCxn id="26" idx="6"/>
          </p:cNvCxnSpPr>
          <p:nvPr/>
        </p:nvCxnSpPr>
        <p:spPr>
          <a:xfrm flipV="1">
            <a:off x="38254630" y="18168566"/>
            <a:ext cx="3782208" cy="406694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curvado"/>
          <p:cNvCxnSpPr>
            <a:stCxn id="26" idx="5"/>
            <a:endCxn id="61" idx="1"/>
          </p:cNvCxnSpPr>
          <p:nvPr/>
        </p:nvCxnSpPr>
        <p:spPr>
          <a:xfrm rot="16200000" flipH="1">
            <a:off x="39046136" y="18009429"/>
            <a:ext cx="1912429" cy="406601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curvado"/>
          <p:cNvCxnSpPr>
            <a:stCxn id="26" idx="0"/>
          </p:cNvCxnSpPr>
          <p:nvPr/>
        </p:nvCxnSpPr>
        <p:spPr>
          <a:xfrm rot="5400000" flipH="1" flipV="1">
            <a:off x="36109499" y="14996530"/>
            <a:ext cx="4027211" cy="168502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55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616" y="10519226"/>
            <a:ext cx="6600825" cy="2638425"/>
          </a:xfrm>
          <a:prstGeom prst="rect">
            <a:avLst/>
          </a:prstGeom>
        </p:spPr>
      </p:pic>
      <p:pic>
        <p:nvPicPr>
          <p:cNvPr id="58" name="57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941" y="13704816"/>
            <a:ext cx="5715000" cy="4657725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360" y="19187529"/>
            <a:ext cx="7488945" cy="3622249"/>
          </a:xfrm>
          <a:prstGeom prst="rect">
            <a:avLst/>
          </a:prstGeom>
        </p:spPr>
      </p:pic>
      <p:sp>
        <p:nvSpPr>
          <p:cNvPr id="161" name="160 CuadroTexto"/>
          <p:cNvSpPr txBox="1"/>
          <p:nvPr/>
        </p:nvSpPr>
        <p:spPr>
          <a:xfrm>
            <a:off x="37894478" y="13023330"/>
            <a:ext cx="3149346" cy="845749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Estructura General</a:t>
            </a:r>
            <a:endParaRPr lang="es-AR" sz="2200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39469151" y="17318524"/>
            <a:ext cx="3269187" cy="845749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Estructura Procesos</a:t>
            </a:r>
            <a:endParaRPr lang="es-AR" sz="2200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38767651" y="19816465"/>
            <a:ext cx="3420446" cy="845749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Estructura Aplicación</a:t>
            </a:r>
            <a:endParaRPr lang="es-AR" sz="2200" dirty="0"/>
          </a:p>
        </p:txBody>
      </p:sp>
      <p:sp>
        <p:nvSpPr>
          <p:cNvPr id="83" name="82 CuadroTexto"/>
          <p:cNvSpPr txBox="1"/>
          <p:nvPr/>
        </p:nvSpPr>
        <p:spPr>
          <a:xfrm>
            <a:off x="36438566" y="18230265"/>
            <a:ext cx="1652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/>
              <a:t>Arquitectura Multinivel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7367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30512" y="11444016"/>
            <a:ext cx="28639663" cy="21209700"/>
          </a:xfrm>
          <a:prstGeom prst="rect">
            <a:avLst/>
          </a:prstGeom>
          <a:noFill/>
        </p:spPr>
        <p:txBody>
          <a:bodyPr wrap="square" lIns="502720" tIns="251360" rIns="502720" bIns="251360" rtlCol="0">
            <a:normAutofit/>
          </a:bodyPr>
          <a:lstStyle/>
          <a:p>
            <a:pPr algn="ctr"/>
            <a:endParaRPr lang="es-ES" sz="39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Lecciones Aprendidas</a:t>
            </a: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39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454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02503" y="15262275"/>
            <a:ext cx="7045896" cy="704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Lecciones Aprendidas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AR" dirty="0" smtClean="0"/>
              <a:t>Diferenciación de Roles</a:t>
            </a:r>
            <a:endParaRPr lang="es-AR" dirty="0"/>
          </a:p>
          <a:p>
            <a:pPr lvl="1"/>
            <a:r>
              <a:rPr lang="es-AR" dirty="0" smtClean="0"/>
              <a:t>Trabajo en Equipo</a:t>
            </a:r>
          </a:p>
          <a:p>
            <a:pPr lvl="1"/>
            <a:r>
              <a:rPr lang="es-AR" dirty="0" smtClean="0"/>
              <a:t>Uso Efectivo del Tiempo</a:t>
            </a:r>
          </a:p>
          <a:p>
            <a:pPr lvl="1"/>
            <a:r>
              <a:rPr lang="es-AR" dirty="0" smtClean="0"/>
              <a:t>Asumir Desafíos</a:t>
            </a:r>
          </a:p>
          <a:p>
            <a:pPr lvl="1"/>
            <a:r>
              <a:rPr lang="es-AR" dirty="0" smtClean="0"/>
              <a:t>Imaginación al servicio del Proyecto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992" y="26634251"/>
            <a:ext cx="15657358" cy="11091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142063" y="6189267"/>
            <a:ext cx="11593288" cy="838930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15727" y="23903235"/>
            <a:ext cx="11737304" cy="880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7949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 dirty="0"/>
              <a:t>¿Preguntas?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21" y="12919599"/>
            <a:ext cx="22973452" cy="22872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es-ES"/>
            </a:pPr>
            <a:r>
              <a:rPr lang="es-ES" dirty="0" smtClean="0"/>
              <a:t>Gracias!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69" y="16486011"/>
            <a:ext cx="22520008" cy="199180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BackgroundMetadata&quot;&gt;&#10;  &lt;SectionOptions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&lt;/SectionOptions&gt;&#10;  &lt;GalleryItemID&gt;BackgroundGalleryItem4&lt;/GalleryItemID&gt;&#10;&lt;/Metadat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505</Words>
  <Application>Microsoft Office PowerPoint</Application>
  <PresentationFormat>Personalizado</PresentationFormat>
  <Paragraphs>101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Tema de Office</vt:lpstr>
      <vt:lpstr>Entrenamiento</vt:lpstr>
      <vt:lpstr>1_Office Theme</vt:lpstr>
      <vt:lpstr>EDU@R 2.0</vt:lpstr>
      <vt:lpstr>EQUIPO DE TRABAJO</vt:lpstr>
      <vt:lpstr>AGENDA</vt:lpstr>
      <vt:lpstr>Presentación de PowerPoint</vt:lpstr>
      <vt:lpstr>EDU@R 2.0</vt:lpstr>
      <vt:lpstr>Lecciones Aprendidas  </vt:lpstr>
      <vt:lpstr>Lecciones Aprendidas</vt:lpstr>
      <vt:lpstr>¿Preguntas?</vt:lpstr>
      <vt:lpstr>Gracias!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EDU@R 2.0</dc:title>
  <dc:creator>MartinH</dc:creator>
  <cp:lastModifiedBy>María Belén Bazán</cp:lastModifiedBy>
  <cp:revision>64</cp:revision>
  <dcterms:created xsi:type="dcterms:W3CDTF">2011-06-20T20:48:48Z</dcterms:created>
  <dcterms:modified xsi:type="dcterms:W3CDTF">2011-08-22T20:29:37Z</dcterms:modified>
</cp:coreProperties>
</file>