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9.xml" ContentType="application/vnd.openxmlformats-officedocument.presentationml.notesSlide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3"/>
  </p:notesMasterIdLst>
  <p:sldIdLst>
    <p:sldId id="257" r:id="rId3"/>
    <p:sldId id="258" r:id="rId4"/>
    <p:sldId id="259" r:id="rId5"/>
    <p:sldId id="260" r:id="rId6"/>
    <p:sldId id="278" r:id="rId7"/>
    <p:sldId id="279" r:id="rId8"/>
    <p:sldId id="270" r:id="rId9"/>
    <p:sldId id="272" r:id="rId10"/>
    <p:sldId id="271" r:id="rId11"/>
    <p:sldId id="273" r:id="rId12"/>
    <p:sldId id="274" r:id="rId13"/>
    <p:sldId id="275" r:id="rId14"/>
    <p:sldId id="263" r:id="rId15"/>
    <p:sldId id="277" r:id="rId16"/>
    <p:sldId id="265" r:id="rId17"/>
    <p:sldId id="276" r:id="rId18"/>
    <p:sldId id="267" r:id="rId19"/>
    <p:sldId id="268" r:id="rId20"/>
    <p:sldId id="266" r:id="rId21"/>
    <p:sldId id="262" r:id="rId22"/>
  </p:sldIdLst>
  <p:sldSz cx="50298350" cy="37725350"/>
  <p:notesSz cx="6858000" cy="9144000"/>
  <p:defaultTextStyle>
    <a:defPPr>
      <a:defRPr lang="es-AR"/>
    </a:defPPr>
    <a:lvl1pPr marL="0" algn="l" defTabSz="5020406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1pPr>
    <a:lvl2pPr marL="2510200" algn="l" defTabSz="5020406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2pPr>
    <a:lvl3pPr marL="5020406" algn="l" defTabSz="5020406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3pPr>
    <a:lvl4pPr marL="7530607" algn="l" defTabSz="5020406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4pPr>
    <a:lvl5pPr marL="10040807" algn="l" defTabSz="5020406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5pPr>
    <a:lvl6pPr marL="12551013" algn="l" defTabSz="5020406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6pPr>
    <a:lvl7pPr marL="15061214" algn="l" defTabSz="5020406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7pPr>
    <a:lvl8pPr marL="17571409" algn="l" defTabSz="5020406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8pPr>
    <a:lvl9pPr marL="20081609" algn="l" defTabSz="5020406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AF8BF521-DCE6-4469-A22B-203ED5A6D7B4}">
          <p14:sldIdLst>
            <p14:sldId id="257"/>
            <p14:sldId id="258"/>
            <p14:sldId id="259"/>
          </p14:sldIdLst>
        </p14:section>
        <p14:section name="Situación Actual" id="{2A324C55-8526-4745-BB58-5F2A0BD0AC5C}">
          <p14:sldIdLst>
            <p14:sldId id="260"/>
            <p14:sldId id="278"/>
            <p14:sldId id="279"/>
          </p14:sldIdLst>
        </p14:section>
        <p14:section name="Demostración" id="{9DD664CC-7901-4F65-9E36-A3084D4ECC2A}">
          <p14:sldIdLst>
            <p14:sldId id="270"/>
            <p14:sldId id="272"/>
            <p14:sldId id="271"/>
          </p14:sldIdLst>
        </p14:section>
        <p14:section name="Tecnología e Infraestructura" id="{0A425A7C-7CA4-41BA-958F-EBAF47D3B3CB}">
          <p14:sldIdLst>
            <p14:sldId id="273"/>
          </p14:sldIdLst>
        </p14:section>
        <p14:section name="Lo que viene a FUTURO" id="{51E6BA46-42BC-4E43-85EF-0C2FA7034537}">
          <p14:sldIdLst>
            <p14:sldId id="274"/>
            <p14:sldId id="275"/>
          </p14:sldIdLst>
        </p14:section>
        <p14:section name="Sumario" id="{93FC561E-6398-4F4A-BD5B-D98FA4712AA6}">
          <p14:sldIdLst>
            <p14:sldId id="263"/>
            <p14:sldId id="277"/>
            <p14:sldId id="265"/>
            <p14:sldId id="276"/>
            <p14:sldId id="267"/>
            <p14:sldId id="268"/>
          </p14:sldIdLst>
        </p14:section>
        <p14:section name="Finalización" id="{462883AA-D07B-46C3-8F23-2420EE9F8109}">
          <p14:sldIdLst>
            <p14:sldId id="266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4" autoAdjust="0"/>
    <p:restoredTop sz="86476" autoAdjust="0"/>
  </p:normalViewPr>
  <p:slideViewPr>
    <p:cSldViewPr>
      <p:cViewPr varScale="1">
        <p:scale>
          <a:sx n="13" d="100"/>
          <a:sy n="13" d="100"/>
        </p:scale>
        <p:origin x="-1668" y="-204"/>
      </p:cViewPr>
      <p:guideLst>
        <p:guide orient="horz" pos="11882"/>
        <p:guide pos="1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A166A1-1075-41C8-A1AE-25EBA638670B}" type="doc">
      <dgm:prSet loTypeId="urn:microsoft.com/office/officeart/2005/8/layout/chevron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s-AR"/>
        </a:p>
      </dgm:t>
    </dgm:pt>
    <dgm:pt modelId="{F82101CD-9385-4D0D-AAB5-E5C2C3F95F4D}">
      <dgm:prSet phldrT="[Texto]"/>
      <dgm:spPr/>
      <dgm:t>
        <a:bodyPr/>
        <a:lstStyle/>
        <a:p>
          <a:r>
            <a:rPr lang="es-AR" dirty="0" smtClean="0"/>
            <a:t>CONTENCION</a:t>
          </a:r>
          <a:endParaRPr lang="es-AR" dirty="0"/>
        </a:p>
      </dgm:t>
    </dgm:pt>
    <dgm:pt modelId="{1D136B8A-7736-463B-9E34-71B3FFE39DC5}" type="parTrans" cxnId="{B6B746FD-BC13-4FD2-8FB8-8686CA1B8AA8}">
      <dgm:prSet/>
      <dgm:spPr/>
      <dgm:t>
        <a:bodyPr/>
        <a:lstStyle/>
        <a:p>
          <a:endParaRPr lang="es-AR"/>
        </a:p>
      </dgm:t>
    </dgm:pt>
    <dgm:pt modelId="{97331821-B2BB-47BF-9877-B5DEF2A97E1F}" type="sibTrans" cxnId="{B6B746FD-BC13-4FD2-8FB8-8686CA1B8AA8}">
      <dgm:prSet/>
      <dgm:spPr/>
      <dgm:t>
        <a:bodyPr/>
        <a:lstStyle/>
        <a:p>
          <a:endParaRPr lang="es-AR"/>
        </a:p>
      </dgm:t>
    </dgm:pt>
    <dgm:pt modelId="{E32BB5A5-1CBD-421E-BC10-7425AEA54C66}">
      <dgm:prSet phldrT="[Texto]" custT="1"/>
      <dgm:spPr/>
      <dgm:t>
        <a:bodyPr/>
        <a:lstStyle/>
        <a:p>
          <a:r>
            <a:rPr lang="es-AR" sz="11500" dirty="0" smtClean="0"/>
            <a:t>Detectar desviaciones en fases tempranas</a:t>
          </a:r>
          <a:endParaRPr lang="es-AR" sz="11500" dirty="0"/>
        </a:p>
      </dgm:t>
    </dgm:pt>
    <dgm:pt modelId="{2DCF53E6-577C-4A73-A817-AC671DE0786B}" type="parTrans" cxnId="{42BE758E-3BAE-4221-A385-9B8D3957B8D5}">
      <dgm:prSet/>
      <dgm:spPr/>
      <dgm:t>
        <a:bodyPr/>
        <a:lstStyle/>
        <a:p>
          <a:endParaRPr lang="es-AR"/>
        </a:p>
      </dgm:t>
    </dgm:pt>
    <dgm:pt modelId="{43EF77F2-8712-4141-B49C-522AC69A2C64}" type="sibTrans" cxnId="{42BE758E-3BAE-4221-A385-9B8D3957B8D5}">
      <dgm:prSet/>
      <dgm:spPr/>
      <dgm:t>
        <a:bodyPr/>
        <a:lstStyle/>
        <a:p>
          <a:endParaRPr lang="es-AR"/>
        </a:p>
      </dgm:t>
    </dgm:pt>
    <dgm:pt modelId="{CFDCA001-7AA6-44D8-80C4-26A0C0ACCDFC}">
      <dgm:prSet phldrT="[Texto]"/>
      <dgm:spPr/>
      <dgm:t>
        <a:bodyPr/>
        <a:lstStyle/>
        <a:p>
          <a:r>
            <a:rPr lang="es-AR" dirty="0" smtClean="0"/>
            <a:t>INFORMACION DE VALOR</a:t>
          </a:r>
          <a:endParaRPr lang="es-AR" dirty="0"/>
        </a:p>
      </dgm:t>
    </dgm:pt>
    <dgm:pt modelId="{236C77D0-E696-4717-AF6F-A1B3A3D94471}" type="parTrans" cxnId="{CB04E49A-58C2-4687-B19B-0FFDCEB4136C}">
      <dgm:prSet/>
      <dgm:spPr/>
      <dgm:t>
        <a:bodyPr/>
        <a:lstStyle/>
        <a:p>
          <a:endParaRPr lang="es-AR"/>
        </a:p>
      </dgm:t>
    </dgm:pt>
    <dgm:pt modelId="{066FE168-27DE-4E43-9805-93F8EAE98140}" type="sibTrans" cxnId="{CB04E49A-58C2-4687-B19B-0FFDCEB4136C}">
      <dgm:prSet/>
      <dgm:spPr/>
      <dgm:t>
        <a:bodyPr/>
        <a:lstStyle/>
        <a:p>
          <a:endParaRPr lang="es-AR"/>
        </a:p>
      </dgm:t>
    </dgm:pt>
    <dgm:pt modelId="{FA7D1015-C3D8-4F51-B62F-B473F80F6088}">
      <dgm:prSet phldrT="[Texto]" custT="1"/>
      <dgm:spPr/>
      <dgm:t>
        <a:bodyPr/>
        <a:lstStyle/>
        <a:p>
          <a:r>
            <a:rPr lang="es-AR" sz="11500" dirty="0" smtClean="0"/>
            <a:t>Información OPORTUNA, Resumida y Sumarizada</a:t>
          </a:r>
          <a:endParaRPr lang="es-AR" sz="11500" dirty="0"/>
        </a:p>
      </dgm:t>
    </dgm:pt>
    <dgm:pt modelId="{86596586-83B2-40C2-83F6-5048AE1AC25E}" type="parTrans" cxnId="{861B674D-35B2-46B7-AE9C-916B11391C27}">
      <dgm:prSet/>
      <dgm:spPr/>
      <dgm:t>
        <a:bodyPr/>
        <a:lstStyle/>
        <a:p>
          <a:endParaRPr lang="es-AR"/>
        </a:p>
      </dgm:t>
    </dgm:pt>
    <dgm:pt modelId="{68E6BEB5-E7C7-4B06-9505-13EEAC770A29}" type="sibTrans" cxnId="{861B674D-35B2-46B7-AE9C-916B11391C27}">
      <dgm:prSet/>
      <dgm:spPr/>
      <dgm:t>
        <a:bodyPr/>
        <a:lstStyle/>
        <a:p>
          <a:endParaRPr lang="es-AR"/>
        </a:p>
      </dgm:t>
    </dgm:pt>
    <dgm:pt modelId="{725C6210-561C-4D57-8921-4CB0AF5A4430}">
      <dgm:prSet phldrT="[Texto]"/>
      <dgm:spPr/>
      <dgm:t>
        <a:bodyPr/>
        <a:lstStyle/>
        <a:p>
          <a:r>
            <a:rPr lang="es-AR" dirty="0" smtClean="0"/>
            <a:t>NIVEL EDUCATIVO</a:t>
          </a:r>
          <a:endParaRPr lang="es-AR" dirty="0"/>
        </a:p>
      </dgm:t>
    </dgm:pt>
    <dgm:pt modelId="{675C8C01-35A3-4C06-B895-AECF9F9FB29E}" type="parTrans" cxnId="{42566450-2270-4C42-80BF-F163D600947F}">
      <dgm:prSet/>
      <dgm:spPr/>
      <dgm:t>
        <a:bodyPr/>
        <a:lstStyle/>
        <a:p>
          <a:endParaRPr lang="es-AR"/>
        </a:p>
      </dgm:t>
    </dgm:pt>
    <dgm:pt modelId="{44BFE206-00D1-48A7-827E-2CE3E8DD9E68}" type="sibTrans" cxnId="{42566450-2270-4C42-80BF-F163D600947F}">
      <dgm:prSet/>
      <dgm:spPr/>
      <dgm:t>
        <a:bodyPr/>
        <a:lstStyle/>
        <a:p>
          <a:endParaRPr lang="es-AR"/>
        </a:p>
      </dgm:t>
    </dgm:pt>
    <dgm:pt modelId="{39F962FF-64F7-4107-AB73-88385DD746E9}">
      <dgm:prSet phldrT="[Texto]" custT="1"/>
      <dgm:spPr/>
      <dgm:t>
        <a:bodyPr/>
        <a:lstStyle/>
        <a:p>
          <a:r>
            <a:rPr lang="es-AR" sz="11500" dirty="0" smtClean="0"/>
            <a:t>Mejorar los niveles generales de desempeño de los alumnos.</a:t>
          </a:r>
          <a:endParaRPr lang="es-AR" sz="11500" dirty="0"/>
        </a:p>
      </dgm:t>
    </dgm:pt>
    <dgm:pt modelId="{AE992F02-A31A-4DCB-AA96-6F79E161B1C4}" type="parTrans" cxnId="{B148BEF2-28E8-4750-8AF1-BD531CDB1E3B}">
      <dgm:prSet/>
      <dgm:spPr/>
      <dgm:t>
        <a:bodyPr/>
        <a:lstStyle/>
        <a:p>
          <a:endParaRPr lang="es-AR"/>
        </a:p>
      </dgm:t>
    </dgm:pt>
    <dgm:pt modelId="{746C59F8-2517-42A8-AB90-676BC6CC6C49}" type="sibTrans" cxnId="{B148BEF2-28E8-4750-8AF1-BD531CDB1E3B}">
      <dgm:prSet/>
      <dgm:spPr/>
      <dgm:t>
        <a:bodyPr/>
        <a:lstStyle/>
        <a:p>
          <a:endParaRPr lang="es-AR"/>
        </a:p>
      </dgm:t>
    </dgm:pt>
    <dgm:pt modelId="{F82AF365-9D0F-4C56-BEE9-930C18496BAF}">
      <dgm:prSet phldrT="[Texto]" custT="1"/>
      <dgm:spPr/>
      <dgm:t>
        <a:bodyPr/>
        <a:lstStyle/>
        <a:p>
          <a:r>
            <a:rPr lang="es-AR" sz="11500" dirty="0" smtClean="0"/>
            <a:t>Identificar por donde atacar para realizar una mejora sustancial.</a:t>
          </a:r>
          <a:endParaRPr lang="es-AR" sz="11500" dirty="0"/>
        </a:p>
      </dgm:t>
    </dgm:pt>
    <dgm:pt modelId="{AA99317A-AF5F-401C-A7A8-8F70520A3A02}" type="parTrans" cxnId="{A133D6E1-303C-4F0C-9758-A19A23A014B1}">
      <dgm:prSet/>
      <dgm:spPr/>
      <dgm:t>
        <a:bodyPr/>
        <a:lstStyle/>
        <a:p>
          <a:endParaRPr lang="es-AR"/>
        </a:p>
      </dgm:t>
    </dgm:pt>
    <dgm:pt modelId="{8210E7C6-3B36-435A-80A3-AED64E648761}" type="sibTrans" cxnId="{A133D6E1-303C-4F0C-9758-A19A23A014B1}">
      <dgm:prSet/>
      <dgm:spPr/>
      <dgm:t>
        <a:bodyPr/>
        <a:lstStyle/>
        <a:p>
          <a:endParaRPr lang="es-AR"/>
        </a:p>
      </dgm:t>
    </dgm:pt>
    <dgm:pt modelId="{D9565F22-AF40-4671-8D0C-0B39C0B59FFC}">
      <dgm:prSet phldrT="[Texto]"/>
      <dgm:spPr/>
      <dgm:t>
        <a:bodyPr/>
        <a:lstStyle/>
        <a:p>
          <a:r>
            <a:rPr lang="es-AR" dirty="0" smtClean="0"/>
            <a:t>COMUNICACIÓN</a:t>
          </a:r>
          <a:endParaRPr lang="es-AR" dirty="0"/>
        </a:p>
      </dgm:t>
    </dgm:pt>
    <dgm:pt modelId="{98E5C1A4-EEFE-4600-9F46-06186C8B2BF8}" type="parTrans" cxnId="{8F757F3A-0B47-4C99-82FD-8AA0E81302E7}">
      <dgm:prSet/>
      <dgm:spPr/>
      <dgm:t>
        <a:bodyPr/>
        <a:lstStyle/>
        <a:p>
          <a:endParaRPr lang="es-AR"/>
        </a:p>
      </dgm:t>
    </dgm:pt>
    <dgm:pt modelId="{3F1D8A4E-9CEA-4F04-A1A3-48E710511CAC}" type="sibTrans" cxnId="{8F757F3A-0B47-4C99-82FD-8AA0E81302E7}">
      <dgm:prSet/>
      <dgm:spPr/>
      <dgm:t>
        <a:bodyPr/>
        <a:lstStyle/>
        <a:p>
          <a:endParaRPr lang="es-AR"/>
        </a:p>
      </dgm:t>
    </dgm:pt>
    <dgm:pt modelId="{545E3156-A895-421E-95F5-E0886378758E}">
      <dgm:prSet phldrT="[Texto]" custT="1"/>
      <dgm:spPr/>
      <dgm:t>
        <a:bodyPr/>
        <a:lstStyle/>
        <a:p>
          <a:r>
            <a:rPr lang="es-AR" sz="11500" dirty="0" smtClean="0"/>
            <a:t>Reducir las brechas existentes entre los distintos actores.</a:t>
          </a:r>
          <a:endParaRPr lang="es-AR" sz="11500" dirty="0"/>
        </a:p>
      </dgm:t>
    </dgm:pt>
    <dgm:pt modelId="{0D876AFE-FB29-4F68-97D6-38A312462839}" type="parTrans" cxnId="{AB4D9D89-7786-4BF7-9656-F212EBF1AAC2}">
      <dgm:prSet/>
      <dgm:spPr/>
      <dgm:t>
        <a:bodyPr/>
        <a:lstStyle/>
        <a:p>
          <a:endParaRPr lang="es-AR"/>
        </a:p>
      </dgm:t>
    </dgm:pt>
    <dgm:pt modelId="{89421532-FD23-4A26-A32D-0E092370A91D}" type="sibTrans" cxnId="{AB4D9D89-7786-4BF7-9656-F212EBF1AAC2}">
      <dgm:prSet/>
      <dgm:spPr/>
      <dgm:t>
        <a:bodyPr/>
        <a:lstStyle/>
        <a:p>
          <a:endParaRPr lang="es-AR"/>
        </a:p>
      </dgm:t>
    </dgm:pt>
    <dgm:pt modelId="{21A4774E-80E9-45D9-98C3-5495EA624830}">
      <dgm:prSet phldrT="[Texto]"/>
      <dgm:spPr/>
      <dgm:t>
        <a:bodyPr/>
        <a:lstStyle/>
        <a:p>
          <a:r>
            <a:rPr lang="es-AR" dirty="0" smtClean="0"/>
            <a:t>EFICIENCIA</a:t>
          </a:r>
          <a:endParaRPr lang="es-AR" dirty="0"/>
        </a:p>
      </dgm:t>
    </dgm:pt>
    <dgm:pt modelId="{C327C01D-93D1-4383-B364-EB90AC7F6B31}" type="parTrans" cxnId="{34DC9039-433A-4454-9CD0-8FF7A1BA28B3}">
      <dgm:prSet/>
      <dgm:spPr/>
      <dgm:t>
        <a:bodyPr/>
        <a:lstStyle/>
        <a:p>
          <a:endParaRPr lang="es-AR"/>
        </a:p>
      </dgm:t>
    </dgm:pt>
    <dgm:pt modelId="{7CB9F8FD-7FA0-430E-9F39-499AA376EB47}" type="sibTrans" cxnId="{34DC9039-433A-4454-9CD0-8FF7A1BA28B3}">
      <dgm:prSet/>
      <dgm:spPr/>
      <dgm:t>
        <a:bodyPr/>
        <a:lstStyle/>
        <a:p>
          <a:endParaRPr lang="es-AR"/>
        </a:p>
      </dgm:t>
    </dgm:pt>
    <dgm:pt modelId="{B129A058-7F8B-428D-BBCB-0ED2488A8F18}">
      <dgm:prSet phldrT="[Texto]" custT="1"/>
      <dgm:spPr/>
      <dgm:t>
        <a:bodyPr/>
        <a:lstStyle/>
        <a:p>
          <a:r>
            <a:rPr lang="es-AR" sz="11500" dirty="0" smtClean="0"/>
            <a:t>Realizar cálculos y brindar información sin necesidad de participación humana en el procesamiento.</a:t>
          </a:r>
          <a:endParaRPr lang="es-AR" sz="11500" dirty="0"/>
        </a:p>
      </dgm:t>
    </dgm:pt>
    <dgm:pt modelId="{E1A22FAF-7E60-4254-BAD9-40AB25942FA0}" type="parTrans" cxnId="{BA871BB5-3BB0-4581-AB91-46C457FB1F70}">
      <dgm:prSet/>
      <dgm:spPr/>
      <dgm:t>
        <a:bodyPr/>
        <a:lstStyle/>
        <a:p>
          <a:endParaRPr lang="es-AR"/>
        </a:p>
      </dgm:t>
    </dgm:pt>
    <dgm:pt modelId="{FC343D8E-8477-4498-986E-50CF8A00810B}" type="sibTrans" cxnId="{BA871BB5-3BB0-4581-AB91-46C457FB1F70}">
      <dgm:prSet/>
      <dgm:spPr/>
      <dgm:t>
        <a:bodyPr/>
        <a:lstStyle/>
        <a:p>
          <a:endParaRPr lang="es-AR"/>
        </a:p>
      </dgm:t>
    </dgm:pt>
    <dgm:pt modelId="{3E127953-AA45-4024-B6DD-C7CC291395CF}">
      <dgm:prSet phldrT="[Texto]" custT="1"/>
      <dgm:spPr/>
      <dgm:t>
        <a:bodyPr/>
        <a:lstStyle/>
        <a:p>
          <a:r>
            <a:rPr lang="es-AR" sz="11500" dirty="0" smtClean="0"/>
            <a:t>Actuar para CONTENER a los Jóvenes</a:t>
          </a:r>
          <a:endParaRPr lang="es-AR" sz="11500" dirty="0"/>
        </a:p>
      </dgm:t>
    </dgm:pt>
    <dgm:pt modelId="{35CF6A8D-10A1-48D8-A582-1A7431CD1AC4}" type="parTrans" cxnId="{7E03EAE3-81FF-41F1-B375-963BEFD0162F}">
      <dgm:prSet/>
      <dgm:spPr/>
      <dgm:t>
        <a:bodyPr/>
        <a:lstStyle/>
        <a:p>
          <a:endParaRPr lang="es-AR"/>
        </a:p>
      </dgm:t>
    </dgm:pt>
    <dgm:pt modelId="{D02BF7C6-9CE9-482C-9283-8757DAABC6AD}" type="sibTrans" cxnId="{7E03EAE3-81FF-41F1-B375-963BEFD0162F}">
      <dgm:prSet/>
      <dgm:spPr/>
      <dgm:t>
        <a:bodyPr/>
        <a:lstStyle/>
        <a:p>
          <a:endParaRPr lang="es-AR"/>
        </a:p>
      </dgm:t>
    </dgm:pt>
    <dgm:pt modelId="{9E652B76-E47C-4684-91C7-E73EB96BBEDE}">
      <dgm:prSet phldrT="[Texto]" custT="1"/>
      <dgm:spPr/>
      <dgm:t>
        <a:bodyPr/>
        <a:lstStyle/>
        <a:p>
          <a:r>
            <a:rPr lang="es-AR" sz="11500" dirty="0" smtClean="0"/>
            <a:t>Comunicación en los niveles y direcciones que importan</a:t>
          </a:r>
          <a:endParaRPr lang="es-AR" sz="11500" dirty="0"/>
        </a:p>
      </dgm:t>
    </dgm:pt>
    <dgm:pt modelId="{7B7499ED-9298-415B-BC03-81128E8BED56}" type="parTrans" cxnId="{D87CD062-3DD4-4F4E-8160-D056C5B5BBBE}">
      <dgm:prSet/>
      <dgm:spPr/>
      <dgm:t>
        <a:bodyPr/>
        <a:lstStyle/>
        <a:p>
          <a:endParaRPr lang="es-AR"/>
        </a:p>
      </dgm:t>
    </dgm:pt>
    <dgm:pt modelId="{C85C6BFE-1BC2-4A05-8998-2489F98793F1}" type="sibTrans" cxnId="{D87CD062-3DD4-4F4E-8160-D056C5B5BBBE}">
      <dgm:prSet/>
      <dgm:spPr/>
      <dgm:t>
        <a:bodyPr/>
        <a:lstStyle/>
        <a:p>
          <a:endParaRPr lang="es-AR"/>
        </a:p>
      </dgm:t>
    </dgm:pt>
    <dgm:pt modelId="{41EB9618-4629-4D02-ABA4-E1C751D30194}">
      <dgm:prSet phldrT="[Texto]" custT="1"/>
      <dgm:spPr/>
      <dgm:t>
        <a:bodyPr/>
        <a:lstStyle/>
        <a:p>
          <a:r>
            <a:rPr lang="es-AR" sz="11500" dirty="0" smtClean="0"/>
            <a:t>Cálculos y Gráficos de valor para los distintos actores.</a:t>
          </a:r>
          <a:endParaRPr lang="es-AR" sz="11500" dirty="0"/>
        </a:p>
      </dgm:t>
    </dgm:pt>
    <dgm:pt modelId="{13715D6D-AD6E-4D18-9AAF-FA848361C957}" type="parTrans" cxnId="{A0F7B5A3-5CF7-4EC7-B0F9-732BC856BE54}">
      <dgm:prSet/>
      <dgm:spPr/>
    </dgm:pt>
    <dgm:pt modelId="{E39FC4F5-B5B8-4AEB-9721-C43BA422691A}" type="sibTrans" cxnId="{A0F7B5A3-5CF7-4EC7-B0F9-732BC856BE54}">
      <dgm:prSet/>
      <dgm:spPr/>
    </dgm:pt>
    <dgm:pt modelId="{012B3C15-1E62-4E5D-A856-9A3F4D22056C}" type="pres">
      <dgm:prSet presAssocID="{6BA166A1-1075-41C8-A1AE-25EBA638670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BF8EC12-DBA7-42B5-9835-59DA299E3DFF}" type="pres">
      <dgm:prSet presAssocID="{F82101CD-9385-4D0D-AAB5-E5C2C3F95F4D}" presName="composite" presStyleCnt="0"/>
      <dgm:spPr/>
    </dgm:pt>
    <dgm:pt modelId="{31145AFE-922D-4BE2-80F1-6E39C325F77A}" type="pres">
      <dgm:prSet presAssocID="{F82101CD-9385-4D0D-AAB5-E5C2C3F95F4D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91002E8-E7FC-4D12-B1ED-028469E71646}" type="pres">
      <dgm:prSet presAssocID="{F82101CD-9385-4D0D-AAB5-E5C2C3F95F4D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85FB8C4-E422-499D-84C3-1D88FFA30B17}" type="pres">
      <dgm:prSet presAssocID="{97331821-B2BB-47BF-9877-B5DEF2A97E1F}" presName="sp" presStyleCnt="0"/>
      <dgm:spPr/>
    </dgm:pt>
    <dgm:pt modelId="{18EBD6AD-84BF-427C-B991-7E954333AC59}" type="pres">
      <dgm:prSet presAssocID="{CFDCA001-7AA6-44D8-80C4-26A0C0ACCDFC}" presName="composite" presStyleCnt="0"/>
      <dgm:spPr/>
    </dgm:pt>
    <dgm:pt modelId="{B8AAA0C8-FB9C-44C0-B0AA-0C9B2E5AB49D}" type="pres">
      <dgm:prSet presAssocID="{CFDCA001-7AA6-44D8-80C4-26A0C0ACCDFC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7F72F97-1B1D-4E34-A13C-D9E2B3849E68}" type="pres">
      <dgm:prSet presAssocID="{CFDCA001-7AA6-44D8-80C4-26A0C0ACCDFC}" presName="descendantText" presStyleLbl="alignAcc1" presStyleIdx="1" presStyleCnt="5" custScaleY="1030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735B99B-A2E1-4885-8377-09609177CB2B}" type="pres">
      <dgm:prSet presAssocID="{066FE168-27DE-4E43-9805-93F8EAE98140}" presName="sp" presStyleCnt="0"/>
      <dgm:spPr/>
    </dgm:pt>
    <dgm:pt modelId="{E86731B9-2D6D-4BE4-9F9E-1EC5C65D37DA}" type="pres">
      <dgm:prSet presAssocID="{725C6210-561C-4D57-8921-4CB0AF5A4430}" presName="composite" presStyleCnt="0"/>
      <dgm:spPr/>
    </dgm:pt>
    <dgm:pt modelId="{E889D286-8646-4E13-B090-91A07C289229}" type="pres">
      <dgm:prSet presAssocID="{725C6210-561C-4D57-8921-4CB0AF5A4430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4A6382E-ACFD-473E-925E-8456B4F820EF}" type="pres">
      <dgm:prSet presAssocID="{725C6210-561C-4D57-8921-4CB0AF5A4430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2875ADC-0A7E-40F4-9861-67E9F3A9F1AA}" type="pres">
      <dgm:prSet presAssocID="{44BFE206-00D1-48A7-827E-2CE3E8DD9E68}" presName="sp" presStyleCnt="0"/>
      <dgm:spPr/>
    </dgm:pt>
    <dgm:pt modelId="{75D7983E-BDFC-4105-921B-8514B4C15DB0}" type="pres">
      <dgm:prSet presAssocID="{D9565F22-AF40-4671-8D0C-0B39C0B59FFC}" presName="composite" presStyleCnt="0"/>
      <dgm:spPr/>
    </dgm:pt>
    <dgm:pt modelId="{A4BA19CE-3BD7-467C-8E0E-CBBDB0FD238C}" type="pres">
      <dgm:prSet presAssocID="{D9565F22-AF40-4671-8D0C-0B39C0B59FFC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01CBADF-5166-4CFE-A656-91B079593A9B}" type="pres">
      <dgm:prSet presAssocID="{D9565F22-AF40-4671-8D0C-0B39C0B59FFC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7742DF6-352C-4689-A2F7-69464A449DAF}" type="pres">
      <dgm:prSet presAssocID="{3F1D8A4E-9CEA-4F04-A1A3-48E710511CAC}" presName="sp" presStyleCnt="0"/>
      <dgm:spPr/>
    </dgm:pt>
    <dgm:pt modelId="{7035D55C-01B1-4E2C-8271-0D6EAF186D43}" type="pres">
      <dgm:prSet presAssocID="{21A4774E-80E9-45D9-98C3-5495EA624830}" presName="composite" presStyleCnt="0"/>
      <dgm:spPr/>
    </dgm:pt>
    <dgm:pt modelId="{DFB9481B-7C9F-4560-B4B1-8046C628646F}" type="pres">
      <dgm:prSet presAssocID="{21A4774E-80E9-45D9-98C3-5495EA624830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8D48829-7C5C-400A-9338-38C26ECB83C8}" type="pres">
      <dgm:prSet presAssocID="{21A4774E-80E9-45D9-98C3-5495EA624830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87CD062-3DD4-4F4E-8160-D056C5B5BBBE}" srcId="{D9565F22-AF40-4671-8D0C-0B39C0B59FFC}" destId="{9E652B76-E47C-4684-91C7-E73EB96BBEDE}" srcOrd="1" destOrd="0" parTransId="{7B7499ED-9298-415B-BC03-81128E8BED56}" sibTransId="{C85C6BFE-1BC2-4A05-8998-2489F98793F1}"/>
    <dgm:cxn modelId="{A0F7B5A3-5CF7-4EC7-B0F9-732BC856BE54}" srcId="{CFDCA001-7AA6-44D8-80C4-26A0C0ACCDFC}" destId="{41EB9618-4629-4D02-ABA4-E1C751D30194}" srcOrd="0" destOrd="0" parTransId="{13715D6D-AD6E-4D18-9AAF-FA848361C957}" sibTransId="{E39FC4F5-B5B8-4AEB-9721-C43BA422691A}"/>
    <dgm:cxn modelId="{861B674D-35B2-46B7-AE9C-916B11391C27}" srcId="{CFDCA001-7AA6-44D8-80C4-26A0C0ACCDFC}" destId="{FA7D1015-C3D8-4F51-B62F-B473F80F6088}" srcOrd="1" destOrd="0" parTransId="{86596586-83B2-40C2-83F6-5048AE1AC25E}" sibTransId="{68E6BEB5-E7C7-4B06-9505-13EEAC770A29}"/>
    <dgm:cxn modelId="{F7EEF585-126A-4EA6-8F89-B4D5193E7E29}" type="presOf" srcId="{725C6210-561C-4D57-8921-4CB0AF5A4430}" destId="{E889D286-8646-4E13-B090-91A07C289229}" srcOrd="0" destOrd="0" presId="urn:microsoft.com/office/officeart/2005/8/layout/chevron2"/>
    <dgm:cxn modelId="{B148BEF2-28E8-4750-8AF1-BD531CDB1E3B}" srcId="{725C6210-561C-4D57-8921-4CB0AF5A4430}" destId="{39F962FF-64F7-4107-AB73-88385DD746E9}" srcOrd="0" destOrd="0" parTransId="{AE992F02-A31A-4DCB-AA96-6F79E161B1C4}" sibTransId="{746C59F8-2517-42A8-AB90-676BC6CC6C49}"/>
    <dgm:cxn modelId="{90D8515D-6C6C-4E61-A0F2-62B97476A197}" type="presOf" srcId="{41EB9618-4629-4D02-ABA4-E1C751D30194}" destId="{07F72F97-1B1D-4E34-A13C-D9E2B3849E68}" srcOrd="0" destOrd="0" presId="urn:microsoft.com/office/officeart/2005/8/layout/chevron2"/>
    <dgm:cxn modelId="{75064D78-B7B6-4901-A516-0804E6C22512}" type="presOf" srcId="{545E3156-A895-421E-95F5-E0886378758E}" destId="{A01CBADF-5166-4CFE-A656-91B079593A9B}" srcOrd="0" destOrd="0" presId="urn:microsoft.com/office/officeart/2005/8/layout/chevron2"/>
    <dgm:cxn modelId="{1C7E506B-74C7-4EB7-9D9B-A72E50FBBA19}" type="presOf" srcId="{FA7D1015-C3D8-4F51-B62F-B473F80F6088}" destId="{07F72F97-1B1D-4E34-A13C-D9E2B3849E68}" srcOrd="0" destOrd="1" presId="urn:microsoft.com/office/officeart/2005/8/layout/chevron2"/>
    <dgm:cxn modelId="{8332F6DA-761D-4670-B2A9-C6D45BB8C41D}" type="presOf" srcId="{B129A058-7F8B-428D-BBCB-0ED2488A8F18}" destId="{D8D48829-7C5C-400A-9338-38C26ECB83C8}" srcOrd="0" destOrd="0" presId="urn:microsoft.com/office/officeart/2005/8/layout/chevron2"/>
    <dgm:cxn modelId="{42566450-2270-4C42-80BF-F163D600947F}" srcId="{6BA166A1-1075-41C8-A1AE-25EBA638670B}" destId="{725C6210-561C-4D57-8921-4CB0AF5A4430}" srcOrd="2" destOrd="0" parTransId="{675C8C01-35A3-4C06-B895-AECF9F9FB29E}" sibTransId="{44BFE206-00D1-48A7-827E-2CE3E8DD9E68}"/>
    <dgm:cxn modelId="{CB04E49A-58C2-4687-B19B-0FFDCEB4136C}" srcId="{6BA166A1-1075-41C8-A1AE-25EBA638670B}" destId="{CFDCA001-7AA6-44D8-80C4-26A0C0ACCDFC}" srcOrd="1" destOrd="0" parTransId="{236C77D0-E696-4717-AF6F-A1B3A3D94471}" sibTransId="{066FE168-27DE-4E43-9805-93F8EAE98140}"/>
    <dgm:cxn modelId="{3106DBF3-89F9-41F6-9D30-DE763A1DBA71}" type="presOf" srcId="{9E652B76-E47C-4684-91C7-E73EB96BBEDE}" destId="{A01CBADF-5166-4CFE-A656-91B079593A9B}" srcOrd="0" destOrd="1" presId="urn:microsoft.com/office/officeart/2005/8/layout/chevron2"/>
    <dgm:cxn modelId="{D11B912E-5A1A-4F79-8572-8902A6313A00}" type="presOf" srcId="{39F962FF-64F7-4107-AB73-88385DD746E9}" destId="{54A6382E-ACFD-473E-925E-8456B4F820EF}" srcOrd="0" destOrd="0" presId="urn:microsoft.com/office/officeart/2005/8/layout/chevron2"/>
    <dgm:cxn modelId="{5A1E6401-ADB9-4E24-8353-131A455B1CE9}" type="presOf" srcId="{CFDCA001-7AA6-44D8-80C4-26A0C0ACCDFC}" destId="{B8AAA0C8-FB9C-44C0-B0AA-0C9B2E5AB49D}" srcOrd="0" destOrd="0" presId="urn:microsoft.com/office/officeart/2005/8/layout/chevron2"/>
    <dgm:cxn modelId="{B6B746FD-BC13-4FD2-8FB8-8686CA1B8AA8}" srcId="{6BA166A1-1075-41C8-A1AE-25EBA638670B}" destId="{F82101CD-9385-4D0D-AAB5-E5C2C3F95F4D}" srcOrd="0" destOrd="0" parTransId="{1D136B8A-7736-463B-9E34-71B3FFE39DC5}" sibTransId="{97331821-B2BB-47BF-9877-B5DEF2A97E1F}"/>
    <dgm:cxn modelId="{DC7D966F-8F36-42D6-8787-7B76E7939260}" type="presOf" srcId="{21A4774E-80E9-45D9-98C3-5495EA624830}" destId="{DFB9481B-7C9F-4560-B4B1-8046C628646F}" srcOrd="0" destOrd="0" presId="urn:microsoft.com/office/officeart/2005/8/layout/chevron2"/>
    <dgm:cxn modelId="{53A00467-312B-4631-AB24-0D29BEF12C85}" type="presOf" srcId="{E32BB5A5-1CBD-421E-BC10-7425AEA54C66}" destId="{491002E8-E7FC-4D12-B1ED-028469E71646}" srcOrd="0" destOrd="0" presId="urn:microsoft.com/office/officeart/2005/8/layout/chevron2"/>
    <dgm:cxn modelId="{A133D6E1-303C-4F0C-9758-A19A23A014B1}" srcId="{725C6210-561C-4D57-8921-4CB0AF5A4430}" destId="{F82AF365-9D0F-4C56-BEE9-930C18496BAF}" srcOrd="1" destOrd="0" parTransId="{AA99317A-AF5F-401C-A7A8-8F70520A3A02}" sibTransId="{8210E7C6-3B36-435A-80A3-AED64E648761}"/>
    <dgm:cxn modelId="{8F757F3A-0B47-4C99-82FD-8AA0E81302E7}" srcId="{6BA166A1-1075-41C8-A1AE-25EBA638670B}" destId="{D9565F22-AF40-4671-8D0C-0B39C0B59FFC}" srcOrd="3" destOrd="0" parTransId="{98E5C1A4-EEFE-4600-9F46-06186C8B2BF8}" sibTransId="{3F1D8A4E-9CEA-4F04-A1A3-48E710511CAC}"/>
    <dgm:cxn modelId="{96B41A76-8530-4D3F-BDFD-5FAB8F0EB672}" type="presOf" srcId="{3E127953-AA45-4024-B6DD-C7CC291395CF}" destId="{491002E8-E7FC-4D12-B1ED-028469E71646}" srcOrd="0" destOrd="1" presId="urn:microsoft.com/office/officeart/2005/8/layout/chevron2"/>
    <dgm:cxn modelId="{BA871BB5-3BB0-4581-AB91-46C457FB1F70}" srcId="{21A4774E-80E9-45D9-98C3-5495EA624830}" destId="{B129A058-7F8B-428D-BBCB-0ED2488A8F18}" srcOrd="0" destOrd="0" parTransId="{E1A22FAF-7E60-4254-BAD9-40AB25942FA0}" sibTransId="{FC343D8E-8477-4498-986E-50CF8A00810B}"/>
    <dgm:cxn modelId="{5B032605-73F2-4D40-92B3-4955E86BA34E}" type="presOf" srcId="{6BA166A1-1075-41C8-A1AE-25EBA638670B}" destId="{012B3C15-1E62-4E5D-A856-9A3F4D22056C}" srcOrd="0" destOrd="0" presId="urn:microsoft.com/office/officeart/2005/8/layout/chevron2"/>
    <dgm:cxn modelId="{EA9757A7-52B6-4171-A4CE-A0A09E952F0C}" type="presOf" srcId="{F82101CD-9385-4D0D-AAB5-E5C2C3F95F4D}" destId="{31145AFE-922D-4BE2-80F1-6E39C325F77A}" srcOrd="0" destOrd="0" presId="urn:microsoft.com/office/officeart/2005/8/layout/chevron2"/>
    <dgm:cxn modelId="{BB82C166-C982-48D9-A3C1-393D77C8AE1F}" type="presOf" srcId="{D9565F22-AF40-4671-8D0C-0B39C0B59FFC}" destId="{A4BA19CE-3BD7-467C-8E0E-CBBDB0FD238C}" srcOrd="0" destOrd="0" presId="urn:microsoft.com/office/officeart/2005/8/layout/chevron2"/>
    <dgm:cxn modelId="{2396AEEE-BCF9-401C-B72C-0F7B1D8379D2}" type="presOf" srcId="{F82AF365-9D0F-4C56-BEE9-930C18496BAF}" destId="{54A6382E-ACFD-473E-925E-8456B4F820EF}" srcOrd="0" destOrd="1" presId="urn:microsoft.com/office/officeart/2005/8/layout/chevron2"/>
    <dgm:cxn modelId="{34DC9039-433A-4454-9CD0-8FF7A1BA28B3}" srcId="{6BA166A1-1075-41C8-A1AE-25EBA638670B}" destId="{21A4774E-80E9-45D9-98C3-5495EA624830}" srcOrd="4" destOrd="0" parTransId="{C327C01D-93D1-4383-B364-EB90AC7F6B31}" sibTransId="{7CB9F8FD-7FA0-430E-9F39-499AA376EB47}"/>
    <dgm:cxn modelId="{42BE758E-3BAE-4221-A385-9B8D3957B8D5}" srcId="{F82101CD-9385-4D0D-AAB5-E5C2C3F95F4D}" destId="{E32BB5A5-1CBD-421E-BC10-7425AEA54C66}" srcOrd="0" destOrd="0" parTransId="{2DCF53E6-577C-4A73-A817-AC671DE0786B}" sibTransId="{43EF77F2-8712-4141-B49C-522AC69A2C64}"/>
    <dgm:cxn modelId="{AB4D9D89-7786-4BF7-9656-F212EBF1AAC2}" srcId="{D9565F22-AF40-4671-8D0C-0B39C0B59FFC}" destId="{545E3156-A895-421E-95F5-E0886378758E}" srcOrd="0" destOrd="0" parTransId="{0D876AFE-FB29-4F68-97D6-38A312462839}" sibTransId="{89421532-FD23-4A26-A32D-0E092370A91D}"/>
    <dgm:cxn modelId="{7E03EAE3-81FF-41F1-B375-963BEFD0162F}" srcId="{F82101CD-9385-4D0D-AAB5-E5C2C3F95F4D}" destId="{3E127953-AA45-4024-B6DD-C7CC291395CF}" srcOrd="1" destOrd="0" parTransId="{35CF6A8D-10A1-48D8-A582-1A7431CD1AC4}" sibTransId="{D02BF7C6-9CE9-482C-9283-8757DAABC6AD}"/>
    <dgm:cxn modelId="{3B9C19E6-2197-4077-869A-216476D73C43}" type="presParOf" srcId="{012B3C15-1E62-4E5D-A856-9A3F4D22056C}" destId="{5BF8EC12-DBA7-42B5-9835-59DA299E3DFF}" srcOrd="0" destOrd="0" presId="urn:microsoft.com/office/officeart/2005/8/layout/chevron2"/>
    <dgm:cxn modelId="{A0291461-7C37-4528-B597-22E8D521EED4}" type="presParOf" srcId="{5BF8EC12-DBA7-42B5-9835-59DA299E3DFF}" destId="{31145AFE-922D-4BE2-80F1-6E39C325F77A}" srcOrd="0" destOrd="0" presId="urn:microsoft.com/office/officeart/2005/8/layout/chevron2"/>
    <dgm:cxn modelId="{EDF94971-F535-4A8F-A9AA-F1D81BE63A22}" type="presParOf" srcId="{5BF8EC12-DBA7-42B5-9835-59DA299E3DFF}" destId="{491002E8-E7FC-4D12-B1ED-028469E71646}" srcOrd="1" destOrd="0" presId="urn:microsoft.com/office/officeart/2005/8/layout/chevron2"/>
    <dgm:cxn modelId="{0C42DCC6-1FC6-4C1D-B428-C648DE48AE4C}" type="presParOf" srcId="{012B3C15-1E62-4E5D-A856-9A3F4D22056C}" destId="{685FB8C4-E422-499D-84C3-1D88FFA30B17}" srcOrd="1" destOrd="0" presId="urn:microsoft.com/office/officeart/2005/8/layout/chevron2"/>
    <dgm:cxn modelId="{01B17E75-1D1D-4C2E-88B3-6231A85C2DB8}" type="presParOf" srcId="{012B3C15-1E62-4E5D-A856-9A3F4D22056C}" destId="{18EBD6AD-84BF-427C-B991-7E954333AC59}" srcOrd="2" destOrd="0" presId="urn:microsoft.com/office/officeart/2005/8/layout/chevron2"/>
    <dgm:cxn modelId="{A1339DF1-9A50-4765-8859-6A0327B149E7}" type="presParOf" srcId="{18EBD6AD-84BF-427C-B991-7E954333AC59}" destId="{B8AAA0C8-FB9C-44C0-B0AA-0C9B2E5AB49D}" srcOrd="0" destOrd="0" presId="urn:microsoft.com/office/officeart/2005/8/layout/chevron2"/>
    <dgm:cxn modelId="{15C3575C-6C04-49F7-8ADB-9C25C35855E8}" type="presParOf" srcId="{18EBD6AD-84BF-427C-B991-7E954333AC59}" destId="{07F72F97-1B1D-4E34-A13C-D9E2B3849E68}" srcOrd="1" destOrd="0" presId="urn:microsoft.com/office/officeart/2005/8/layout/chevron2"/>
    <dgm:cxn modelId="{EE9738AA-EABD-4228-B65A-0E5ABF7E8001}" type="presParOf" srcId="{012B3C15-1E62-4E5D-A856-9A3F4D22056C}" destId="{6735B99B-A2E1-4885-8377-09609177CB2B}" srcOrd="3" destOrd="0" presId="urn:microsoft.com/office/officeart/2005/8/layout/chevron2"/>
    <dgm:cxn modelId="{FD4F91A3-30B7-4968-828D-76B0BF01CE7F}" type="presParOf" srcId="{012B3C15-1E62-4E5D-A856-9A3F4D22056C}" destId="{E86731B9-2D6D-4BE4-9F9E-1EC5C65D37DA}" srcOrd="4" destOrd="0" presId="urn:microsoft.com/office/officeart/2005/8/layout/chevron2"/>
    <dgm:cxn modelId="{644A7960-400D-4D4F-B57C-63A2DCEF4313}" type="presParOf" srcId="{E86731B9-2D6D-4BE4-9F9E-1EC5C65D37DA}" destId="{E889D286-8646-4E13-B090-91A07C289229}" srcOrd="0" destOrd="0" presId="urn:microsoft.com/office/officeart/2005/8/layout/chevron2"/>
    <dgm:cxn modelId="{E27DA29C-BE68-4BA9-94CF-8DCFAA6F63AE}" type="presParOf" srcId="{E86731B9-2D6D-4BE4-9F9E-1EC5C65D37DA}" destId="{54A6382E-ACFD-473E-925E-8456B4F820EF}" srcOrd="1" destOrd="0" presId="urn:microsoft.com/office/officeart/2005/8/layout/chevron2"/>
    <dgm:cxn modelId="{D757ED10-05DD-47B0-8AB0-EAB96329B9EC}" type="presParOf" srcId="{012B3C15-1E62-4E5D-A856-9A3F4D22056C}" destId="{42875ADC-0A7E-40F4-9861-67E9F3A9F1AA}" srcOrd="5" destOrd="0" presId="urn:microsoft.com/office/officeart/2005/8/layout/chevron2"/>
    <dgm:cxn modelId="{4C681B46-97FF-4AFA-BFC3-B7548BC01359}" type="presParOf" srcId="{012B3C15-1E62-4E5D-A856-9A3F4D22056C}" destId="{75D7983E-BDFC-4105-921B-8514B4C15DB0}" srcOrd="6" destOrd="0" presId="urn:microsoft.com/office/officeart/2005/8/layout/chevron2"/>
    <dgm:cxn modelId="{537D0F38-833F-4F7E-90FC-C5A400C6A6BC}" type="presParOf" srcId="{75D7983E-BDFC-4105-921B-8514B4C15DB0}" destId="{A4BA19CE-3BD7-467C-8E0E-CBBDB0FD238C}" srcOrd="0" destOrd="0" presId="urn:microsoft.com/office/officeart/2005/8/layout/chevron2"/>
    <dgm:cxn modelId="{EA3304E5-774C-4767-AEE2-49BAEB1600A7}" type="presParOf" srcId="{75D7983E-BDFC-4105-921B-8514B4C15DB0}" destId="{A01CBADF-5166-4CFE-A656-91B079593A9B}" srcOrd="1" destOrd="0" presId="urn:microsoft.com/office/officeart/2005/8/layout/chevron2"/>
    <dgm:cxn modelId="{C5B6C7F0-5857-4D51-9D85-1CD1ABD8B224}" type="presParOf" srcId="{012B3C15-1E62-4E5D-A856-9A3F4D22056C}" destId="{17742DF6-352C-4689-A2F7-69464A449DAF}" srcOrd="7" destOrd="0" presId="urn:microsoft.com/office/officeart/2005/8/layout/chevron2"/>
    <dgm:cxn modelId="{BC7A8410-8FDD-4A77-83C3-0713162F6CEE}" type="presParOf" srcId="{012B3C15-1E62-4E5D-A856-9A3F4D22056C}" destId="{7035D55C-01B1-4E2C-8271-0D6EAF186D43}" srcOrd="8" destOrd="0" presId="urn:microsoft.com/office/officeart/2005/8/layout/chevron2"/>
    <dgm:cxn modelId="{D89BC578-9C02-4E88-BCCC-860FF8294137}" type="presParOf" srcId="{7035D55C-01B1-4E2C-8271-0D6EAF186D43}" destId="{DFB9481B-7C9F-4560-B4B1-8046C628646F}" srcOrd="0" destOrd="0" presId="urn:microsoft.com/office/officeart/2005/8/layout/chevron2"/>
    <dgm:cxn modelId="{AEB1C642-A8AF-437B-B16E-CF2F97183AD3}" type="presParOf" srcId="{7035D55C-01B1-4E2C-8271-0D6EAF186D43}" destId="{D8D48829-7C5C-400A-9338-38C26ECB83C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68D3FB-C94B-42C0-9C5C-84AD74BF3E3D}" type="doc">
      <dgm:prSet loTypeId="urn:microsoft.com/office/officeart/2005/8/layout/cycle6" loCatId="relationship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1B92485D-E43C-4404-A924-D86B7F47CB25}">
      <dgm:prSet phldrT="[Texto]"/>
      <dgm:spPr/>
      <dgm:t>
        <a:bodyPr/>
        <a:lstStyle/>
        <a:p>
          <a:r>
            <a:rPr lang="es-AR" dirty="0" smtClean="0"/>
            <a:t>Manejo del Tiempo</a:t>
          </a:r>
        </a:p>
      </dgm:t>
    </dgm:pt>
    <dgm:pt modelId="{F9945496-598B-4007-BAD9-43092284566D}" type="parTrans" cxnId="{951FAED8-11CB-4D82-BEEF-584D716B203E}">
      <dgm:prSet/>
      <dgm:spPr/>
      <dgm:t>
        <a:bodyPr/>
        <a:lstStyle/>
        <a:p>
          <a:endParaRPr lang="es-AR"/>
        </a:p>
      </dgm:t>
    </dgm:pt>
    <dgm:pt modelId="{F715962E-22AE-4FE3-86F5-A694809ABAE9}" type="sibTrans" cxnId="{951FAED8-11CB-4D82-BEEF-584D716B203E}">
      <dgm:prSet/>
      <dgm:spPr>
        <a:ln w="63500"/>
      </dgm:spPr>
      <dgm:t>
        <a:bodyPr/>
        <a:lstStyle/>
        <a:p>
          <a:endParaRPr lang="es-AR"/>
        </a:p>
      </dgm:t>
    </dgm:pt>
    <dgm:pt modelId="{6BF80D2C-87ED-4B30-98D6-97E7C3395772}">
      <dgm:prSet phldrT="[Texto]"/>
      <dgm:spPr/>
      <dgm:t>
        <a:bodyPr/>
        <a:lstStyle/>
        <a:p>
          <a:r>
            <a:rPr lang="es-AR" dirty="0" smtClean="0"/>
            <a:t>Comunicación y sinergia</a:t>
          </a:r>
          <a:endParaRPr lang="es-AR" dirty="0"/>
        </a:p>
      </dgm:t>
    </dgm:pt>
    <dgm:pt modelId="{9E2701F6-744A-4D1D-BEF1-918641DD5A21}" type="parTrans" cxnId="{55C8C507-DED5-4A10-A503-4575EA51AA28}">
      <dgm:prSet/>
      <dgm:spPr/>
      <dgm:t>
        <a:bodyPr/>
        <a:lstStyle/>
        <a:p>
          <a:endParaRPr lang="es-AR"/>
        </a:p>
      </dgm:t>
    </dgm:pt>
    <dgm:pt modelId="{F57BDE71-A3CA-4D28-A6BB-808300EFDE0A}" type="sibTrans" cxnId="{55C8C507-DED5-4A10-A503-4575EA51AA28}">
      <dgm:prSet/>
      <dgm:spPr>
        <a:ln w="63500"/>
      </dgm:spPr>
      <dgm:t>
        <a:bodyPr/>
        <a:lstStyle/>
        <a:p>
          <a:endParaRPr lang="es-AR"/>
        </a:p>
      </dgm:t>
    </dgm:pt>
    <dgm:pt modelId="{ABD2D057-7FDD-4905-81A8-340D42A7B283}">
      <dgm:prSet phldrT="[Texto]"/>
      <dgm:spPr/>
      <dgm:t>
        <a:bodyPr/>
        <a:lstStyle/>
        <a:p>
          <a:r>
            <a:rPr lang="es-AR" dirty="0" smtClean="0"/>
            <a:t>Máximo Provecho a Potencial Individual</a:t>
          </a:r>
          <a:endParaRPr lang="es-AR" dirty="0"/>
        </a:p>
      </dgm:t>
    </dgm:pt>
    <dgm:pt modelId="{537CA6FF-34FE-4940-9753-3B7960C88F63}" type="parTrans" cxnId="{93D6071F-180C-4C74-96C2-4D1FA49DC6BB}">
      <dgm:prSet/>
      <dgm:spPr/>
      <dgm:t>
        <a:bodyPr/>
        <a:lstStyle/>
        <a:p>
          <a:endParaRPr lang="es-AR"/>
        </a:p>
      </dgm:t>
    </dgm:pt>
    <dgm:pt modelId="{C4706D54-E470-4E18-9B74-D6DD76F800BF}" type="sibTrans" cxnId="{93D6071F-180C-4C74-96C2-4D1FA49DC6BB}">
      <dgm:prSet/>
      <dgm:spPr/>
      <dgm:t>
        <a:bodyPr/>
        <a:lstStyle/>
        <a:p>
          <a:endParaRPr lang="es-AR"/>
        </a:p>
      </dgm:t>
    </dgm:pt>
    <dgm:pt modelId="{6A937107-F88E-47D7-8F75-A8CB40B0F9FC}">
      <dgm:prSet phldrT="[Texto]"/>
      <dgm:spPr/>
      <dgm:t>
        <a:bodyPr/>
        <a:lstStyle/>
        <a:p>
          <a:r>
            <a:rPr lang="es-AR" dirty="0" smtClean="0"/>
            <a:t>Madurez en Planificación</a:t>
          </a:r>
          <a:endParaRPr lang="es-AR" dirty="0"/>
        </a:p>
      </dgm:t>
    </dgm:pt>
    <dgm:pt modelId="{F4A114BE-91CB-427C-914F-57CA291E9192}" type="parTrans" cxnId="{813ED8BD-D7EE-4D8F-ABF1-02E6BC0FB7F2}">
      <dgm:prSet/>
      <dgm:spPr/>
      <dgm:t>
        <a:bodyPr/>
        <a:lstStyle/>
        <a:p>
          <a:endParaRPr lang="es-AR"/>
        </a:p>
      </dgm:t>
    </dgm:pt>
    <dgm:pt modelId="{9340921C-E321-41A9-93A7-D68A55C2E151}" type="sibTrans" cxnId="{813ED8BD-D7EE-4D8F-ABF1-02E6BC0FB7F2}">
      <dgm:prSet/>
      <dgm:spPr>
        <a:ln w="63500"/>
      </dgm:spPr>
      <dgm:t>
        <a:bodyPr/>
        <a:lstStyle/>
        <a:p>
          <a:endParaRPr lang="es-AR"/>
        </a:p>
      </dgm:t>
    </dgm:pt>
    <dgm:pt modelId="{1FA4911C-6EF5-4C18-9C53-725FD5E0A2A7}">
      <dgm:prSet phldrT="[Texto]"/>
      <dgm:spPr/>
      <dgm:t>
        <a:bodyPr/>
        <a:lstStyle/>
        <a:p>
          <a:r>
            <a:rPr lang="es-AR" dirty="0" smtClean="0"/>
            <a:t>Valor para el Cliente</a:t>
          </a:r>
          <a:endParaRPr lang="es-AR" dirty="0"/>
        </a:p>
      </dgm:t>
    </dgm:pt>
    <dgm:pt modelId="{6955A2D1-1C24-4FEA-8E59-89617C91A041}" type="parTrans" cxnId="{6D47E087-D1B4-487C-BF43-6369F1A0F3C4}">
      <dgm:prSet/>
      <dgm:spPr/>
      <dgm:t>
        <a:bodyPr/>
        <a:lstStyle/>
        <a:p>
          <a:endParaRPr lang="es-AR"/>
        </a:p>
      </dgm:t>
    </dgm:pt>
    <dgm:pt modelId="{70C0947B-05DB-437D-BC43-E2CA6C3732A8}" type="sibTrans" cxnId="{6D47E087-D1B4-487C-BF43-6369F1A0F3C4}">
      <dgm:prSet/>
      <dgm:spPr>
        <a:ln w="38100"/>
      </dgm:spPr>
      <dgm:t>
        <a:bodyPr/>
        <a:lstStyle/>
        <a:p>
          <a:endParaRPr lang="es-AR"/>
        </a:p>
      </dgm:t>
    </dgm:pt>
    <dgm:pt modelId="{FDFF09C0-5AFF-4BCE-988C-B1D6A5E396A2}" type="pres">
      <dgm:prSet presAssocID="{9B68D3FB-C94B-42C0-9C5C-84AD74BF3E3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21E17367-BCF7-4605-8FD6-67CA1BAB99CB}" type="pres">
      <dgm:prSet presAssocID="{1B92485D-E43C-4404-A924-D86B7F47CB2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C82EF71-C116-4EE4-B3F4-5F092E748FF5}" type="pres">
      <dgm:prSet presAssocID="{1B92485D-E43C-4404-A924-D86B7F47CB25}" presName="spNode" presStyleCnt="0"/>
      <dgm:spPr/>
    </dgm:pt>
    <dgm:pt modelId="{E10F037C-B19B-4558-82A2-B024110294FC}" type="pres">
      <dgm:prSet presAssocID="{F715962E-22AE-4FE3-86F5-A694809ABAE9}" presName="sibTrans" presStyleLbl="sibTrans1D1" presStyleIdx="0" presStyleCnt="5"/>
      <dgm:spPr/>
      <dgm:t>
        <a:bodyPr/>
        <a:lstStyle/>
        <a:p>
          <a:endParaRPr lang="es-AR"/>
        </a:p>
      </dgm:t>
    </dgm:pt>
    <dgm:pt modelId="{3697D997-821B-4F5A-8A54-092A11DE83A2}" type="pres">
      <dgm:prSet presAssocID="{6BF80D2C-87ED-4B30-98D6-97E7C339577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2E43C11-6F55-42F2-A19D-45505A4B51C8}" type="pres">
      <dgm:prSet presAssocID="{6BF80D2C-87ED-4B30-98D6-97E7C3395772}" presName="spNode" presStyleCnt="0"/>
      <dgm:spPr/>
    </dgm:pt>
    <dgm:pt modelId="{90648282-E4A6-4FCD-8007-87322E8CC578}" type="pres">
      <dgm:prSet presAssocID="{F57BDE71-A3CA-4D28-A6BB-808300EFDE0A}" presName="sibTrans" presStyleLbl="sibTrans1D1" presStyleIdx="1" presStyleCnt="5"/>
      <dgm:spPr/>
      <dgm:t>
        <a:bodyPr/>
        <a:lstStyle/>
        <a:p>
          <a:endParaRPr lang="es-AR"/>
        </a:p>
      </dgm:t>
    </dgm:pt>
    <dgm:pt modelId="{FEC496E8-C65C-402D-8064-5221BA6837E8}" type="pres">
      <dgm:prSet presAssocID="{ABD2D057-7FDD-4905-81A8-340D42A7B28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7886BF7-A536-4E3E-803C-6DEAB11007F9}" type="pres">
      <dgm:prSet presAssocID="{ABD2D057-7FDD-4905-81A8-340D42A7B283}" presName="spNode" presStyleCnt="0"/>
      <dgm:spPr/>
    </dgm:pt>
    <dgm:pt modelId="{202054EF-3964-4EA6-8AF4-B8F64BC3B7BF}" type="pres">
      <dgm:prSet presAssocID="{C4706D54-E470-4E18-9B74-D6DD76F800BF}" presName="sibTrans" presStyleLbl="sibTrans1D1" presStyleIdx="2" presStyleCnt="5"/>
      <dgm:spPr/>
      <dgm:t>
        <a:bodyPr/>
        <a:lstStyle/>
        <a:p>
          <a:endParaRPr lang="es-AR"/>
        </a:p>
      </dgm:t>
    </dgm:pt>
    <dgm:pt modelId="{8D4852E9-0747-4BDB-BE86-716E4B6AC65B}" type="pres">
      <dgm:prSet presAssocID="{6A937107-F88E-47D7-8F75-A8CB40B0F9F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4AC3118-8258-4841-AEC9-53D3B96FCAF0}" type="pres">
      <dgm:prSet presAssocID="{6A937107-F88E-47D7-8F75-A8CB40B0F9FC}" presName="spNode" presStyleCnt="0"/>
      <dgm:spPr/>
    </dgm:pt>
    <dgm:pt modelId="{D16D0FFB-E1C7-4F23-8323-FF0EBA0EBD51}" type="pres">
      <dgm:prSet presAssocID="{9340921C-E321-41A9-93A7-D68A55C2E151}" presName="sibTrans" presStyleLbl="sibTrans1D1" presStyleIdx="3" presStyleCnt="5"/>
      <dgm:spPr/>
      <dgm:t>
        <a:bodyPr/>
        <a:lstStyle/>
        <a:p>
          <a:endParaRPr lang="es-AR"/>
        </a:p>
      </dgm:t>
    </dgm:pt>
    <dgm:pt modelId="{AB8536FE-B38B-4050-AFD2-F6B4BD3B2A7E}" type="pres">
      <dgm:prSet presAssocID="{1FA4911C-6EF5-4C18-9C53-725FD5E0A2A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549D591-765D-4CB3-8E43-455F1A92E0A1}" type="pres">
      <dgm:prSet presAssocID="{1FA4911C-6EF5-4C18-9C53-725FD5E0A2A7}" presName="spNode" presStyleCnt="0"/>
      <dgm:spPr/>
    </dgm:pt>
    <dgm:pt modelId="{7609C7A8-6834-4098-8147-9E713360850B}" type="pres">
      <dgm:prSet presAssocID="{70C0947B-05DB-437D-BC43-E2CA6C3732A8}" presName="sibTrans" presStyleLbl="sibTrans1D1" presStyleIdx="4" presStyleCnt="5"/>
      <dgm:spPr/>
      <dgm:t>
        <a:bodyPr/>
        <a:lstStyle/>
        <a:p>
          <a:endParaRPr lang="es-AR"/>
        </a:p>
      </dgm:t>
    </dgm:pt>
  </dgm:ptLst>
  <dgm:cxnLst>
    <dgm:cxn modelId="{D66E637B-4419-44A4-A15B-22DB2B1E27C6}" type="presOf" srcId="{F57BDE71-A3CA-4D28-A6BB-808300EFDE0A}" destId="{90648282-E4A6-4FCD-8007-87322E8CC578}" srcOrd="0" destOrd="0" presId="urn:microsoft.com/office/officeart/2005/8/layout/cycle6"/>
    <dgm:cxn modelId="{55C8C507-DED5-4A10-A503-4575EA51AA28}" srcId="{9B68D3FB-C94B-42C0-9C5C-84AD74BF3E3D}" destId="{6BF80D2C-87ED-4B30-98D6-97E7C3395772}" srcOrd="1" destOrd="0" parTransId="{9E2701F6-744A-4D1D-BEF1-918641DD5A21}" sibTransId="{F57BDE71-A3CA-4D28-A6BB-808300EFDE0A}"/>
    <dgm:cxn modelId="{D64BF8AB-5FED-48C6-B388-C6CE3D7673D4}" type="presOf" srcId="{9340921C-E321-41A9-93A7-D68A55C2E151}" destId="{D16D0FFB-E1C7-4F23-8323-FF0EBA0EBD51}" srcOrd="0" destOrd="0" presId="urn:microsoft.com/office/officeart/2005/8/layout/cycle6"/>
    <dgm:cxn modelId="{27916829-6A0D-4631-993F-B43AC853C866}" type="presOf" srcId="{1FA4911C-6EF5-4C18-9C53-725FD5E0A2A7}" destId="{AB8536FE-B38B-4050-AFD2-F6B4BD3B2A7E}" srcOrd="0" destOrd="0" presId="urn:microsoft.com/office/officeart/2005/8/layout/cycle6"/>
    <dgm:cxn modelId="{813ED8BD-D7EE-4D8F-ABF1-02E6BC0FB7F2}" srcId="{9B68D3FB-C94B-42C0-9C5C-84AD74BF3E3D}" destId="{6A937107-F88E-47D7-8F75-A8CB40B0F9FC}" srcOrd="3" destOrd="0" parTransId="{F4A114BE-91CB-427C-914F-57CA291E9192}" sibTransId="{9340921C-E321-41A9-93A7-D68A55C2E151}"/>
    <dgm:cxn modelId="{3C708B36-4121-4224-924E-458643FB25B0}" type="presOf" srcId="{70C0947B-05DB-437D-BC43-E2CA6C3732A8}" destId="{7609C7A8-6834-4098-8147-9E713360850B}" srcOrd="0" destOrd="0" presId="urn:microsoft.com/office/officeart/2005/8/layout/cycle6"/>
    <dgm:cxn modelId="{A0B8CFA2-31F9-416E-BA6B-727396241ADD}" type="presOf" srcId="{ABD2D057-7FDD-4905-81A8-340D42A7B283}" destId="{FEC496E8-C65C-402D-8064-5221BA6837E8}" srcOrd="0" destOrd="0" presId="urn:microsoft.com/office/officeart/2005/8/layout/cycle6"/>
    <dgm:cxn modelId="{8DE38658-8C32-4D8B-A042-A4BB459464D2}" type="presOf" srcId="{6BF80D2C-87ED-4B30-98D6-97E7C3395772}" destId="{3697D997-821B-4F5A-8A54-092A11DE83A2}" srcOrd="0" destOrd="0" presId="urn:microsoft.com/office/officeart/2005/8/layout/cycle6"/>
    <dgm:cxn modelId="{2F424FB8-EE29-4D76-852B-517FEEF1B6C9}" type="presOf" srcId="{9B68D3FB-C94B-42C0-9C5C-84AD74BF3E3D}" destId="{FDFF09C0-5AFF-4BCE-988C-B1D6A5E396A2}" srcOrd="0" destOrd="0" presId="urn:microsoft.com/office/officeart/2005/8/layout/cycle6"/>
    <dgm:cxn modelId="{951FAED8-11CB-4D82-BEEF-584D716B203E}" srcId="{9B68D3FB-C94B-42C0-9C5C-84AD74BF3E3D}" destId="{1B92485D-E43C-4404-A924-D86B7F47CB25}" srcOrd="0" destOrd="0" parTransId="{F9945496-598B-4007-BAD9-43092284566D}" sibTransId="{F715962E-22AE-4FE3-86F5-A694809ABAE9}"/>
    <dgm:cxn modelId="{64F7D4B6-7D7A-4FA7-9949-681F6343501B}" type="presOf" srcId="{C4706D54-E470-4E18-9B74-D6DD76F800BF}" destId="{202054EF-3964-4EA6-8AF4-B8F64BC3B7BF}" srcOrd="0" destOrd="0" presId="urn:microsoft.com/office/officeart/2005/8/layout/cycle6"/>
    <dgm:cxn modelId="{BC613717-C7FA-4AD0-85C6-1483FF43FC08}" type="presOf" srcId="{F715962E-22AE-4FE3-86F5-A694809ABAE9}" destId="{E10F037C-B19B-4558-82A2-B024110294FC}" srcOrd="0" destOrd="0" presId="urn:microsoft.com/office/officeart/2005/8/layout/cycle6"/>
    <dgm:cxn modelId="{07FE96A3-02A1-4905-B9C1-3BE93F0CE52F}" type="presOf" srcId="{1B92485D-E43C-4404-A924-D86B7F47CB25}" destId="{21E17367-BCF7-4605-8FD6-67CA1BAB99CB}" srcOrd="0" destOrd="0" presId="urn:microsoft.com/office/officeart/2005/8/layout/cycle6"/>
    <dgm:cxn modelId="{93D6071F-180C-4C74-96C2-4D1FA49DC6BB}" srcId="{9B68D3FB-C94B-42C0-9C5C-84AD74BF3E3D}" destId="{ABD2D057-7FDD-4905-81A8-340D42A7B283}" srcOrd="2" destOrd="0" parTransId="{537CA6FF-34FE-4940-9753-3B7960C88F63}" sibTransId="{C4706D54-E470-4E18-9B74-D6DD76F800BF}"/>
    <dgm:cxn modelId="{6D47E087-D1B4-487C-BF43-6369F1A0F3C4}" srcId="{9B68D3FB-C94B-42C0-9C5C-84AD74BF3E3D}" destId="{1FA4911C-6EF5-4C18-9C53-725FD5E0A2A7}" srcOrd="4" destOrd="0" parTransId="{6955A2D1-1C24-4FEA-8E59-89617C91A041}" sibTransId="{70C0947B-05DB-437D-BC43-E2CA6C3732A8}"/>
    <dgm:cxn modelId="{A7B2E02F-E03C-4BC5-8183-60FD84B0D8AA}" type="presOf" srcId="{6A937107-F88E-47D7-8F75-A8CB40B0F9FC}" destId="{8D4852E9-0747-4BDB-BE86-716E4B6AC65B}" srcOrd="0" destOrd="0" presId="urn:microsoft.com/office/officeart/2005/8/layout/cycle6"/>
    <dgm:cxn modelId="{8C11DAE0-55B0-435A-BB0B-563685F32E9C}" type="presParOf" srcId="{FDFF09C0-5AFF-4BCE-988C-B1D6A5E396A2}" destId="{21E17367-BCF7-4605-8FD6-67CA1BAB99CB}" srcOrd="0" destOrd="0" presId="urn:microsoft.com/office/officeart/2005/8/layout/cycle6"/>
    <dgm:cxn modelId="{BEC99C62-25C1-4F75-9F0E-13B728EBD80B}" type="presParOf" srcId="{FDFF09C0-5AFF-4BCE-988C-B1D6A5E396A2}" destId="{8C82EF71-C116-4EE4-B3F4-5F092E748FF5}" srcOrd="1" destOrd="0" presId="urn:microsoft.com/office/officeart/2005/8/layout/cycle6"/>
    <dgm:cxn modelId="{CDEE68AB-038D-41E9-8D1D-FE77E13EEA9E}" type="presParOf" srcId="{FDFF09C0-5AFF-4BCE-988C-B1D6A5E396A2}" destId="{E10F037C-B19B-4558-82A2-B024110294FC}" srcOrd="2" destOrd="0" presId="urn:microsoft.com/office/officeart/2005/8/layout/cycle6"/>
    <dgm:cxn modelId="{DC3D39A3-BA4F-4B61-A58C-328B911F4B83}" type="presParOf" srcId="{FDFF09C0-5AFF-4BCE-988C-B1D6A5E396A2}" destId="{3697D997-821B-4F5A-8A54-092A11DE83A2}" srcOrd="3" destOrd="0" presId="urn:microsoft.com/office/officeart/2005/8/layout/cycle6"/>
    <dgm:cxn modelId="{41AFC4A8-6B21-4E56-B6C5-D4E6DC29C2E9}" type="presParOf" srcId="{FDFF09C0-5AFF-4BCE-988C-B1D6A5E396A2}" destId="{B2E43C11-6F55-42F2-A19D-45505A4B51C8}" srcOrd="4" destOrd="0" presId="urn:microsoft.com/office/officeart/2005/8/layout/cycle6"/>
    <dgm:cxn modelId="{25ED721E-5F55-434C-A018-2E7589EBCB3A}" type="presParOf" srcId="{FDFF09C0-5AFF-4BCE-988C-B1D6A5E396A2}" destId="{90648282-E4A6-4FCD-8007-87322E8CC578}" srcOrd="5" destOrd="0" presId="urn:microsoft.com/office/officeart/2005/8/layout/cycle6"/>
    <dgm:cxn modelId="{09A5DC31-FE75-4263-90E0-8647C9E2C9D2}" type="presParOf" srcId="{FDFF09C0-5AFF-4BCE-988C-B1D6A5E396A2}" destId="{FEC496E8-C65C-402D-8064-5221BA6837E8}" srcOrd="6" destOrd="0" presId="urn:microsoft.com/office/officeart/2005/8/layout/cycle6"/>
    <dgm:cxn modelId="{F42C1055-6589-4C36-BACD-CC7692472025}" type="presParOf" srcId="{FDFF09C0-5AFF-4BCE-988C-B1D6A5E396A2}" destId="{07886BF7-A536-4E3E-803C-6DEAB11007F9}" srcOrd="7" destOrd="0" presId="urn:microsoft.com/office/officeart/2005/8/layout/cycle6"/>
    <dgm:cxn modelId="{6775BCEC-03F0-4E45-9F70-5447168C8F0A}" type="presParOf" srcId="{FDFF09C0-5AFF-4BCE-988C-B1D6A5E396A2}" destId="{202054EF-3964-4EA6-8AF4-B8F64BC3B7BF}" srcOrd="8" destOrd="0" presId="urn:microsoft.com/office/officeart/2005/8/layout/cycle6"/>
    <dgm:cxn modelId="{E405D9A4-6B29-4171-BC95-F2CCF6FA70C6}" type="presParOf" srcId="{FDFF09C0-5AFF-4BCE-988C-B1D6A5E396A2}" destId="{8D4852E9-0747-4BDB-BE86-716E4B6AC65B}" srcOrd="9" destOrd="0" presId="urn:microsoft.com/office/officeart/2005/8/layout/cycle6"/>
    <dgm:cxn modelId="{2CCECF16-DB66-4621-B46E-D33F3958AB10}" type="presParOf" srcId="{FDFF09C0-5AFF-4BCE-988C-B1D6A5E396A2}" destId="{B4AC3118-8258-4841-AEC9-53D3B96FCAF0}" srcOrd="10" destOrd="0" presId="urn:microsoft.com/office/officeart/2005/8/layout/cycle6"/>
    <dgm:cxn modelId="{101B4B15-8E92-4C64-8130-857A16BCC93C}" type="presParOf" srcId="{FDFF09C0-5AFF-4BCE-988C-B1D6A5E396A2}" destId="{D16D0FFB-E1C7-4F23-8323-FF0EBA0EBD51}" srcOrd="11" destOrd="0" presId="urn:microsoft.com/office/officeart/2005/8/layout/cycle6"/>
    <dgm:cxn modelId="{62886D40-C1EB-454F-B9D4-C523C7F50BEC}" type="presParOf" srcId="{FDFF09C0-5AFF-4BCE-988C-B1D6A5E396A2}" destId="{AB8536FE-B38B-4050-AFD2-F6B4BD3B2A7E}" srcOrd="12" destOrd="0" presId="urn:microsoft.com/office/officeart/2005/8/layout/cycle6"/>
    <dgm:cxn modelId="{9A53BB0B-D7AF-4F74-BAC7-674FFC0C4251}" type="presParOf" srcId="{FDFF09C0-5AFF-4BCE-988C-B1D6A5E396A2}" destId="{F549D591-765D-4CB3-8E43-455F1A92E0A1}" srcOrd="13" destOrd="0" presId="urn:microsoft.com/office/officeart/2005/8/layout/cycle6"/>
    <dgm:cxn modelId="{E29F45E1-5B71-413E-8979-A5B814D6435F}" type="presParOf" srcId="{FDFF09C0-5AFF-4BCE-988C-B1D6A5E396A2}" destId="{7609C7A8-6834-4098-8147-9E713360850B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A166A1-1075-41C8-A1AE-25EBA638670B}" type="doc">
      <dgm:prSet loTypeId="urn:microsoft.com/office/officeart/2005/8/layout/chevron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s-AR"/>
        </a:p>
      </dgm:t>
    </dgm:pt>
    <dgm:pt modelId="{F82101CD-9385-4D0D-AAB5-E5C2C3F95F4D}">
      <dgm:prSet phldrT="[Texto]"/>
      <dgm:spPr/>
      <dgm:t>
        <a:bodyPr/>
        <a:lstStyle/>
        <a:p>
          <a:r>
            <a:rPr lang="es-AR" dirty="0" smtClean="0">
              <a:latin typeface="+mn-lt"/>
            </a:rPr>
            <a:t>Manejo del Tiempo</a:t>
          </a:r>
          <a:endParaRPr lang="es-AR" dirty="0">
            <a:latin typeface="+mn-lt"/>
          </a:endParaRPr>
        </a:p>
      </dgm:t>
    </dgm:pt>
    <dgm:pt modelId="{1D136B8A-7736-463B-9E34-71B3FFE39DC5}" type="parTrans" cxnId="{B6B746FD-BC13-4FD2-8FB8-8686CA1B8AA8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97331821-B2BB-47BF-9877-B5DEF2A97E1F}" type="sibTrans" cxnId="{B6B746FD-BC13-4FD2-8FB8-8686CA1B8AA8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E32BB5A5-1CBD-421E-BC10-7425AEA54C66}">
      <dgm:prSet phldrT="[Texto]" custT="1"/>
      <dgm:spPr/>
      <dgm:t>
        <a:bodyPr/>
        <a:lstStyle/>
        <a:p>
          <a:r>
            <a:rPr lang="es-AR" sz="9600" dirty="0" smtClean="0">
              <a:latin typeface="+mn-lt"/>
            </a:rPr>
            <a:t>Tiempo es un recurso limitado y precioso</a:t>
          </a:r>
          <a:endParaRPr lang="es-AR" sz="9600" dirty="0">
            <a:latin typeface="+mn-lt"/>
          </a:endParaRPr>
        </a:p>
      </dgm:t>
    </dgm:pt>
    <dgm:pt modelId="{2DCF53E6-577C-4A73-A817-AC671DE0786B}" type="parTrans" cxnId="{42BE758E-3BAE-4221-A385-9B8D3957B8D5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43EF77F2-8712-4141-B49C-522AC69A2C64}" type="sibTrans" cxnId="{42BE758E-3BAE-4221-A385-9B8D3957B8D5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4CA4F214-4A6B-4288-9965-478EFF830CB1}">
      <dgm:prSet phldrT="[Texto]" custT="1"/>
      <dgm:spPr/>
      <dgm:t>
        <a:bodyPr/>
        <a:lstStyle/>
        <a:p>
          <a:r>
            <a:rPr lang="es-AR" sz="9600" dirty="0" smtClean="0">
              <a:latin typeface="+mn-lt"/>
            </a:rPr>
            <a:t>Priorizar se debe convertir en una buena práctica</a:t>
          </a:r>
          <a:endParaRPr lang="es-AR" sz="9600" dirty="0">
            <a:latin typeface="+mn-lt"/>
          </a:endParaRPr>
        </a:p>
      </dgm:t>
    </dgm:pt>
    <dgm:pt modelId="{6032BEFB-B6A9-4E0C-8C8A-B8CA0EE96C3C}" type="parTrans" cxnId="{CE235538-5EAB-4284-9879-06C7BB183C50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09D5AFFF-16A7-4BE9-893A-B9C7562CB342}" type="sibTrans" cxnId="{CE235538-5EAB-4284-9879-06C7BB183C50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CFDCA001-7AA6-44D8-80C4-26A0C0ACCDFC}">
      <dgm:prSet phldrT="[Texto]" custT="1"/>
      <dgm:spPr/>
      <dgm:t>
        <a:bodyPr/>
        <a:lstStyle/>
        <a:p>
          <a:r>
            <a:rPr lang="es-AR" sz="6000" dirty="0" smtClean="0">
              <a:latin typeface="+mn-lt"/>
            </a:rPr>
            <a:t>Comunicación y Sinergia</a:t>
          </a:r>
          <a:endParaRPr lang="es-AR" sz="6000" dirty="0">
            <a:latin typeface="+mn-lt"/>
          </a:endParaRPr>
        </a:p>
      </dgm:t>
    </dgm:pt>
    <dgm:pt modelId="{236C77D0-E696-4717-AF6F-A1B3A3D94471}" type="parTrans" cxnId="{CB04E49A-58C2-4687-B19B-0FFDCEB4136C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066FE168-27DE-4E43-9805-93F8EAE98140}" type="sibTrans" cxnId="{CB04E49A-58C2-4687-B19B-0FFDCEB4136C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FA7D1015-C3D8-4F51-B62F-B473F80F6088}">
      <dgm:prSet phldrT="[Texto]" custT="1"/>
      <dgm:spPr/>
      <dgm:t>
        <a:bodyPr/>
        <a:lstStyle/>
        <a:p>
          <a:r>
            <a:rPr lang="es-AR" sz="9600" dirty="0" smtClean="0">
              <a:latin typeface="+mn-lt"/>
            </a:rPr>
            <a:t>Saber que esta haciendo cada integrante en cada momento</a:t>
          </a:r>
          <a:endParaRPr lang="es-AR" sz="9600" dirty="0">
            <a:latin typeface="+mn-lt"/>
          </a:endParaRPr>
        </a:p>
      </dgm:t>
    </dgm:pt>
    <dgm:pt modelId="{86596586-83B2-40C2-83F6-5048AE1AC25E}" type="parTrans" cxnId="{861B674D-35B2-46B7-AE9C-916B11391C27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68E6BEB5-E7C7-4B06-9505-13EEAC770A29}" type="sibTrans" cxnId="{861B674D-35B2-46B7-AE9C-916B11391C27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B4B054F7-7F2A-4135-911B-F3C3201D487F}">
      <dgm:prSet phldrT="[Texto]" custT="1"/>
      <dgm:spPr/>
      <dgm:t>
        <a:bodyPr/>
        <a:lstStyle/>
        <a:p>
          <a:r>
            <a:rPr lang="es-AR" sz="9600" dirty="0" smtClean="0">
              <a:latin typeface="+mn-lt"/>
            </a:rPr>
            <a:t>Cuando haya un impedimento, todo el equipo responde y no solo el individuo</a:t>
          </a:r>
          <a:endParaRPr lang="es-AR" sz="9600" dirty="0">
            <a:latin typeface="+mn-lt"/>
          </a:endParaRPr>
        </a:p>
      </dgm:t>
    </dgm:pt>
    <dgm:pt modelId="{DECE0F6E-865C-4C71-B91C-BBB3CE4E5C81}" type="parTrans" cxnId="{EA2F1182-C58D-4591-98A2-BF4E9E69A9D8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6ED1175E-C818-4447-80B5-659790F0A21A}" type="sibTrans" cxnId="{EA2F1182-C58D-4591-98A2-BF4E9E69A9D8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725C6210-561C-4D57-8921-4CB0AF5A4430}">
      <dgm:prSet phldrT="[Texto]" custT="1"/>
      <dgm:spPr/>
      <dgm:t>
        <a:bodyPr/>
        <a:lstStyle/>
        <a:p>
          <a:r>
            <a:rPr lang="es-AR" sz="6600" dirty="0" smtClean="0">
              <a:latin typeface="+mn-lt"/>
            </a:rPr>
            <a:t>Potencial individual</a:t>
          </a:r>
          <a:endParaRPr lang="es-AR" sz="6600" dirty="0">
            <a:latin typeface="+mn-lt"/>
          </a:endParaRPr>
        </a:p>
      </dgm:t>
    </dgm:pt>
    <dgm:pt modelId="{675C8C01-35A3-4C06-B895-AECF9F9FB29E}" type="parTrans" cxnId="{42566450-2270-4C42-80BF-F163D600947F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44BFE206-00D1-48A7-827E-2CE3E8DD9E68}" type="sibTrans" cxnId="{42566450-2270-4C42-80BF-F163D600947F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39F962FF-64F7-4107-AB73-88385DD746E9}">
      <dgm:prSet phldrT="[Texto]" custT="1"/>
      <dgm:spPr/>
      <dgm:t>
        <a:bodyPr/>
        <a:lstStyle/>
        <a:p>
          <a:r>
            <a:rPr lang="es-AR" sz="8800" dirty="0" smtClean="0">
              <a:latin typeface="+mn-lt"/>
            </a:rPr>
            <a:t> Cada persona tiene un carácter y estilo diferenciador</a:t>
          </a:r>
          <a:endParaRPr lang="es-AR" sz="8800" dirty="0">
            <a:latin typeface="+mn-lt"/>
          </a:endParaRPr>
        </a:p>
      </dgm:t>
    </dgm:pt>
    <dgm:pt modelId="{AE992F02-A31A-4DCB-AA96-6F79E161B1C4}" type="parTrans" cxnId="{B148BEF2-28E8-4750-8AF1-BD531CDB1E3B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746C59F8-2517-42A8-AB90-676BC6CC6C49}" type="sibTrans" cxnId="{B148BEF2-28E8-4750-8AF1-BD531CDB1E3B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F82AF365-9D0F-4C56-BEE9-930C18496BAF}">
      <dgm:prSet phldrT="[Texto]" custT="1"/>
      <dgm:spPr/>
      <dgm:t>
        <a:bodyPr/>
        <a:lstStyle/>
        <a:p>
          <a:r>
            <a:rPr lang="es-AR" sz="8800" dirty="0" smtClean="0">
              <a:latin typeface="+mn-lt"/>
            </a:rPr>
            <a:t> Saber que tareas puede asumir cada integrante y como puedo ir tomando nuevas responsabilidades</a:t>
          </a:r>
          <a:endParaRPr lang="es-AR" sz="8800" dirty="0">
            <a:latin typeface="+mn-lt"/>
          </a:endParaRPr>
        </a:p>
      </dgm:t>
    </dgm:pt>
    <dgm:pt modelId="{AA99317A-AF5F-401C-A7A8-8F70520A3A02}" type="parTrans" cxnId="{A133D6E1-303C-4F0C-9758-A19A23A014B1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8210E7C6-3B36-435A-80A3-AED64E648761}" type="sibTrans" cxnId="{A133D6E1-303C-4F0C-9758-A19A23A014B1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D9565F22-AF40-4671-8D0C-0B39C0B59FFC}">
      <dgm:prSet phldrT="[Texto]" custT="1"/>
      <dgm:spPr/>
      <dgm:t>
        <a:bodyPr/>
        <a:lstStyle/>
        <a:p>
          <a:r>
            <a:rPr lang="es-AR" sz="6600" dirty="0" smtClean="0">
              <a:latin typeface="+mn-lt"/>
            </a:rPr>
            <a:t>Madurez en Planificación</a:t>
          </a:r>
          <a:endParaRPr lang="es-AR" sz="6600" dirty="0">
            <a:latin typeface="+mn-lt"/>
          </a:endParaRPr>
        </a:p>
      </dgm:t>
    </dgm:pt>
    <dgm:pt modelId="{98E5C1A4-EEFE-4600-9F46-06186C8B2BF8}" type="parTrans" cxnId="{8F757F3A-0B47-4C99-82FD-8AA0E81302E7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3F1D8A4E-9CEA-4F04-A1A3-48E710511CAC}" type="sibTrans" cxnId="{8F757F3A-0B47-4C99-82FD-8AA0E81302E7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545E3156-A895-421E-95F5-E0886378758E}">
      <dgm:prSet phldrT="[Texto]" custT="1"/>
      <dgm:spPr/>
      <dgm:t>
        <a:bodyPr/>
        <a:lstStyle/>
        <a:p>
          <a:r>
            <a:rPr lang="es-AR" sz="8000" dirty="0" smtClean="0">
              <a:latin typeface="+mn-lt"/>
            </a:rPr>
            <a:t>El mayor conocimiento del dominio, del producto y la tecnología permiten mejorar estimaciones de tiempo y esfuerzo.</a:t>
          </a:r>
          <a:endParaRPr lang="es-AR" sz="8000" dirty="0">
            <a:latin typeface="+mn-lt"/>
          </a:endParaRPr>
        </a:p>
      </dgm:t>
    </dgm:pt>
    <dgm:pt modelId="{0D876AFE-FB29-4F68-97D6-38A312462839}" type="parTrans" cxnId="{AB4D9D89-7786-4BF7-9656-F212EBF1AAC2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89421532-FD23-4A26-A32D-0E092370A91D}" type="sibTrans" cxnId="{AB4D9D89-7786-4BF7-9656-F212EBF1AAC2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6ABD86DF-8798-4E5A-AF3F-A6D08B96F223}">
      <dgm:prSet phldrT="[Texto]" custT="1"/>
      <dgm:spPr/>
      <dgm:t>
        <a:bodyPr/>
        <a:lstStyle/>
        <a:p>
          <a:r>
            <a:rPr lang="es-AR" sz="8000" dirty="0" smtClean="0">
              <a:latin typeface="+mn-lt"/>
            </a:rPr>
            <a:t>También el mismo histórico del Producto sirve como entrada para estimaciones.</a:t>
          </a:r>
          <a:endParaRPr lang="es-AR" sz="8000" dirty="0">
            <a:latin typeface="+mn-lt"/>
          </a:endParaRPr>
        </a:p>
      </dgm:t>
    </dgm:pt>
    <dgm:pt modelId="{CFA0802D-3882-42CD-A188-E63FA42E5C30}" type="parTrans" cxnId="{60BE1504-8854-4E53-B212-FE66C45FAE3B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644C5D6D-ADCD-4994-BA64-65D9A8ED116E}" type="sibTrans" cxnId="{60BE1504-8854-4E53-B212-FE66C45FAE3B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21A4774E-80E9-45D9-98C3-5495EA624830}">
      <dgm:prSet phldrT="[Texto]" custT="1"/>
      <dgm:spPr/>
      <dgm:t>
        <a:bodyPr/>
        <a:lstStyle/>
        <a:p>
          <a:r>
            <a:rPr lang="es-AR" sz="7200" dirty="0" smtClean="0">
              <a:latin typeface="+mn-lt"/>
            </a:rPr>
            <a:t>Valor para el Cliente</a:t>
          </a:r>
          <a:endParaRPr lang="es-AR" sz="7200" dirty="0">
            <a:latin typeface="+mn-lt"/>
          </a:endParaRPr>
        </a:p>
      </dgm:t>
    </dgm:pt>
    <dgm:pt modelId="{C327C01D-93D1-4383-B364-EB90AC7F6B31}" type="parTrans" cxnId="{34DC9039-433A-4454-9CD0-8FF7A1BA28B3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7CB9F8FD-7FA0-430E-9F39-499AA376EB47}" type="sibTrans" cxnId="{34DC9039-433A-4454-9CD0-8FF7A1BA28B3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B129A058-7F8B-428D-BBCB-0ED2488A8F18}">
      <dgm:prSet phldrT="[Texto]" custT="1"/>
      <dgm:spPr/>
      <dgm:t>
        <a:bodyPr/>
        <a:lstStyle/>
        <a:p>
          <a:r>
            <a:rPr lang="es-AR" sz="8000" dirty="0" smtClean="0">
              <a:latin typeface="+mn-lt"/>
            </a:rPr>
            <a:t>QUE necesita el Cliente?</a:t>
          </a:r>
          <a:endParaRPr lang="es-AR" sz="8000" dirty="0">
            <a:latin typeface="+mn-lt"/>
          </a:endParaRPr>
        </a:p>
      </dgm:t>
    </dgm:pt>
    <dgm:pt modelId="{E1A22FAF-7E60-4254-BAD9-40AB25942FA0}" type="parTrans" cxnId="{BA871BB5-3BB0-4581-AB91-46C457FB1F70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FC343D8E-8477-4498-986E-50CF8A00810B}" type="sibTrans" cxnId="{BA871BB5-3BB0-4581-AB91-46C457FB1F70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2786C2F7-831D-45E3-B3D0-B496DB93803B}">
      <dgm:prSet phldrT="[Texto]" custT="1"/>
      <dgm:spPr/>
      <dgm:t>
        <a:bodyPr/>
        <a:lstStyle/>
        <a:p>
          <a:r>
            <a:rPr lang="es-AR" sz="8000" dirty="0" smtClean="0">
              <a:latin typeface="+mn-lt"/>
            </a:rPr>
            <a:t>COMO lo necesita?</a:t>
          </a:r>
          <a:endParaRPr lang="es-AR" sz="8000" dirty="0">
            <a:latin typeface="+mn-lt"/>
          </a:endParaRPr>
        </a:p>
      </dgm:t>
    </dgm:pt>
    <dgm:pt modelId="{5908C04D-793A-4609-8C88-5ECFAD2AA11E}" type="parTrans" cxnId="{42E941D9-83DA-4F52-AFAB-D229E48CEC3B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783FE19C-707E-4154-89AB-727830F31E4D}" type="sibTrans" cxnId="{42E941D9-83DA-4F52-AFAB-D229E48CEC3B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B764852E-310A-4A82-961B-819166CB2FAB}">
      <dgm:prSet phldrT="[Texto]" custT="1"/>
      <dgm:spPr/>
      <dgm:t>
        <a:bodyPr/>
        <a:lstStyle/>
        <a:p>
          <a:r>
            <a:rPr lang="es-AR" sz="8000" dirty="0" smtClean="0">
              <a:latin typeface="+mn-lt"/>
            </a:rPr>
            <a:t>Casos de uso validos para el Cliente.</a:t>
          </a:r>
          <a:endParaRPr lang="es-AR" sz="8000" dirty="0">
            <a:latin typeface="+mn-lt"/>
          </a:endParaRPr>
        </a:p>
      </dgm:t>
    </dgm:pt>
    <dgm:pt modelId="{A7B3992D-58E4-49F8-8820-0FA1D7FFC9AE}" type="parTrans" cxnId="{B77A0BF1-8C6B-41DF-8CC7-7F3D0F6304E9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A667E0E3-0B98-49C4-B592-5AC1EBE653EE}" type="sibTrans" cxnId="{B77A0BF1-8C6B-41DF-8CC7-7F3D0F6304E9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012B3C15-1E62-4E5D-A856-9A3F4D22056C}" type="pres">
      <dgm:prSet presAssocID="{6BA166A1-1075-41C8-A1AE-25EBA638670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BF8EC12-DBA7-42B5-9835-59DA299E3DFF}" type="pres">
      <dgm:prSet presAssocID="{F82101CD-9385-4D0D-AAB5-E5C2C3F95F4D}" presName="composite" presStyleCnt="0"/>
      <dgm:spPr/>
    </dgm:pt>
    <dgm:pt modelId="{31145AFE-922D-4BE2-80F1-6E39C325F77A}" type="pres">
      <dgm:prSet presAssocID="{F82101CD-9385-4D0D-AAB5-E5C2C3F95F4D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91002E8-E7FC-4D12-B1ED-028469E71646}" type="pres">
      <dgm:prSet presAssocID="{F82101CD-9385-4D0D-AAB5-E5C2C3F95F4D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85FB8C4-E422-499D-84C3-1D88FFA30B17}" type="pres">
      <dgm:prSet presAssocID="{97331821-B2BB-47BF-9877-B5DEF2A97E1F}" presName="sp" presStyleCnt="0"/>
      <dgm:spPr/>
    </dgm:pt>
    <dgm:pt modelId="{18EBD6AD-84BF-427C-B991-7E954333AC59}" type="pres">
      <dgm:prSet presAssocID="{CFDCA001-7AA6-44D8-80C4-26A0C0ACCDFC}" presName="composite" presStyleCnt="0"/>
      <dgm:spPr/>
    </dgm:pt>
    <dgm:pt modelId="{B8AAA0C8-FB9C-44C0-B0AA-0C9B2E5AB49D}" type="pres">
      <dgm:prSet presAssocID="{CFDCA001-7AA6-44D8-80C4-26A0C0ACCDFC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7F72F97-1B1D-4E34-A13C-D9E2B3849E68}" type="pres">
      <dgm:prSet presAssocID="{CFDCA001-7AA6-44D8-80C4-26A0C0ACCDFC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735B99B-A2E1-4885-8377-09609177CB2B}" type="pres">
      <dgm:prSet presAssocID="{066FE168-27DE-4E43-9805-93F8EAE98140}" presName="sp" presStyleCnt="0"/>
      <dgm:spPr/>
    </dgm:pt>
    <dgm:pt modelId="{E86731B9-2D6D-4BE4-9F9E-1EC5C65D37DA}" type="pres">
      <dgm:prSet presAssocID="{725C6210-561C-4D57-8921-4CB0AF5A4430}" presName="composite" presStyleCnt="0"/>
      <dgm:spPr/>
    </dgm:pt>
    <dgm:pt modelId="{E889D286-8646-4E13-B090-91A07C289229}" type="pres">
      <dgm:prSet presAssocID="{725C6210-561C-4D57-8921-4CB0AF5A4430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4A6382E-ACFD-473E-925E-8456B4F820EF}" type="pres">
      <dgm:prSet presAssocID="{725C6210-561C-4D57-8921-4CB0AF5A4430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2875ADC-0A7E-40F4-9861-67E9F3A9F1AA}" type="pres">
      <dgm:prSet presAssocID="{44BFE206-00D1-48A7-827E-2CE3E8DD9E68}" presName="sp" presStyleCnt="0"/>
      <dgm:spPr/>
    </dgm:pt>
    <dgm:pt modelId="{75D7983E-BDFC-4105-921B-8514B4C15DB0}" type="pres">
      <dgm:prSet presAssocID="{D9565F22-AF40-4671-8D0C-0B39C0B59FFC}" presName="composite" presStyleCnt="0"/>
      <dgm:spPr/>
    </dgm:pt>
    <dgm:pt modelId="{A4BA19CE-3BD7-467C-8E0E-CBBDB0FD238C}" type="pres">
      <dgm:prSet presAssocID="{D9565F22-AF40-4671-8D0C-0B39C0B59FFC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01CBADF-5166-4CFE-A656-91B079593A9B}" type="pres">
      <dgm:prSet presAssocID="{D9565F22-AF40-4671-8D0C-0B39C0B59FFC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7742DF6-352C-4689-A2F7-69464A449DAF}" type="pres">
      <dgm:prSet presAssocID="{3F1D8A4E-9CEA-4F04-A1A3-48E710511CAC}" presName="sp" presStyleCnt="0"/>
      <dgm:spPr/>
    </dgm:pt>
    <dgm:pt modelId="{7035D55C-01B1-4E2C-8271-0D6EAF186D43}" type="pres">
      <dgm:prSet presAssocID="{21A4774E-80E9-45D9-98C3-5495EA624830}" presName="composite" presStyleCnt="0"/>
      <dgm:spPr/>
    </dgm:pt>
    <dgm:pt modelId="{DFB9481B-7C9F-4560-B4B1-8046C628646F}" type="pres">
      <dgm:prSet presAssocID="{21A4774E-80E9-45D9-98C3-5495EA624830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8D48829-7C5C-400A-9338-38C26ECB83C8}" type="pres">
      <dgm:prSet presAssocID="{21A4774E-80E9-45D9-98C3-5495EA624830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CE235538-5EAB-4284-9879-06C7BB183C50}" srcId="{F82101CD-9385-4D0D-AAB5-E5C2C3F95F4D}" destId="{4CA4F214-4A6B-4288-9965-478EFF830CB1}" srcOrd="1" destOrd="0" parTransId="{6032BEFB-B6A9-4E0C-8C8A-B8CA0EE96C3C}" sibTransId="{09D5AFFF-16A7-4BE9-893A-B9C7562CB342}"/>
    <dgm:cxn modelId="{652933CF-65FE-496B-8538-B3563C24F0BA}" type="presOf" srcId="{FA7D1015-C3D8-4F51-B62F-B473F80F6088}" destId="{07F72F97-1B1D-4E34-A13C-D9E2B3849E68}" srcOrd="0" destOrd="0" presId="urn:microsoft.com/office/officeart/2005/8/layout/chevron2"/>
    <dgm:cxn modelId="{CC544D10-3F32-4C4B-8DAA-D5830D3732F6}" type="presOf" srcId="{725C6210-561C-4D57-8921-4CB0AF5A4430}" destId="{E889D286-8646-4E13-B090-91A07C289229}" srcOrd="0" destOrd="0" presId="urn:microsoft.com/office/officeart/2005/8/layout/chevron2"/>
    <dgm:cxn modelId="{861B674D-35B2-46B7-AE9C-916B11391C27}" srcId="{CFDCA001-7AA6-44D8-80C4-26A0C0ACCDFC}" destId="{FA7D1015-C3D8-4F51-B62F-B473F80F6088}" srcOrd="0" destOrd="0" parTransId="{86596586-83B2-40C2-83F6-5048AE1AC25E}" sibTransId="{68E6BEB5-E7C7-4B06-9505-13EEAC770A29}"/>
    <dgm:cxn modelId="{B148BEF2-28E8-4750-8AF1-BD531CDB1E3B}" srcId="{725C6210-561C-4D57-8921-4CB0AF5A4430}" destId="{39F962FF-64F7-4107-AB73-88385DD746E9}" srcOrd="0" destOrd="0" parTransId="{AE992F02-A31A-4DCB-AA96-6F79E161B1C4}" sibTransId="{746C59F8-2517-42A8-AB90-676BC6CC6C49}"/>
    <dgm:cxn modelId="{4C7A72CB-B280-4F1D-B721-62206FF2FA36}" type="presOf" srcId="{21A4774E-80E9-45D9-98C3-5495EA624830}" destId="{DFB9481B-7C9F-4560-B4B1-8046C628646F}" srcOrd="0" destOrd="0" presId="urn:microsoft.com/office/officeart/2005/8/layout/chevron2"/>
    <dgm:cxn modelId="{42E941D9-83DA-4F52-AFAB-D229E48CEC3B}" srcId="{21A4774E-80E9-45D9-98C3-5495EA624830}" destId="{2786C2F7-831D-45E3-B3D0-B496DB93803B}" srcOrd="1" destOrd="0" parTransId="{5908C04D-793A-4609-8C88-5ECFAD2AA11E}" sibTransId="{783FE19C-707E-4154-89AB-727830F31E4D}"/>
    <dgm:cxn modelId="{DBF53B9D-69D0-4A17-B3E6-E97EBC768DCB}" type="presOf" srcId="{545E3156-A895-421E-95F5-E0886378758E}" destId="{A01CBADF-5166-4CFE-A656-91B079593A9B}" srcOrd="0" destOrd="0" presId="urn:microsoft.com/office/officeart/2005/8/layout/chevron2"/>
    <dgm:cxn modelId="{60BE1504-8854-4E53-B212-FE66C45FAE3B}" srcId="{D9565F22-AF40-4671-8D0C-0B39C0B59FFC}" destId="{6ABD86DF-8798-4E5A-AF3F-A6D08B96F223}" srcOrd="1" destOrd="0" parTransId="{CFA0802D-3882-42CD-A188-E63FA42E5C30}" sibTransId="{644C5D6D-ADCD-4994-BA64-65D9A8ED116E}"/>
    <dgm:cxn modelId="{42566450-2270-4C42-80BF-F163D600947F}" srcId="{6BA166A1-1075-41C8-A1AE-25EBA638670B}" destId="{725C6210-561C-4D57-8921-4CB0AF5A4430}" srcOrd="2" destOrd="0" parTransId="{675C8C01-35A3-4C06-B895-AECF9F9FB29E}" sibTransId="{44BFE206-00D1-48A7-827E-2CE3E8DD9E68}"/>
    <dgm:cxn modelId="{CB04E49A-58C2-4687-B19B-0FFDCEB4136C}" srcId="{6BA166A1-1075-41C8-A1AE-25EBA638670B}" destId="{CFDCA001-7AA6-44D8-80C4-26A0C0ACCDFC}" srcOrd="1" destOrd="0" parTransId="{236C77D0-E696-4717-AF6F-A1B3A3D94471}" sibTransId="{066FE168-27DE-4E43-9805-93F8EAE98140}"/>
    <dgm:cxn modelId="{EA2F1182-C58D-4591-98A2-BF4E9E69A9D8}" srcId="{CFDCA001-7AA6-44D8-80C4-26A0C0ACCDFC}" destId="{B4B054F7-7F2A-4135-911B-F3C3201D487F}" srcOrd="1" destOrd="0" parTransId="{DECE0F6E-865C-4C71-B91C-BBB3CE4E5C81}" sibTransId="{6ED1175E-C818-4447-80B5-659790F0A21A}"/>
    <dgm:cxn modelId="{F8CFA2C8-6C53-46BD-8C77-F97D66D514C5}" type="presOf" srcId="{6BA166A1-1075-41C8-A1AE-25EBA638670B}" destId="{012B3C15-1E62-4E5D-A856-9A3F4D22056C}" srcOrd="0" destOrd="0" presId="urn:microsoft.com/office/officeart/2005/8/layout/chevron2"/>
    <dgm:cxn modelId="{2352F6E6-6186-438C-977C-B9C627794C9A}" type="presOf" srcId="{2786C2F7-831D-45E3-B3D0-B496DB93803B}" destId="{D8D48829-7C5C-400A-9338-38C26ECB83C8}" srcOrd="0" destOrd="1" presId="urn:microsoft.com/office/officeart/2005/8/layout/chevron2"/>
    <dgm:cxn modelId="{B6B746FD-BC13-4FD2-8FB8-8686CA1B8AA8}" srcId="{6BA166A1-1075-41C8-A1AE-25EBA638670B}" destId="{F82101CD-9385-4D0D-AAB5-E5C2C3F95F4D}" srcOrd="0" destOrd="0" parTransId="{1D136B8A-7736-463B-9E34-71B3FFE39DC5}" sibTransId="{97331821-B2BB-47BF-9877-B5DEF2A97E1F}"/>
    <dgm:cxn modelId="{399DFEEE-7371-4F23-B2C0-1282A5980B6C}" type="presOf" srcId="{D9565F22-AF40-4671-8D0C-0B39C0B59FFC}" destId="{A4BA19CE-3BD7-467C-8E0E-CBBDB0FD238C}" srcOrd="0" destOrd="0" presId="urn:microsoft.com/office/officeart/2005/8/layout/chevron2"/>
    <dgm:cxn modelId="{02983868-C2A0-4239-98E5-268D18D080B4}" type="presOf" srcId="{F82101CD-9385-4D0D-AAB5-E5C2C3F95F4D}" destId="{31145AFE-922D-4BE2-80F1-6E39C325F77A}" srcOrd="0" destOrd="0" presId="urn:microsoft.com/office/officeart/2005/8/layout/chevron2"/>
    <dgm:cxn modelId="{A133D6E1-303C-4F0C-9758-A19A23A014B1}" srcId="{725C6210-561C-4D57-8921-4CB0AF5A4430}" destId="{F82AF365-9D0F-4C56-BEE9-930C18496BAF}" srcOrd="1" destOrd="0" parTransId="{AA99317A-AF5F-401C-A7A8-8F70520A3A02}" sibTransId="{8210E7C6-3B36-435A-80A3-AED64E648761}"/>
    <dgm:cxn modelId="{FD750304-4493-4E6C-BBD7-A51C4662521A}" type="presOf" srcId="{CFDCA001-7AA6-44D8-80C4-26A0C0ACCDFC}" destId="{B8AAA0C8-FB9C-44C0-B0AA-0C9B2E5AB49D}" srcOrd="0" destOrd="0" presId="urn:microsoft.com/office/officeart/2005/8/layout/chevron2"/>
    <dgm:cxn modelId="{8F757F3A-0B47-4C99-82FD-8AA0E81302E7}" srcId="{6BA166A1-1075-41C8-A1AE-25EBA638670B}" destId="{D9565F22-AF40-4671-8D0C-0B39C0B59FFC}" srcOrd="3" destOrd="0" parTransId="{98E5C1A4-EEFE-4600-9F46-06186C8B2BF8}" sibTransId="{3F1D8A4E-9CEA-4F04-A1A3-48E710511CAC}"/>
    <dgm:cxn modelId="{BA871BB5-3BB0-4581-AB91-46C457FB1F70}" srcId="{21A4774E-80E9-45D9-98C3-5495EA624830}" destId="{B129A058-7F8B-428D-BBCB-0ED2488A8F18}" srcOrd="0" destOrd="0" parTransId="{E1A22FAF-7E60-4254-BAD9-40AB25942FA0}" sibTransId="{FC343D8E-8477-4498-986E-50CF8A00810B}"/>
    <dgm:cxn modelId="{3D7639A1-A0DD-47DD-B741-D1955524733D}" type="presOf" srcId="{B4B054F7-7F2A-4135-911B-F3C3201D487F}" destId="{07F72F97-1B1D-4E34-A13C-D9E2B3849E68}" srcOrd="0" destOrd="1" presId="urn:microsoft.com/office/officeart/2005/8/layout/chevron2"/>
    <dgm:cxn modelId="{03104EA2-7B73-429C-A801-1118B52EA298}" type="presOf" srcId="{E32BB5A5-1CBD-421E-BC10-7425AEA54C66}" destId="{491002E8-E7FC-4D12-B1ED-028469E71646}" srcOrd="0" destOrd="0" presId="urn:microsoft.com/office/officeart/2005/8/layout/chevron2"/>
    <dgm:cxn modelId="{F5AB3438-72C8-4E0D-AA72-5BE0685D7CF9}" type="presOf" srcId="{39F962FF-64F7-4107-AB73-88385DD746E9}" destId="{54A6382E-ACFD-473E-925E-8456B4F820EF}" srcOrd="0" destOrd="0" presId="urn:microsoft.com/office/officeart/2005/8/layout/chevron2"/>
    <dgm:cxn modelId="{A6B0C518-334D-4A00-8A9A-7F270EA447C9}" type="presOf" srcId="{B764852E-310A-4A82-961B-819166CB2FAB}" destId="{D8D48829-7C5C-400A-9338-38C26ECB83C8}" srcOrd="0" destOrd="2" presId="urn:microsoft.com/office/officeart/2005/8/layout/chevron2"/>
    <dgm:cxn modelId="{B77A0BF1-8C6B-41DF-8CC7-7F3D0F6304E9}" srcId="{21A4774E-80E9-45D9-98C3-5495EA624830}" destId="{B764852E-310A-4A82-961B-819166CB2FAB}" srcOrd="2" destOrd="0" parTransId="{A7B3992D-58E4-49F8-8820-0FA1D7FFC9AE}" sibTransId="{A667E0E3-0B98-49C4-B592-5AC1EBE653EE}"/>
    <dgm:cxn modelId="{AF3EEF1B-2B2E-4851-9609-22D9D43C18FA}" type="presOf" srcId="{B129A058-7F8B-428D-BBCB-0ED2488A8F18}" destId="{D8D48829-7C5C-400A-9338-38C26ECB83C8}" srcOrd="0" destOrd="0" presId="urn:microsoft.com/office/officeart/2005/8/layout/chevron2"/>
    <dgm:cxn modelId="{7B1A62C5-81ED-4EEF-86A7-652BC5B252FB}" type="presOf" srcId="{4CA4F214-4A6B-4288-9965-478EFF830CB1}" destId="{491002E8-E7FC-4D12-B1ED-028469E71646}" srcOrd="0" destOrd="1" presId="urn:microsoft.com/office/officeart/2005/8/layout/chevron2"/>
    <dgm:cxn modelId="{34DC9039-433A-4454-9CD0-8FF7A1BA28B3}" srcId="{6BA166A1-1075-41C8-A1AE-25EBA638670B}" destId="{21A4774E-80E9-45D9-98C3-5495EA624830}" srcOrd="4" destOrd="0" parTransId="{C327C01D-93D1-4383-B364-EB90AC7F6B31}" sibTransId="{7CB9F8FD-7FA0-430E-9F39-499AA376EB47}"/>
    <dgm:cxn modelId="{6339CD60-0689-4455-958A-BF769E8BDBB9}" type="presOf" srcId="{F82AF365-9D0F-4C56-BEE9-930C18496BAF}" destId="{54A6382E-ACFD-473E-925E-8456B4F820EF}" srcOrd="0" destOrd="1" presId="urn:microsoft.com/office/officeart/2005/8/layout/chevron2"/>
    <dgm:cxn modelId="{42BE758E-3BAE-4221-A385-9B8D3957B8D5}" srcId="{F82101CD-9385-4D0D-AAB5-E5C2C3F95F4D}" destId="{E32BB5A5-1CBD-421E-BC10-7425AEA54C66}" srcOrd="0" destOrd="0" parTransId="{2DCF53E6-577C-4A73-A817-AC671DE0786B}" sibTransId="{43EF77F2-8712-4141-B49C-522AC69A2C64}"/>
    <dgm:cxn modelId="{ED165233-1C75-405A-8F0E-714587C47D04}" type="presOf" srcId="{6ABD86DF-8798-4E5A-AF3F-A6D08B96F223}" destId="{A01CBADF-5166-4CFE-A656-91B079593A9B}" srcOrd="0" destOrd="1" presId="urn:microsoft.com/office/officeart/2005/8/layout/chevron2"/>
    <dgm:cxn modelId="{AB4D9D89-7786-4BF7-9656-F212EBF1AAC2}" srcId="{D9565F22-AF40-4671-8D0C-0B39C0B59FFC}" destId="{545E3156-A895-421E-95F5-E0886378758E}" srcOrd="0" destOrd="0" parTransId="{0D876AFE-FB29-4F68-97D6-38A312462839}" sibTransId="{89421532-FD23-4A26-A32D-0E092370A91D}"/>
    <dgm:cxn modelId="{CC47EA48-13A5-431B-81E3-250ADED87481}" type="presParOf" srcId="{012B3C15-1E62-4E5D-A856-9A3F4D22056C}" destId="{5BF8EC12-DBA7-42B5-9835-59DA299E3DFF}" srcOrd="0" destOrd="0" presId="urn:microsoft.com/office/officeart/2005/8/layout/chevron2"/>
    <dgm:cxn modelId="{485C8534-FAF3-422D-914D-409381268CC4}" type="presParOf" srcId="{5BF8EC12-DBA7-42B5-9835-59DA299E3DFF}" destId="{31145AFE-922D-4BE2-80F1-6E39C325F77A}" srcOrd="0" destOrd="0" presId="urn:microsoft.com/office/officeart/2005/8/layout/chevron2"/>
    <dgm:cxn modelId="{A499DB53-8A2C-497D-BC94-D14EC3A369CA}" type="presParOf" srcId="{5BF8EC12-DBA7-42B5-9835-59DA299E3DFF}" destId="{491002E8-E7FC-4D12-B1ED-028469E71646}" srcOrd="1" destOrd="0" presId="urn:microsoft.com/office/officeart/2005/8/layout/chevron2"/>
    <dgm:cxn modelId="{EDDBE364-FB76-43F0-B5FE-0DE6C2186D6E}" type="presParOf" srcId="{012B3C15-1E62-4E5D-A856-9A3F4D22056C}" destId="{685FB8C4-E422-499D-84C3-1D88FFA30B17}" srcOrd="1" destOrd="0" presId="urn:microsoft.com/office/officeart/2005/8/layout/chevron2"/>
    <dgm:cxn modelId="{3DCF11BA-3320-4B96-9ECE-5FF2A5BAACD9}" type="presParOf" srcId="{012B3C15-1E62-4E5D-A856-9A3F4D22056C}" destId="{18EBD6AD-84BF-427C-B991-7E954333AC59}" srcOrd="2" destOrd="0" presId="urn:microsoft.com/office/officeart/2005/8/layout/chevron2"/>
    <dgm:cxn modelId="{DA4E2742-B23F-417A-9C41-AEA953FA6394}" type="presParOf" srcId="{18EBD6AD-84BF-427C-B991-7E954333AC59}" destId="{B8AAA0C8-FB9C-44C0-B0AA-0C9B2E5AB49D}" srcOrd="0" destOrd="0" presId="urn:microsoft.com/office/officeart/2005/8/layout/chevron2"/>
    <dgm:cxn modelId="{E5702603-8CEB-45E7-845A-44A9FA0C5D75}" type="presParOf" srcId="{18EBD6AD-84BF-427C-B991-7E954333AC59}" destId="{07F72F97-1B1D-4E34-A13C-D9E2B3849E68}" srcOrd="1" destOrd="0" presId="urn:microsoft.com/office/officeart/2005/8/layout/chevron2"/>
    <dgm:cxn modelId="{F234E411-70EF-4DEA-B7E2-18DAED7594A5}" type="presParOf" srcId="{012B3C15-1E62-4E5D-A856-9A3F4D22056C}" destId="{6735B99B-A2E1-4885-8377-09609177CB2B}" srcOrd="3" destOrd="0" presId="urn:microsoft.com/office/officeart/2005/8/layout/chevron2"/>
    <dgm:cxn modelId="{F2FB15A6-AC6D-4E3E-9BC3-F058595D6CAD}" type="presParOf" srcId="{012B3C15-1E62-4E5D-A856-9A3F4D22056C}" destId="{E86731B9-2D6D-4BE4-9F9E-1EC5C65D37DA}" srcOrd="4" destOrd="0" presId="urn:microsoft.com/office/officeart/2005/8/layout/chevron2"/>
    <dgm:cxn modelId="{54843C5A-749E-43C5-AED0-8E7CF31A9583}" type="presParOf" srcId="{E86731B9-2D6D-4BE4-9F9E-1EC5C65D37DA}" destId="{E889D286-8646-4E13-B090-91A07C289229}" srcOrd="0" destOrd="0" presId="urn:microsoft.com/office/officeart/2005/8/layout/chevron2"/>
    <dgm:cxn modelId="{82C3E3E3-862F-4FCA-9DFB-27F20904945A}" type="presParOf" srcId="{E86731B9-2D6D-4BE4-9F9E-1EC5C65D37DA}" destId="{54A6382E-ACFD-473E-925E-8456B4F820EF}" srcOrd="1" destOrd="0" presId="urn:microsoft.com/office/officeart/2005/8/layout/chevron2"/>
    <dgm:cxn modelId="{E07FB677-DFB7-45AB-BC48-2310C3D3E5C3}" type="presParOf" srcId="{012B3C15-1E62-4E5D-A856-9A3F4D22056C}" destId="{42875ADC-0A7E-40F4-9861-67E9F3A9F1AA}" srcOrd="5" destOrd="0" presId="urn:microsoft.com/office/officeart/2005/8/layout/chevron2"/>
    <dgm:cxn modelId="{7700333F-7B74-424D-96CB-A166D11AC4A4}" type="presParOf" srcId="{012B3C15-1E62-4E5D-A856-9A3F4D22056C}" destId="{75D7983E-BDFC-4105-921B-8514B4C15DB0}" srcOrd="6" destOrd="0" presId="urn:microsoft.com/office/officeart/2005/8/layout/chevron2"/>
    <dgm:cxn modelId="{9FDF8212-2D19-4E48-8FB9-1773BE5596B3}" type="presParOf" srcId="{75D7983E-BDFC-4105-921B-8514B4C15DB0}" destId="{A4BA19CE-3BD7-467C-8E0E-CBBDB0FD238C}" srcOrd="0" destOrd="0" presId="urn:microsoft.com/office/officeart/2005/8/layout/chevron2"/>
    <dgm:cxn modelId="{87B3E8A8-4E28-4031-AB7A-E12B1547AFD6}" type="presParOf" srcId="{75D7983E-BDFC-4105-921B-8514B4C15DB0}" destId="{A01CBADF-5166-4CFE-A656-91B079593A9B}" srcOrd="1" destOrd="0" presId="urn:microsoft.com/office/officeart/2005/8/layout/chevron2"/>
    <dgm:cxn modelId="{DEAEDEB3-EBCA-449A-B3BF-4352D312B0D3}" type="presParOf" srcId="{012B3C15-1E62-4E5D-A856-9A3F4D22056C}" destId="{17742DF6-352C-4689-A2F7-69464A449DAF}" srcOrd="7" destOrd="0" presId="urn:microsoft.com/office/officeart/2005/8/layout/chevron2"/>
    <dgm:cxn modelId="{34E69DFD-F002-4C68-9A7B-888128C37C51}" type="presParOf" srcId="{012B3C15-1E62-4E5D-A856-9A3F4D22056C}" destId="{7035D55C-01B1-4E2C-8271-0D6EAF186D43}" srcOrd="8" destOrd="0" presId="urn:microsoft.com/office/officeart/2005/8/layout/chevron2"/>
    <dgm:cxn modelId="{B0762E14-6151-4493-A042-E4E19FCCD311}" type="presParOf" srcId="{7035D55C-01B1-4E2C-8271-0D6EAF186D43}" destId="{DFB9481B-7C9F-4560-B4B1-8046C628646F}" srcOrd="0" destOrd="0" presId="urn:microsoft.com/office/officeart/2005/8/layout/chevron2"/>
    <dgm:cxn modelId="{4BA938C1-176F-4473-BF14-4FCE6EFA3476}" type="presParOf" srcId="{7035D55C-01B1-4E2C-8271-0D6EAF186D43}" destId="{D8D48829-7C5C-400A-9338-38C26ECB83C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45AFE-922D-4BE2-80F1-6E39C325F77A}">
      <dsp:nvSpPr>
        <dsp:cNvPr id="0" name=""/>
        <dsp:cNvSpPr/>
      </dsp:nvSpPr>
      <dsp:spPr>
        <a:xfrm rot="5400000">
          <a:off x="-984734" y="994095"/>
          <a:ext cx="6564893" cy="45954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5200" kern="1200" dirty="0" smtClean="0"/>
            <a:t>CONTENCION</a:t>
          </a:r>
          <a:endParaRPr lang="es-AR" sz="5200" kern="1200" dirty="0"/>
        </a:p>
      </dsp:txBody>
      <dsp:txXfrm rot="-5400000">
        <a:off x="1" y="2307074"/>
        <a:ext cx="4595425" cy="1969468"/>
      </dsp:txXfrm>
    </dsp:sp>
    <dsp:sp modelId="{491002E8-E7FC-4D12-B1ED-028469E71646}">
      <dsp:nvSpPr>
        <dsp:cNvPr id="0" name=""/>
        <dsp:cNvSpPr/>
      </dsp:nvSpPr>
      <dsp:spPr>
        <a:xfrm rot="5400000">
          <a:off x="22774634" y="-18169847"/>
          <a:ext cx="4267180" cy="406255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7880" tIns="73025" rIns="73025" bIns="73025" numCol="1" spcCol="1270" anchor="ctr" anchorCtr="0">
          <a:noAutofit/>
        </a:bodyPr>
        <a:lstStyle/>
        <a:p>
          <a:pPr marL="285750" lvl="1" indent="-285750" algn="l" defTabSz="5111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1500" kern="1200" dirty="0" smtClean="0"/>
            <a:t>Detectar desviaciones en fases tempranas</a:t>
          </a:r>
          <a:endParaRPr lang="es-AR" sz="11500" kern="1200" dirty="0"/>
        </a:p>
        <a:p>
          <a:pPr marL="285750" lvl="1" indent="-285750" algn="l" defTabSz="5111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1500" kern="1200" dirty="0" smtClean="0"/>
            <a:t>Actuar para CONTENER a los Jóvenes</a:t>
          </a:r>
          <a:endParaRPr lang="es-AR" sz="11500" kern="1200" dirty="0"/>
        </a:p>
      </dsp:txBody>
      <dsp:txXfrm rot="-5400000">
        <a:off x="4595426" y="217668"/>
        <a:ext cx="40417291" cy="3850566"/>
      </dsp:txXfrm>
    </dsp:sp>
    <dsp:sp modelId="{B8AAA0C8-FB9C-44C0-B0AA-0C9B2E5AB49D}">
      <dsp:nvSpPr>
        <dsp:cNvPr id="0" name=""/>
        <dsp:cNvSpPr/>
      </dsp:nvSpPr>
      <dsp:spPr>
        <a:xfrm rot="5400000">
          <a:off x="-984734" y="7516267"/>
          <a:ext cx="6564893" cy="459542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5200" kern="1200" dirty="0" smtClean="0"/>
            <a:t>INFORMACION DE VALOR</a:t>
          </a:r>
          <a:endParaRPr lang="es-AR" sz="5200" kern="1200" dirty="0"/>
        </a:p>
      </dsp:txBody>
      <dsp:txXfrm rot="-5400000">
        <a:off x="1" y="8829246"/>
        <a:ext cx="4595425" cy="1969468"/>
      </dsp:txXfrm>
    </dsp:sp>
    <dsp:sp modelId="{07F72F97-1B1D-4E34-A13C-D9E2B3849E68}">
      <dsp:nvSpPr>
        <dsp:cNvPr id="0" name=""/>
        <dsp:cNvSpPr/>
      </dsp:nvSpPr>
      <dsp:spPr>
        <a:xfrm rot="5400000">
          <a:off x="22709069" y="-11647675"/>
          <a:ext cx="4398311" cy="406255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7880" tIns="73025" rIns="73025" bIns="73025" numCol="1" spcCol="1270" anchor="ctr" anchorCtr="0">
          <a:noAutofit/>
        </a:bodyPr>
        <a:lstStyle/>
        <a:p>
          <a:pPr marL="285750" lvl="1" indent="-285750" algn="l" defTabSz="5111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1500" kern="1200" dirty="0" smtClean="0"/>
            <a:t>Cálculos y Gráficos de valor para los distintos actores.</a:t>
          </a:r>
          <a:endParaRPr lang="es-AR" sz="11500" kern="1200" dirty="0"/>
        </a:p>
        <a:p>
          <a:pPr marL="285750" lvl="1" indent="-285750" algn="l" defTabSz="5111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1500" kern="1200" dirty="0" smtClean="0"/>
            <a:t>Información OPORTUNA, Resumida y Sumarizada</a:t>
          </a:r>
          <a:endParaRPr lang="es-AR" sz="11500" kern="1200" dirty="0"/>
        </a:p>
      </dsp:txBody>
      <dsp:txXfrm rot="-5400000">
        <a:off x="4595426" y="6680676"/>
        <a:ext cx="40410890" cy="3968895"/>
      </dsp:txXfrm>
    </dsp:sp>
    <dsp:sp modelId="{E889D286-8646-4E13-B090-91A07C289229}">
      <dsp:nvSpPr>
        <dsp:cNvPr id="0" name=""/>
        <dsp:cNvSpPr/>
      </dsp:nvSpPr>
      <dsp:spPr>
        <a:xfrm rot="5400000">
          <a:off x="-984734" y="13972873"/>
          <a:ext cx="6564893" cy="4595425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5200" kern="1200" dirty="0" smtClean="0"/>
            <a:t>NIVEL EDUCATIVO</a:t>
          </a:r>
          <a:endParaRPr lang="es-AR" sz="5200" kern="1200" dirty="0"/>
        </a:p>
      </dsp:txBody>
      <dsp:txXfrm rot="-5400000">
        <a:off x="1" y="15285852"/>
        <a:ext cx="4595425" cy="1969468"/>
      </dsp:txXfrm>
    </dsp:sp>
    <dsp:sp modelId="{54A6382E-ACFD-473E-925E-8456B4F820EF}">
      <dsp:nvSpPr>
        <dsp:cNvPr id="0" name=""/>
        <dsp:cNvSpPr/>
      </dsp:nvSpPr>
      <dsp:spPr>
        <a:xfrm rot="5400000">
          <a:off x="22774634" y="-5191069"/>
          <a:ext cx="4267180" cy="406255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7880" tIns="73025" rIns="73025" bIns="73025" numCol="1" spcCol="1270" anchor="ctr" anchorCtr="0">
          <a:noAutofit/>
        </a:bodyPr>
        <a:lstStyle/>
        <a:p>
          <a:pPr marL="285750" lvl="1" indent="-285750" algn="l" defTabSz="5111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1500" kern="1200" dirty="0" smtClean="0"/>
            <a:t>Mejorar los niveles generales de desempeño de los alumnos.</a:t>
          </a:r>
          <a:endParaRPr lang="es-AR" sz="11500" kern="1200" dirty="0"/>
        </a:p>
        <a:p>
          <a:pPr marL="285750" lvl="1" indent="-285750" algn="l" defTabSz="5111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1500" kern="1200" dirty="0" smtClean="0"/>
            <a:t>Identificar por donde atacar para realizar una mejora sustancial.</a:t>
          </a:r>
          <a:endParaRPr lang="es-AR" sz="11500" kern="1200" dirty="0"/>
        </a:p>
      </dsp:txBody>
      <dsp:txXfrm rot="-5400000">
        <a:off x="4595426" y="13196446"/>
        <a:ext cx="40417291" cy="3850566"/>
      </dsp:txXfrm>
    </dsp:sp>
    <dsp:sp modelId="{A4BA19CE-3BD7-467C-8E0E-CBBDB0FD238C}">
      <dsp:nvSpPr>
        <dsp:cNvPr id="0" name=""/>
        <dsp:cNvSpPr/>
      </dsp:nvSpPr>
      <dsp:spPr>
        <a:xfrm rot="5400000">
          <a:off x="-984734" y="20429480"/>
          <a:ext cx="6564893" cy="4595425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5200" kern="1200" dirty="0" smtClean="0"/>
            <a:t>COMUNICACIÓN</a:t>
          </a:r>
          <a:endParaRPr lang="es-AR" sz="5200" kern="1200" dirty="0"/>
        </a:p>
      </dsp:txBody>
      <dsp:txXfrm rot="-5400000">
        <a:off x="1" y="21742459"/>
        <a:ext cx="4595425" cy="1969468"/>
      </dsp:txXfrm>
    </dsp:sp>
    <dsp:sp modelId="{A01CBADF-5166-4CFE-A656-91B079593A9B}">
      <dsp:nvSpPr>
        <dsp:cNvPr id="0" name=""/>
        <dsp:cNvSpPr/>
      </dsp:nvSpPr>
      <dsp:spPr>
        <a:xfrm rot="5400000">
          <a:off x="22774634" y="1265537"/>
          <a:ext cx="4267180" cy="406255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7880" tIns="73025" rIns="73025" bIns="73025" numCol="1" spcCol="1270" anchor="ctr" anchorCtr="0">
          <a:noAutofit/>
        </a:bodyPr>
        <a:lstStyle/>
        <a:p>
          <a:pPr marL="285750" lvl="1" indent="-285750" algn="l" defTabSz="5111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1500" kern="1200" dirty="0" smtClean="0"/>
            <a:t>Reducir las brechas existentes entre los distintos actores.</a:t>
          </a:r>
          <a:endParaRPr lang="es-AR" sz="11500" kern="1200" dirty="0"/>
        </a:p>
        <a:p>
          <a:pPr marL="285750" lvl="1" indent="-285750" algn="l" defTabSz="5111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1500" kern="1200" dirty="0" smtClean="0"/>
            <a:t>Comunicación en los niveles y direcciones que importan</a:t>
          </a:r>
          <a:endParaRPr lang="es-AR" sz="11500" kern="1200" dirty="0"/>
        </a:p>
      </dsp:txBody>
      <dsp:txXfrm rot="-5400000">
        <a:off x="4595426" y="19653053"/>
        <a:ext cx="40417291" cy="3850566"/>
      </dsp:txXfrm>
    </dsp:sp>
    <dsp:sp modelId="{DFB9481B-7C9F-4560-B4B1-8046C628646F}">
      <dsp:nvSpPr>
        <dsp:cNvPr id="0" name=""/>
        <dsp:cNvSpPr/>
      </dsp:nvSpPr>
      <dsp:spPr>
        <a:xfrm rot="5400000">
          <a:off x="-984734" y="26886086"/>
          <a:ext cx="6564893" cy="4595425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5200" kern="1200" dirty="0" smtClean="0"/>
            <a:t>EFICIENCIA</a:t>
          </a:r>
          <a:endParaRPr lang="es-AR" sz="5200" kern="1200" dirty="0"/>
        </a:p>
      </dsp:txBody>
      <dsp:txXfrm rot="-5400000">
        <a:off x="1" y="28199065"/>
        <a:ext cx="4595425" cy="1969468"/>
      </dsp:txXfrm>
    </dsp:sp>
    <dsp:sp modelId="{D8D48829-7C5C-400A-9338-38C26ECB83C8}">
      <dsp:nvSpPr>
        <dsp:cNvPr id="0" name=""/>
        <dsp:cNvSpPr/>
      </dsp:nvSpPr>
      <dsp:spPr>
        <a:xfrm rot="5400000">
          <a:off x="22774634" y="7722144"/>
          <a:ext cx="4267180" cy="406255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7880" tIns="73025" rIns="73025" bIns="73025" numCol="1" spcCol="1270" anchor="ctr" anchorCtr="0">
          <a:noAutofit/>
        </a:bodyPr>
        <a:lstStyle/>
        <a:p>
          <a:pPr marL="285750" lvl="1" indent="-285750" algn="l" defTabSz="5111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1500" kern="1200" dirty="0" smtClean="0"/>
            <a:t>Realizar cálculos y brindar información sin necesidad de participación humana en el procesamiento.</a:t>
          </a:r>
          <a:endParaRPr lang="es-AR" sz="11500" kern="1200" dirty="0"/>
        </a:p>
      </dsp:txBody>
      <dsp:txXfrm rot="-5400000">
        <a:off x="4595426" y="26109660"/>
        <a:ext cx="40417291" cy="3850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17367-BCF7-4605-8FD6-67CA1BAB99CB}">
      <dsp:nvSpPr>
        <dsp:cNvPr id="0" name=""/>
        <dsp:cNvSpPr/>
      </dsp:nvSpPr>
      <dsp:spPr>
        <a:xfrm>
          <a:off x="17365900" y="15129"/>
          <a:ext cx="9697135" cy="630313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500" kern="1200" dirty="0" smtClean="0"/>
            <a:t>Manejo del Tiempo</a:t>
          </a:r>
        </a:p>
      </dsp:txBody>
      <dsp:txXfrm>
        <a:off x="17673594" y="322823"/>
        <a:ext cx="9081747" cy="5687750"/>
      </dsp:txXfrm>
    </dsp:sp>
    <dsp:sp modelId="{E10F037C-B19B-4558-82A2-B024110294FC}">
      <dsp:nvSpPr>
        <dsp:cNvPr id="0" name=""/>
        <dsp:cNvSpPr/>
      </dsp:nvSpPr>
      <dsp:spPr>
        <a:xfrm>
          <a:off x="9625569" y="3166698"/>
          <a:ext cx="25177796" cy="25177796"/>
        </a:xfrm>
        <a:custGeom>
          <a:avLst/>
          <a:gdLst/>
          <a:ahLst/>
          <a:cxnLst/>
          <a:rect l="0" t="0" r="0" b="0"/>
          <a:pathLst>
            <a:path>
              <a:moveTo>
                <a:pt x="17504030" y="999168"/>
              </a:moveTo>
              <a:arcTo wR="12588898" hR="12588898" stAng="17578890" swAng="1960688"/>
            </a:path>
          </a:pathLst>
        </a:custGeom>
        <a:noFill/>
        <a:ln w="63500" cap="flat" cmpd="sng" algn="ctr">
          <a:solidFill>
            <a:scrgbClr r="0" g="0" b="0">
              <a:shade val="95000"/>
              <a:satMod val="105000"/>
            </a:scrgb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7D997-821B-4F5A-8A54-092A11DE83A2}">
      <dsp:nvSpPr>
        <dsp:cNvPr id="0" name=""/>
        <dsp:cNvSpPr/>
      </dsp:nvSpPr>
      <dsp:spPr>
        <a:xfrm>
          <a:off x="29338653" y="8713843"/>
          <a:ext cx="9697135" cy="6303138"/>
        </a:xfrm>
        <a:prstGeom prst="roundRect">
          <a:avLst/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shade val="51000"/>
                <a:satMod val="130000"/>
              </a:schemeClr>
            </a:gs>
            <a:gs pos="80000">
              <a:schemeClr val="accent2">
                <a:hueOff val="1170380"/>
                <a:satOff val="-1460"/>
                <a:lumOff val="343"/>
                <a:alphaOff val="0"/>
                <a:shade val="93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500" kern="1200" dirty="0" smtClean="0"/>
            <a:t>Comunicación y sinergia</a:t>
          </a:r>
          <a:endParaRPr lang="es-AR" sz="6500" kern="1200" dirty="0"/>
        </a:p>
      </dsp:txBody>
      <dsp:txXfrm>
        <a:off x="29646347" y="9021537"/>
        <a:ext cx="9081747" cy="5687750"/>
      </dsp:txXfrm>
    </dsp:sp>
    <dsp:sp modelId="{90648282-E4A6-4FCD-8007-87322E8CC578}">
      <dsp:nvSpPr>
        <dsp:cNvPr id="0" name=""/>
        <dsp:cNvSpPr/>
      </dsp:nvSpPr>
      <dsp:spPr>
        <a:xfrm>
          <a:off x="9625569" y="3166698"/>
          <a:ext cx="25177796" cy="25177796"/>
        </a:xfrm>
        <a:custGeom>
          <a:avLst/>
          <a:gdLst/>
          <a:ahLst/>
          <a:cxnLst/>
          <a:rect l="0" t="0" r="0" b="0"/>
          <a:pathLst>
            <a:path>
              <a:moveTo>
                <a:pt x="25160579" y="11930732"/>
              </a:moveTo>
              <a:arcTo wR="12588898" hR="12588898" stAng="21420188" swAng="2195650"/>
            </a:path>
          </a:pathLst>
        </a:custGeom>
        <a:noFill/>
        <a:ln w="63500" cap="flat" cmpd="sng" algn="ctr">
          <a:solidFill>
            <a:scrgbClr r="0" g="0" b="0">
              <a:shade val="95000"/>
              <a:satMod val="105000"/>
            </a:scrgb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496E8-C65C-402D-8064-5221BA6837E8}">
      <dsp:nvSpPr>
        <dsp:cNvPr id="0" name=""/>
        <dsp:cNvSpPr/>
      </dsp:nvSpPr>
      <dsp:spPr>
        <a:xfrm>
          <a:off x="24765468" y="22788659"/>
          <a:ext cx="9697135" cy="6303138"/>
        </a:xfrm>
        <a:prstGeom prst="round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500" kern="1200" dirty="0" smtClean="0"/>
            <a:t>Máximo Provecho a Potencial Individual</a:t>
          </a:r>
          <a:endParaRPr lang="es-AR" sz="6500" kern="1200" dirty="0"/>
        </a:p>
      </dsp:txBody>
      <dsp:txXfrm>
        <a:off x="25073162" y="23096353"/>
        <a:ext cx="9081747" cy="5687750"/>
      </dsp:txXfrm>
    </dsp:sp>
    <dsp:sp modelId="{202054EF-3964-4EA6-8AF4-B8F64BC3B7BF}">
      <dsp:nvSpPr>
        <dsp:cNvPr id="0" name=""/>
        <dsp:cNvSpPr/>
      </dsp:nvSpPr>
      <dsp:spPr>
        <a:xfrm>
          <a:off x="9625569" y="3166698"/>
          <a:ext cx="25177796" cy="25177796"/>
        </a:xfrm>
        <a:custGeom>
          <a:avLst/>
          <a:gdLst/>
          <a:ahLst/>
          <a:cxnLst/>
          <a:rect l="0" t="0" r="0" b="0"/>
          <a:pathLst>
            <a:path>
              <a:moveTo>
                <a:pt x="15089916" y="24926858"/>
              </a:moveTo>
              <a:arcTo wR="12588898" hR="12588898" stAng="4712453" swAng="1375093"/>
            </a:path>
          </a:pathLst>
        </a:custGeom>
        <a:noFill/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4852E9-0747-4BDB-BE86-716E4B6AC65B}">
      <dsp:nvSpPr>
        <dsp:cNvPr id="0" name=""/>
        <dsp:cNvSpPr/>
      </dsp:nvSpPr>
      <dsp:spPr>
        <a:xfrm>
          <a:off x="9966331" y="22788659"/>
          <a:ext cx="9697135" cy="6303138"/>
        </a:xfrm>
        <a:prstGeom prst="roundRect">
          <a:avLst/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shade val="51000"/>
                <a:satMod val="130000"/>
              </a:schemeClr>
            </a:gs>
            <a:gs pos="80000">
              <a:schemeClr val="accent2">
                <a:hueOff val="3511139"/>
                <a:satOff val="-4379"/>
                <a:lumOff val="1030"/>
                <a:alphaOff val="0"/>
                <a:shade val="93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500" kern="1200" dirty="0" smtClean="0"/>
            <a:t>Madurez en Planificación</a:t>
          </a:r>
          <a:endParaRPr lang="es-AR" sz="6500" kern="1200" dirty="0"/>
        </a:p>
      </dsp:txBody>
      <dsp:txXfrm>
        <a:off x="10274025" y="23096353"/>
        <a:ext cx="9081747" cy="5687750"/>
      </dsp:txXfrm>
    </dsp:sp>
    <dsp:sp modelId="{D16D0FFB-E1C7-4F23-8323-FF0EBA0EBD51}">
      <dsp:nvSpPr>
        <dsp:cNvPr id="0" name=""/>
        <dsp:cNvSpPr/>
      </dsp:nvSpPr>
      <dsp:spPr>
        <a:xfrm>
          <a:off x="9625569" y="3166698"/>
          <a:ext cx="25177796" cy="25177796"/>
        </a:xfrm>
        <a:custGeom>
          <a:avLst/>
          <a:gdLst/>
          <a:ahLst/>
          <a:cxnLst/>
          <a:rect l="0" t="0" r="0" b="0"/>
          <a:pathLst>
            <a:path>
              <a:moveTo>
                <a:pt x="2103007" y="19554992"/>
              </a:moveTo>
              <a:arcTo wR="12588898" hR="12588898" stAng="8784163" swAng="2195650"/>
            </a:path>
          </a:pathLst>
        </a:custGeom>
        <a:noFill/>
        <a:ln w="63500" cap="flat" cmpd="sng" algn="ctr">
          <a:solidFill>
            <a:scrgbClr r="0" g="0" b="0">
              <a:shade val="95000"/>
              <a:satMod val="105000"/>
            </a:scrgb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536FE-B38B-4050-AFD2-F6B4BD3B2A7E}">
      <dsp:nvSpPr>
        <dsp:cNvPr id="0" name=""/>
        <dsp:cNvSpPr/>
      </dsp:nvSpPr>
      <dsp:spPr>
        <a:xfrm>
          <a:off x="5393146" y="8713843"/>
          <a:ext cx="9697135" cy="6303138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500" kern="1200" dirty="0" smtClean="0"/>
            <a:t>Valor para el Cliente</a:t>
          </a:r>
          <a:endParaRPr lang="es-AR" sz="6500" kern="1200" dirty="0"/>
        </a:p>
      </dsp:txBody>
      <dsp:txXfrm>
        <a:off x="5700840" y="9021537"/>
        <a:ext cx="9081747" cy="5687750"/>
      </dsp:txXfrm>
    </dsp:sp>
    <dsp:sp modelId="{7609C7A8-6834-4098-8147-9E713360850B}">
      <dsp:nvSpPr>
        <dsp:cNvPr id="0" name=""/>
        <dsp:cNvSpPr/>
      </dsp:nvSpPr>
      <dsp:spPr>
        <a:xfrm>
          <a:off x="9625569" y="3166698"/>
          <a:ext cx="25177796" cy="25177796"/>
        </a:xfrm>
        <a:custGeom>
          <a:avLst/>
          <a:gdLst/>
          <a:ahLst/>
          <a:cxnLst/>
          <a:rect l="0" t="0" r="0" b="0"/>
          <a:pathLst>
            <a:path>
              <a:moveTo>
                <a:pt x="2194231" y="5487400"/>
              </a:moveTo>
              <a:arcTo wR="12588898" hR="12588898" stAng="12860422" swAng="1960688"/>
            </a:path>
          </a:pathLst>
        </a:custGeom>
        <a:noFill/>
        <a:ln w="38100" cap="flat" cmpd="sng" algn="ctr">
          <a:solidFill>
            <a:scrgbClr r="0" g="0" b="0">
              <a:shade val="95000"/>
              <a:satMod val="105000"/>
            </a:scrgb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45AFE-922D-4BE2-80F1-6E39C325F77A}">
      <dsp:nvSpPr>
        <dsp:cNvPr id="0" name=""/>
        <dsp:cNvSpPr/>
      </dsp:nvSpPr>
      <dsp:spPr>
        <a:xfrm rot="5400000">
          <a:off x="-986148" y="1005027"/>
          <a:ext cx="6574324" cy="460202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500" kern="1200" dirty="0" smtClean="0">
              <a:latin typeface="+mn-lt"/>
            </a:rPr>
            <a:t>Manejo del Tiempo</a:t>
          </a:r>
          <a:endParaRPr lang="es-AR" sz="6500" kern="1200" dirty="0">
            <a:latin typeface="+mn-lt"/>
          </a:endParaRPr>
        </a:p>
      </dsp:txBody>
      <dsp:txXfrm rot="-5400000">
        <a:off x="1" y="2319891"/>
        <a:ext cx="4602026" cy="1972298"/>
      </dsp:txXfrm>
    </dsp:sp>
    <dsp:sp modelId="{491002E8-E7FC-4D12-B1ED-028469E71646}">
      <dsp:nvSpPr>
        <dsp:cNvPr id="0" name=""/>
        <dsp:cNvSpPr/>
      </dsp:nvSpPr>
      <dsp:spPr>
        <a:xfrm rot="5400000">
          <a:off x="22774870" y="-18153964"/>
          <a:ext cx="4273310" cy="406189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2752" tIns="60960" rIns="60960" bIns="60960" numCol="1" spcCol="1270" anchor="ctr" anchorCtr="0">
          <a:noAutofit/>
        </a:bodyPr>
        <a:lstStyle/>
        <a:p>
          <a:pPr marL="285750" lvl="1" indent="-285750" algn="l" defTabSz="4267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9600" kern="1200" dirty="0" smtClean="0">
              <a:latin typeface="+mn-lt"/>
            </a:rPr>
            <a:t>Tiempo es un recurso limitado y precioso</a:t>
          </a:r>
          <a:endParaRPr lang="es-AR" sz="9600" kern="1200" dirty="0">
            <a:latin typeface="+mn-lt"/>
          </a:endParaRPr>
        </a:p>
        <a:p>
          <a:pPr marL="285750" lvl="1" indent="-285750" algn="l" defTabSz="4267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9600" kern="1200" dirty="0" smtClean="0">
              <a:latin typeface="+mn-lt"/>
            </a:rPr>
            <a:t>Priorizar se debe convertir en una buena práctica</a:t>
          </a:r>
          <a:endParaRPr lang="es-AR" sz="9600" kern="1200" dirty="0">
            <a:latin typeface="+mn-lt"/>
          </a:endParaRPr>
        </a:p>
      </dsp:txBody>
      <dsp:txXfrm rot="-5400000">
        <a:off x="4602027" y="227485"/>
        <a:ext cx="40410391" cy="3856098"/>
      </dsp:txXfrm>
    </dsp:sp>
    <dsp:sp modelId="{B8AAA0C8-FB9C-44C0-B0AA-0C9B2E5AB49D}">
      <dsp:nvSpPr>
        <dsp:cNvPr id="0" name=""/>
        <dsp:cNvSpPr/>
      </dsp:nvSpPr>
      <dsp:spPr>
        <a:xfrm rot="5400000">
          <a:off x="-986148" y="7470908"/>
          <a:ext cx="6574324" cy="460202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0" kern="1200" dirty="0" smtClean="0">
              <a:latin typeface="+mn-lt"/>
            </a:rPr>
            <a:t>Comunicación y Sinergia</a:t>
          </a:r>
          <a:endParaRPr lang="es-AR" sz="6000" kern="1200" dirty="0">
            <a:latin typeface="+mn-lt"/>
          </a:endParaRPr>
        </a:p>
      </dsp:txBody>
      <dsp:txXfrm rot="-5400000">
        <a:off x="1" y="8785772"/>
        <a:ext cx="4602026" cy="1972298"/>
      </dsp:txXfrm>
    </dsp:sp>
    <dsp:sp modelId="{07F72F97-1B1D-4E34-A13C-D9E2B3849E68}">
      <dsp:nvSpPr>
        <dsp:cNvPr id="0" name=""/>
        <dsp:cNvSpPr/>
      </dsp:nvSpPr>
      <dsp:spPr>
        <a:xfrm rot="5400000">
          <a:off x="22774870" y="-11688082"/>
          <a:ext cx="4273310" cy="406189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2752" tIns="60960" rIns="60960" bIns="60960" numCol="1" spcCol="1270" anchor="ctr" anchorCtr="0">
          <a:noAutofit/>
        </a:bodyPr>
        <a:lstStyle/>
        <a:p>
          <a:pPr marL="285750" lvl="1" indent="-285750" algn="l" defTabSz="4267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9600" kern="1200" dirty="0" smtClean="0">
              <a:latin typeface="+mn-lt"/>
            </a:rPr>
            <a:t>Saber que esta haciendo cada integrante en cada momento</a:t>
          </a:r>
          <a:endParaRPr lang="es-AR" sz="9600" kern="1200" dirty="0">
            <a:latin typeface="+mn-lt"/>
          </a:endParaRPr>
        </a:p>
        <a:p>
          <a:pPr marL="285750" lvl="1" indent="-285750" algn="l" defTabSz="4267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9600" kern="1200" dirty="0" smtClean="0">
              <a:latin typeface="+mn-lt"/>
            </a:rPr>
            <a:t>Cuando haya un impedimento, todo el equipo responde y no solo el individuo</a:t>
          </a:r>
          <a:endParaRPr lang="es-AR" sz="9600" kern="1200" dirty="0">
            <a:latin typeface="+mn-lt"/>
          </a:endParaRPr>
        </a:p>
      </dsp:txBody>
      <dsp:txXfrm rot="-5400000">
        <a:off x="4602027" y="6693367"/>
        <a:ext cx="40410391" cy="3856098"/>
      </dsp:txXfrm>
    </dsp:sp>
    <dsp:sp modelId="{E889D286-8646-4E13-B090-91A07C289229}">
      <dsp:nvSpPr>
        <dsp:cNvPr id="0" name=""/>
        <dsp:cNvSpPr/>
      </dsp:nvSpPr>
      <dsp:spPr>
        <a:xfrm rot="5400000">
          <a:off x="-986148" y="13936790"/>
          <a:ext cx="6574324" cy="460202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600" kern="1200" dirty="0" smtClean="0">
              <a:latin typeface="+mn-lt"/>
            </a:rPr>
            <a:t>Potencial individual</a:t>
          </a:r>
          <a:endParaRPr lang="es-AR" sz="6600" kern="1200" dirty="0">
            <a:latin typeface="+mn-lt"/>
          </a:endParaRPr>
        </a:p>
      </dsp:txBody>
      <dsp:txXfrm rot="-5400000">
        <a:off x="1" y="15251654"/>
        <a:ext cx="4602026" cy="1972298"/>
      </dsp:txXfrm>
    </dsp:sp>
    <dsp:sp modelId="{54A6382E-ACFD-473E-925E-8456B4F820EF}">
      <dsp:nvSpPr>
        <dsp:cNvPr id="0" name=""/>
        <dsp:cNvSpPr/>
      </dsp:nvSpPr>
      <dsp:spPr>
        <a:xfrm rot="5400000">
          <a:off x="22774870" y="-5222201"/>
          <a:ext cx="4273310" cy="406189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25856" tIns="55880" rIns="55880" bIns="55880" numCol="1" spcCol="1270" anchor="ctr" anchorCtr="0">
          <a:noAutofit/>
        </a:bodyPr>
        <a:lstStyle/>
        <a:p>
          <a:pPr marL="285750" lvl="1" indent="-285750" algn="l" defTabSz="3911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8800" kern="1200" dirty="0" smtClean="0">
              <a:latin typeface="+mn-lt"/>
            </a:rPr>
            <a:t> Cada persona tiene un carácter y estilo diferenciador</a:t>
          </a:r>
          <a:endParaRPr lang="es-AR" sz="8800" kern="1200" dirty="0">
            <a:latin typeface="+mn-lt"/>
          </a:endParaRPr>
        </a:p>
        <a:p>
          <a:pPr marL="285750" lvl="1" indent="-285750" algn="l" defTabSz="3911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8800" kern="1200" dirty="0" smtClean="0">
              <a:latin typeface="+mn-lt"/>
            </a:rPr>
            <a:t> Saber que tareas puede asumir cada integrante y como puedo ir tomando nuevas responsabilidades</a:t>
          </a:r>
          <a:endParaRPr lang="es-AR" sz="8800" kern="1200" dirty="0">
            <a:latin typeface="+mn-lt"/>
          </a:endParaRPr>
        </a:p>
      </dsp:txBody>
      <dsp:txXfrm rot="-5400000">
        <a:off x="4602027" y="13159248"/>
        <a:ext cx="40410391" cy="3856098"/>
      </dsp:txXfrm>
    </dsp:sp>
    <dsp:sp modelId="{A4BA19CE-3BD7-467C-8E0E-CBBDB0FD238C}">
      <dsp:nvSpPr>
        <dsp:cNvPr id="0" name=""/>
        <dsp:cNvSpPr/>
      </dsp:nvSpPr>
      <dsp:spPr>
        <a:xfrm rot="5400000">
          <a:off x="-986148" y="20402672"/>
          <a:ext cx="6574324" cy="460202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600" kern="1200" dirty="0" smtClean="0">
              <a:latin typeface="+mn-lt"/>
            </a:rPr>
            <a:t>Madurez en Planificación</a:t>
          </a:r>
          <a:endParaRPr lang="es-AR" sz="6600" kern="1200" dirty="0">
            <a:latin typeface="+mn-lt"/>
          </a:endParaRPr>
        </a:p>
      </dsp:txBody>
      <dsp:txXfrm rot="-5400000">
        <a:off x="1" y="21717536"/>
        <a:ext cx="4602026" cy="1972298"/>
      </dsp:txXfrm>
    </dsp:sp>
    <dsp:sp modelId="{A01CBADF-5166-4CFE-A656-91B079593A9B}">
      <dsp:nvSpPr>
        <dsp:cNvPr id="0" name=""/>
        <dsp:cNvSpPr/>
      </dsp:nvSpPr>
      <dsp:spPr>
        <a:xfrm rot="5400000">
          <a:off x="22774870" y="1243680"/>
          <a:ext cx="4273310" cy="406189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0" tIns="50800" rIns="50800" bIns="50800" numCol="1" spcCol="1270" anchor="ctr" anchorCtr="0">
          <a:noAutofit/>
        </a:bodyPr>
        <a:lstStyle/>
        <a:p>
          <a:pPr marL="285750" lvl="1" indent="-285750" algn="l" defTabSz="3556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8000" kern="1200" dirty="0" smtClean="0">
              <a:latin typeface="+mn-lt"/>
            </a:rPr>
            <a:t>El mayor conocimiento del dominio, del producto y la tecnología permiten mejorar estimaciones de tiempo y esfuerzo.</a:t>
          </a:r>
          <a:endParaRPr lang="es-AR" sz="8000" kern="1200" dirty="0">
            <a:latin typeface="+mn-lt"/>
          </a:endParaRPr>
        </a:p>
        <a:p>
          <a:pPr marL="285750" lvl="1" indent="-285750" algn="l" defTabSz="3556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8000" kern="1200" dirty="0" smtClean="0">
              <a:latin typeface="+mn-lt"/>
            </a:rPr>
            <a:t>También el mismo histórico del Producto sirve como entrada para estimaciones.</a:t>
          </a:r>
          <a:endParaRPr lang="es-AR" sz="8000" kern="1200" dirty="0">
            <a:latin typeface="+mn-lt"/>
          </a:endParaRPr>
        </a:p>
      </dsp:txBody>
      <dsp:txXfrm rot="-5400000">
        <a:off x="4602027" y="19625129"/>
        <a:ext cx="40410391" cy="3856098"/>
      </dsp:txXfrm>
    </dsp:sp>
    <dsp:sp modelId="{DFB9481B-7C9F-4560-B4B1-8046C628646F}">
      <dsp:nvSpPr>
        <dsp:cNvPr id="0" name=""/>
        <dsp:cNvSpPr/>
      </dsp:nvSpPr>
      <dsp:spPr>
        <a:xfrm rot="5400000">
          <a:off x="-986148" y="26868553"/>
          <a:ext cx="6574324" cy="4602026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3200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200" kern="1200" dirty="0" smtClean="0">
              <a:latin typeface="+mn-lt"/>
            </a:rPr>
            <a:t>Valor para el Cliente</a:t>
          </a:r>
          <a:endParaRPr lang="es-AR" sz="7200" kern="1200" dirty="0">
            <a:latin typeface="+mn-lt"/>
          </a:endParaRPr>
        </a:p>
      </dsp:txBody>
      <dsp:txXfrm rot="-5400000">
        <a:off x="1" y="28183417"/>
        <a:ext cx="4602026" cy="1972298"/>
      </dsp:txXfrm>
    </dsp:sp>
    <dsp:sp modelId="{D8D48829-7C5C-400A-9338-38C26ECB83C8}">
      <dsp:nvSpPr>
        <dsp:cNvPr id="0" name=""/>
        <dsp:cNvSpPr/>
      </dsp:nvSpPr>
      <dsp:spPr>
        <a:xfrm rot="5400000">
          <a:off x="22773746" y="7710685"/>
          <a:ext cx="4275557" cy="406189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0" tIns="50800" rIns="50800" bIns="50800" numCol="1" spcCol="1270" anchor="ctr" anchorCtr="0">
          <a:noAutofit/>
        </a:bodyPr>
        <a:lstStyle/>
        <a:p>
          <a:pPr marL="285750" lvl="1" indent="-285750" algn="l" defTabSz="3556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8000" kern="1200" dirty="0" smtClean="0">
              <a:latin typeface="+mn-lt"/>
            </a:rPr>
            <a:t>QUE necesita el Cliente?</a:t>
          </a:r>
          <a:endParaRPr lang="es-AR" sz="8000" kern="1200" dirty="0">
            <a:latin typeface="+mn-lt"/>
          </a:endParaRPr>
        </a:p>
        <a:p>
          <a:pPr marL="285750" lvl="1" indent="-285750" algn="l" defTabSz="3556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8000" kern="1200" dirty="0" smtClean="0">
              <a:latin typeface="+mn-lt"/>
            </a:rPr>
            <a:t>COMO lo necesita?</a:t>
          </a:r>
          <a:endParaRPr lang="es-AR" sz="8000" kern="1200" dirty="0">
            <a:latin typeface="+mn-lt"/>
          </a:endParaRPr>
        </a:p>
        <a:p>
          <a:pPr marL="285750" lvl="1" indent="-285750" algn="l" defTabSz="3556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8000" kern="1200" dirty="0" smtClean="0">
              <a:latin typeface="+mn-lt"/>
            </a:rPr>
            <a:t>Casos de uso validos para el Cliente.</a:t>
          </a:r>
          <a:endParaRPr lang="es-AR" sz="8000" kern="1200" dirty="0">
            <a:latin typeface="+mn-lt"/>
          </a:endParaRPr>
        </a:p>
      </dsp:txBody>
      <dsp:txXfrm rot="-5400000">
        <a:off x="4602027" y="26091120"/>
        <a:ext cx="40410282" cy="38581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75FFF-D2AC-4637-A3CB-1990827108E3}" type="datetimeFigureOut">
              <a:rPr lang="es-AR" smtClean="0"/>
              <a:pPr/>
              <a:t>31/10/2011</a:t>
            </a:fld>
            <a:endParaRPr lang="es-AR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2378C-7B5D-4684-9BB1-90436A5E26F0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85122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2040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1pPr>
    <a:lvl2pPr marL="2510200" algn="l" defTabSz="502040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2pPr>
    <a:lvl3pPr marL="5020406" algn="l" defTabSz="502040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3pPr>
    <a:lvl4pPr marL="7530607" algn="l" defTabSz="502040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4pPr>
    <a:lvl5pPr marL="10040807" algn="l" defTabSz="502040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5pPr>
    <a:lvl6pPr marL="12551013" algn="l" defTabSz="502040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6pPr>
    <a:lvl7pPr marL="15061214" algn="l" defTabSz="502040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7pPr>
    <a:lvl8pPr marL="17571409" algn="l" defTabSz="502040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8pPr>
    <a:lvl9pPr marL="20081609" algn="l" defTabSz="502040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r>
              <a:rPr lang="es-ES" dirty="0" smtClean="0"/>
              <a:t>Esta plantilla se puede usar como archivo de inicio para presentar materiales educativos en un entorno de grupo.</a:t>
            </a:r>
          </a:p>
          <a:p>
            <a:endParaRPr lang="es-ES" dirty="0" smtClean="0"/>
          </a:p>
          <a:p>
            <a:pPr lvl="0"/>
            <a:r>
              <a:rPr lang="es-ES" sz="1200" b="1" dirty="0" smtClean="0"/>
              <a:t>Secciones</a:t>
            </a:r>
            <a:endParaRPr lang="es-ES" sz="1200" b="0" dirty="0" smtClean="0"/>
          </a:p>
          <a:p>
            <a:pPr lvl="0"/>
            <a:r>
              <a:rPr lang="es-ES" sz="1200" b="0" dirty="0" smtClean="0"/>
              <a:t>Para agregar secciones, haga clic con el botón secundario del mouse en una diapositiva.</a:t>
            </a:r>
            <a:r>
              <a:rPr lang="es-ES" sz="1200" b="0" baseline="0" dirty="0" smtClean="0"/>
              <a:t> Las secciones pueden ayudarle a organizar las diapositivas o a facilitar la colaboración entre varios autores.</a:t>
            </a:r>
            <a:endParaRPr lang="es-ES" sz="1200" b="0" dirty="0" smtClean="0"/>
          </a:p>
          <a:p>
            <a:pPr lvl="0"/>
            <a:endParaRPr lang="es-ES" sz="1200" b="1" dirty="0" smtClean="0"/>
          </a:p>
          <a:p>
            <a:pPr lvl="0"/>
            <a:r>
              <a:rPr lang="es-ES" sz="1200" b="1" dirty="0" smtClean="0"/>
              <a:t>Notas</a:t>
            </a:r>
          </a:p>
          <a:p>
            <a:pPr lvl="0"/>
            <a:r>
              <a:rPr lang="es-ES" sz="1200" dirty="0" smtClean="0"/>
              <a:t>Use la sección Notas para las notas de entrega o para proporcionar detalles adicionales al público.</a:t>
            </a:r>
            <a:r>
              <a:rPr lang="es-ES" sz="1200" baseline="0" dirty="0" smtClean="0"/>
              <a:t> Vea las notas en la vista Presentación durante la presentación. </a:t>
            </a:r>
          </a:p>
          <a:p>
            <a:pPr lvl="0">
              <a:buFontTx/>
              <a:buNone/>
            </a:pPr>
            <a:r>
              <a:rPr lang="es-ES" sz="1200" dirty="0" smtClean="0"/>
              <a:t>Tenga en cuenta el tamaño de la fuente (es importante para la accesibilidad, visibilidad, grabación en vídeo y producción en línea)</a:t>
            </a:r>
          </a:p>
          <a:p>
            <a:pPr lvl="0"/>
            <a:endParaRPr lang="es-ES" sz="1200" dirty="0" smtClean="0"/>
          </a:p>
          <a:p>
            <a:pPr lvl="0">
              <a:buFontTx/>
              <a:buNone/>
            </a:pPr>
            <a:r>
              <a:rPr lang="es-ES" sz="1200" b="1" dirty="0" smtClean="0"/>
              <a:t>Colores coordinados </a:t>
            </a:r>
          </a:p>
          <a:p>
            <a:pPr lvl="0">
              <a:buFontTx/>
              <a:buNone/>
            </a:pPr>
            <a:r>
              <a:rPr lang="es-ES" sz="1200" dirty="0" smtClean="0"/>
              <a:t>Preste especial atención a los gráficos, diagramas y cuadros de texto.</a:t>
            </a:r>
            <a:r>
              <a:rPr lang="es-ES" sz="1200" baseline="0" dirty="0" smtClean="0"/>
              <a:t> </a:t>
            </a:r>
            <a:endParaRPr lang="es-ES" sz="1200" dirty="0" smtClean="0"/>
          </a:p>
          <a:p>
            <a:pPr lvl="0"/>
            <a:r>
              <a:rPr lang="es-ES" sz="1200" dirty="0" smtClean="0"/>
              <a:t>Tenga en cuenta que los asistentes imprimirán en blanco y negro o escala de grises. Ejecute una prueba de impresión para asegurarse de que los colores son los correctos cuando se imprime en blanco y negro puros y escala de grises.</a:t>
            </a:r>
          </a:p>
          <a:p>
            <a:pPr lvl="0">
              <a:buFontTx/>
              <a:buNone/>
            </a:pPr>
            <a:endParaRPr lang="es-ES" sz="1200" dirty="0" smtClean="0"/>
          </a:p>
          <a:p>
            <a:pPr lvl="0">
              <a:buFontTx/>
              <a:buNone/>
            </a:pPr>
            <a:r>
              <a:rPr lang="es-ES" sz="1200" b="1" dirty="0" smtClean="0"/>
              <a:t>Gráficos y tablas</a:t>
            </a:r>
          </a:p>
          <a:p>
            <a:pPr lvl="0"/>
            <a:r>
              <a:rPr lang="es-ES" sz="1200" dirty="0" smtClean="0"/>
              <a:t>En breve: si es posible, use colores y estilos uniformes y que no distraigan.</a:t>
            </a:r>
          </a:p>
          <a:p>
            <a:pPr lvl="0"/>
            <a:r>
              <a:rPr lang="es-ES" sz="1200" dirty="0" smtClean="0"/>
              <a:t>Etiquete todos los gráficos y tablas.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</a:t>
            </a:fld>
            <a:endParaRPr lang="es-E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smtClean="0">
                <a:solidFill>
                  <a:prstClr val="black"/>
                </a:solidFill>
              </a:rPr>
              <a:pPr/>
              <a:t>10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smtClean="0">
                <a:solidFill>
                  <a:prstClr val="black"/>
                </a:solidFill>
              </a:rPr>
              <a:pPr/>
              <a:t>11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smtClean="0">
                <a:solidFill>
                  <a:prstClr val="black"/>
                </a:solidFill>
              </a:rPr>
              <a:pPr/>
              <a:t>12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13</a:t>
            </a:fld>
            <a:endParaRPr lang="es-E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AR" smtClean="0"/>
              <a:pPr/>
              <a:t>14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713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dirty="0" smtClean="0"/>
              <a:t>Microsoft </a:t>
            </a:r>
            <a:r>
              <a:rPr lang="es-ES" b="1" dirty="0" smtClean="0"/>
              <a:t>Excelencia en ingeniería</a:t>
            </a:r>
            <a:endParaRPr lang="es-E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" dirty="0" smtClean="0"/>
              <a:t>Información confidencial de Microsoft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s-ES" smtClean="0"/>
              <a:pPr/>
              <a:t>15</a:t>
            </a:fld>
            <a:endParaRPr lang="es-E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s-E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16</a:t>
            </a:fld>
            <a:endParaRPr lang="es-E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AR" smtClean="0"/>
              <a:pPr/>
              <a:t>17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713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AR" smtClean="0"/>
              <a:pPr/>
              <a:t>18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713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dirty="0" smtClean="0"/>
              <a:t>Microsoft </a:t>
            </a:r>
            <a:r>
              <a:rPr lang="es-ES" b="1" dirty="0" smtClean="0"/>
              <a:t>Excelencia en ingeniería</a:t>
            </a:r>
            <a:endParaRPr lang="es-E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" dirty="0" smtClean="0"/>
              <a:t>Información confidencial de Microsoft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s-ES" smtClean="0"/>
              <a:pPr/>
              <a:t>19</a:t>
            </a:fld>
            <a:endParaRPr lang="es-E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endParaRPr lang="es-E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smtClean="0">
                <a:solidFill>
                  <a:prstClr val="black"/>
                </a:solidFill>
              </a:rPr>
              <a:pPr/>
              <a:t>2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smtClean="0">
                <a:solidFill>
                  <a:prstClr val="black"/>
                </a:solidFill>
              </a:rPr>
              <a:pPr/>
              <a:t>3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r>
              <a:rPr lang="es-ES" sz="1200" dirty="0" smtClean="0"/>
              <a:t>Ésta es otra opción</a:t>
            </a:r>
            <a:r>
              <a:rPr lang="es-ES" sz="1200" baseline="0" dirty="0" smtClean="0"/>
              <a:t> para una diapositiva Información general que usa transiciones.</a:t>
            </a:r>
            <a:endParaRPr lang="es-ES" sz="1200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smtClean="0">
                <a:solidFill>
                  <a:prstClr val="black"/>
                </a:solidFill>
              </a:rPr>
              <a:pPr/>
              <a:t>4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smtClean="0">
                <a:solidFill>
                  <a:prstClr val="black"/>
                </a:solidFill>
              </a:rPr>
              <a:pPr/>
              <a:t>5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smtClean="0">
                <a:solidFill>
                  <a:prstClr val="black"/>
                </a:solidFill>
              </a:rPr>
              <a:pPr/>
              <a:t>6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7</a:t>
            </a:fld>
            <a:endParaRPr lang="es-E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smtClean="0">
                <a:solidFill>
                  <a:prstClr val="black"/>
                </a:solidFill>
              </a:rPr>
              <a:pPr/>
              <a:t>8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smtClean="0">
                <a:solidFill>
                  <a:prstClr val="black"/>
                </a:solidFill>
              </a:rPr>
              <a:pPr/>
              <a:t>9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772376" y="11719346"/>
            <a:ext cx="42753598" cy="80864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544753" y="21377698"/>
            <a:ext cx="35208845" cy="96409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1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020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530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040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551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061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571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08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31/10/2011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7848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31/10/2011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9650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6466304" y="1510793"/>
            <a:ext cx="11317129" cy="3218880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14918" y="1510793"/>
            <a:ext cx="33113080" cy="3218880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31/10/2011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30231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553" y="19"/>
            <a:ext cx="50058833" cy="378451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51199" y="12575152"/>
            <a:ext cx="33995524" cy="8086499"/>
          </a:xfrm>
        </p:spPr>
        <p:txBody>
          <a:bodyPr anchor="t"/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95952" y="22216040"/>
            <a:ext cx="26252218" cy="5449217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es-ES" sz="11000" b="0">
                <a:solidFill>
                  <a:schemeClr val="tx1"/>
                </a:solidFill>
                <a:latin typeface="Georgia" pitchFamily="18" charset="0"/>
              </a:defRPr>
            </a:lvl1pPr>
            <a:lvl2pPr marL="2510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5020406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7530607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0040807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12551013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15061214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17571409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20081609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882"/>
            <a:ext cx="20471483" cy="3772535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7723763" y="28084427"/>
            <a:ext cx="10059670" cy="5449217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11000" baseline="0"/>
            </a:lvl1pPr>
          </a:lstStyle>
          <a:p>
            <a:r>
              <a:rPr kumimoji="0" lang="es-ES" dirty="0"/>
              <a:t>Logotipo de la compañía</a:t>
            </a:r>
          </a:p>
        </p:txBody>
      </p:sp>
    </p:spTree>
    <p:extLst>
      <p:ext uri="{BB962C8B-B14F-4D97-AF65-F5344CB8AC3E}">
        <p14:creationId xmlns:p14="http://schemas.microsoft.com/office/powerpoint/2010/main" val="7340474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553" y="19"/>
            <a:ext cx="50058833" cy="378451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51199" y="12575152"/>
            <a:ext cx="33995524" cy="8086499"/>
          </a:xfrm>
        </p:spPr>
        <p:txBody>
          <a:bodyPr anchor="t"/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95952" y="22216040"/>
            <a:ext cx="26252218" cy="5449217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es-ES" sz="11000" b="0">
                <a:solidFill>
                  <a:schemeClr val="tx1"/>
                </a:solidFill>
                <a:latin typeface="Georgia" pitchFamily="18" charset="0"/>
              </a:defRPr>
            </a:lvl1pPr>
            <a:lvl2pPr marL="2510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5020406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7530607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0040807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12551013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15061214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17571409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20081609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882"/>
            <a:ext cx="20471483" cy="3772535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7723763" y="28084427"/>
            <a:ext cx="10059670" cy="5449217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11000" baseline="0"/>
            </a:lvl1pPr>
          </a:lstStyle>
          <a:p>
            <a:r>
              <a:rPr kumimoji="0" lang="es-ES" dirty="0"/>
              <a:t>Logotipo de la compañía</a:t>
            </a:r>
          </a:p>
        </p:txBody>
      </p:sp>
    </p:spTree>
    <p:extLst>
      <p:ext uri="{BB962C8B-B14F-4D97-AF65-F5344CB8AC3E}">
        <p14:creationId xmlns:p14="http://schemas.microsoft.com/office/powerpoint/2010/main" val="27615741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91529" y="1483226"/>
            <a:ext cx="44430209" cy="6287558"/>
          </a:xfrm>
        </p:spPr>
        <p:txBody>
          <a:bodyPr anchor="ctr" anchorCtr="0"/>
          <a:lstStyle>
            <a:lvl1pPr algn="l" eaLnBrk="1" latinLnBrk="0" hangingPunct="1">
              <a:defRPr kumimoji="0" lang="es-ES"/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529" y="8781774"/>
            <a:ext cx="44430209" cy="23639476"/>
          </a:xfrm>
        </p:spPr>
        <p:txBody>
          <a:bodyPr>
            <a:normAutofit/>
          </a:bodyPr>
          <a:lstStyle>
            <a:lvl1pPr eaLnBrk="1" latinLnBrk="0" hangingPunct="1">
              <a:defRPr kumimoji="0" lang="es-ES" sz="17600">
                <a:latin typeface="+mn-lt"/>
              </a:defRPr>
            </a:lvl1pPr>
            <a:lvl2pPr eaLnBrk="1" latinLnBrk="0" hangingPunct="1">
              <a:defRPr kumimoji="0" lang="es-ES" sz="15400">
                <a:latin typeface="+mn-lt"/>
              </a:defRPr>
            </a:lvl2pPr>
            <a:lvl3pPr eaLnBrk="1" latinLnBrk="0" hangingPunct="1">
              <a:defRPr kumimoji="0" lang="es-ES" sz="13200">
                <a:latin typeface="+mn-lt"/>
              </a:defRPr>
            </a:lvl3pPr>
            <a:lvl4pPr eaLnBrk="1" latinLnBrk="0" hangingPunct="1">
              <a:defRPr kumimoji="0" lang="es-ES" sz="13200">
                <a:latin typeface="+mn-lt"/>
              </a:defRPr>
            </a:lvl4pPr>
            <a:lvl5pPr eaLnBrk="1" latinLnBrk="0" hangingPunct="1">
              <a:defRPr kumimoji="0" lang="es-ES" sz="13200">
                <a:latin typeface="+mn-lt"/>
              </a:defRPr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885457" y="34965835"/>
            <a:ext cx="11736282" cy="2008526"/>
          </a:xfrm>
        </p:spPr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2208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553" y="19"/>
            <a:ext cx="50058833" cy="378451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51199" y="12575152"/>
            <a:ext cx="33995524" cy="8086499"/>
          </a:xfrm>
        </p:spPr>
        <p:txBody>
          <a:bodyPr anchor="t"/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95952" y="22216040"/>
            <a:ext cx="26252218" cy="5449217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es-ES" sz="11000" b="0">
                <a:solidFill>
                  <a:schemeClr val="tx1"/>
                </a:solidFill>
                <a:latin typeface="Georgia" pitchFamily="18" charset="0"/>
              </a:defRPr>
            </a:lvl1pPr>
            <a:lvl2pPr marL="2510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5020406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7530607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0040807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12551013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15061214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17571409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20081609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882"/>
            <a:ext cx="20471483" cy="3772535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7723763" y="28084427"/>
            <a:ext cx="10059670" cy="5449217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11000" baseline="0"/>
            </a:lvl1pPr>
          </a:lstStyle>
          <a:p>
            <a:r>
              <a:rPr kumimoji="0" lang="es-ES" dirty="0"/>
              <a:t>Logotipo de la compañía</a:t>
            </a:r>
          </a:p>
        </p:txBody>
      </p:sp>
    </p:spTree>
    <p:extLst>
      <p:ext uri="{BB962C8B-B14F-4D97-AF65-F5344CB8AC3E}">
        <p14:creationId xmlns:p14="http://schemas.microsoft.com/office/powerpoint/2010/main" val="25783987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553" y="19"/>
            <a:ext cx="50058833" cy="378451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7387638" y="-17474349"/>
            <a:ext cx="15509311" cy="504580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9175" y="16766841"/>
            <a:ext cx="23891716" cy="7492674"/>
          </a:xfrm>
        </p:spPr>
        <p:txBody>
          <a:bodyPr anchor="b" anchorCtr="0"/>
          <a:lstStyle>
            <a:lvl1pPr algn="l" eaLnBrk="1" latinLnBrk="0" hangingPunct="1">
              <a:defRPr kumimoji="0" lang="es-ES" sz="22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7304609" y="29341939"/>
            <a:ext cx="11736282" cy="5449217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9900"/>
            </a:lvl1pPr>
          </a:lstStyle>
          <a:p>
            <a:r>
              <a:rPr kumimoji="0" lang="es-ES" dirty="0"/>
              <a:t>Logotipo de la compañía</a:t>
            </a:r>
          </a:p>
        </p:txBody>
      </p:sp>
    </p:spTree>
    <p:extLst>
      <p:ext uri="{BB962C8B-B14F-4D97-AF65-F5344CB8AC3E}">
        <p14:creationId xmlns:p14="http://schemas.microsoft.com/office/powerpoint/2010/main" val="39067115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91529" y="1483226"/>
            <a:ext cx="44430209" cy="6287558"/>
          </a:xfrm>
        </p:spPr>
        <p:txBody>
          <a:bodyPr anchor="ctr" anchorCtr="0"/>
          <a:lstStyle>
            <a:lvl1pPr algn="l" eaLnBrk="1" latinLnBrk="0" hangingPunct="1">
              <a:defRPr kumimoji="0" lang="es-ES"/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529" y="8781774"/>
            <a:ext cx="44430209" cy="23639476"/>
          </a:xfrm>
        </p:spPr>
        <p:txBody>
          <a:bodyPr>
            <a:normAutofit/>
          </a:bodyPr>
          <a:lstStyle>
            <a:lvl1pPr eaLnBrk="1" latinLnBrk="0" hangingPunct="1">
              <a:defRPr kumimoji="0" lang="es-ES" sz="17600">
                <a:latin typeface="+mn-lt"/>
              </a:defRPr>
            </a:lvl1pPr>
            <a:lvl2pPr eaLnBrk="1" latinLnBrk="0" hangingPunct="1">
              <a:defRPr kumimoji="0" lang="es-ES" sz="15400">
                <a:latin typeface="+mn-lt"/>
              </a:defRPr>
            </a:lvl2pPr>
            <a:lvl3pPr eaLnBrk="1" latinLnBrk="0" hangingPunct="1">
              <a:defRPr kumimoji="0" lang="es-ES" sz="13200">
                <a:latin typeface="+mn-lt"/>
              </a:defRPr>
            </a:lvl3pPr>
            <a:lvl4pPr eaLnBrk="1" latinLnBrk="0" hangingPunct="1">
              <a:defRPr kumimoji="0" lang="es-ES" sz="13200">
                <a:latin typeface="+mn-lt"/>
              </a:defRPr>
            </a:lvl4pPr>
            <a:lvl5pPr eaLnBrk="1" latinLnBrk="0" hangingPunct="1">
              <a:defRPr kumimoji="0" lang="es-ES" sz="13200">
                <a:latin typeface="+mn-lt"/>
              </a:defRPr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885457" y="34965835"/>
            <a:ext cx="11736282" cy="2008526"/>
          </a:xfrm>
        </p:spPr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1724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2376" y="8802607"/>
            <a:ext cx="22215105" cy="24896987"/>
          </a:xfrm>
        </p:spPr>
        <p:txBody>
          <a:bodyPr/>
          <a:lstStyle>
            <a:lvl1pPr eaLnBrk="1" latinLnBrk="0" hangingPunct="1">
              <a:defRPr kumimoji="0" lang="es-ES" sz="15400"/>
            </a:lvl1pPr>
            <a:lvl2pPr eaLnBrk="1" latinLnBrk="0" hangingPunct="1">
              <a:defRPr kumimoji="0" lang="es-ES" sz="13200"/>
            </a:lvl2pPr>
            <a:lvl3pPr eaLnBrk="1" latinLnBrk="0" hangingPunct="1">
              <a:defRPr kumimoji="0" lang="es-ES" sz="11000"/>
            </a:lvl3pPr>
            <a:lvl4pPr eaLnBrk="1" latinLnBrk="0" hangingPunct="1">
              <a:defRPr kumimoji="0" lang="es-ES" sz="9900"/>
            </a:lvl4pPr>
            <a:lvl5pPr eaLnBrk="1" latinLnBrk="0" hangingPunct="1">
              <a:defRPr kumimoji="0" lang="es-ES" sz="9900"/>
            </a:lvl5pPr>
            <a:lvl6pPr eaLnBrk="1" latinLnBrk="0" hangingPunct="1">
              <a:defRPr kumimoji="0" lang="es-ES" sz="9900"/>
            </a:lvl6pPr>
            <a:lvl7pPr eaLnBrk="1" latinLnBrk="0" hangingPunct="1">
              <a:defRPr kumimoji="0" lang="es-ES" sz="9900"/>
            </a:lvl7pPr>
            <a:lvl8pPr eaLnBrk="1" latinLnBrk="0" hangingPunct="1">
              <a:defRPr kumimoji="0" lang="es-ES" sz="9900"/>
            </a:lvl8pPr>
            <a:lvl9pPr eaLnBrk="1" latinLnBrk="0" hangingPunct="1">
              <a:defRPr kumimoji="0" lang="es-ES" sz="9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825786" y="8802607"/>
            <a:ext cx="22215105" cy="24896987"/>
          </a:xfrm>
        </p:spPr>
        <p:txBody>
          <a:bodyPr/>
          <a:lstStyle>
            <a:lvl1pPr eaLnBrk="1" latinLnBrk="0" hangingPunct="1">
              <a:defRPr kumimoji="0" lang="es-ES" sz="15400"/>
            </a:lvl1pPr>
            <a:lvl2pPr eaLnBrk="1" latinLnBrk="0" hangingPunct="1">
              <a:defRPr kumimoji="0" lang="es-ES" sz="13200"/>
            </a:lvl2pPr>
            <a:lvl3pPr eaLnBrk="1" latinLnBrk="0" hangingPunct="1">
              <a:defRPr kumimoji="0" lang="es-ES" sz="11000"/>
            </a:lvl3pPr>
            <a:lvl4pPr eaLnBrk="1" latinLnBrk="0" hangingPunct="1">
              <a:defRPr kumimoji="0" lang="es-ES" sz="9900"/>
            </a:lvl4pPr>
            <a:lvl5pPr eaLnBrk="1" latinLnBrk="0" hangingPunct="1">
              <a:defRPr kumimoji="0" lang="es-ES" sz="9900"/>
            </a:lvl5pPr>
            <a:lvl6pPr eaLnBrk="1" latinLnBrk="0" hangingPunct="1">
              <a:defRPr kumimoji="0" lang="es-ES" sz="9900"/>
            </a:lvl6pPr>
            <a:lvl7pPr eaLnBrk="1" latinLnBrk="0" hangingPunct="1">
              <a:defRPr kumimoji="0" lang="es-ES" sz="9900"/>
            </a:lvl7pPr>
            <a:lvl8pPr eaLnBrk="1" latinLnBrk="0" hangingPunct="1">
              <a:defRPr kumimoji="0" lang="es-ES" sz="9900"/>
            </a:lvl8pPr>
            <a:lvl9pPr eaLnBrk="1" latinLnBrk="0" hangingPunct="1">
              <a:defRPr kumimoji="0" lang="es-ES" sz="9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1272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es-ES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2376" y="8444543"/>
            <a:ext cx="22223840" cy="3519283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13200" b="1"/>
            </a:lvl1pPr>
            <a:lvl2pPr marL="2510200" indent="0" eaLnBrk="1" latinLnBrk="0" hangingPunct="1">
              <a:buNone/>
              <a:defRPr kumimoji="0" lang="es-ES" sz="11000" b="1"/>
            </a:lvl2pPr>
            <a:lvl3pPr marL="5020406" indent="0" eaLnBrk="1" latinLnBrk="0" hangingPunct="1">
              <a:buNone/>
              <a:defRPr kumimoji="0" lang="es-ES" sz="9900" b="1"/>
            </a:lvl3pPr>
            <a:lvl4pPr marL="7530607" indent="0" eaLnBrk="1" latinLnBrk="0" hangingPunct="1">
              <a:buNone/>
              <a:defRPr kumimoji="0" lang="es-ES" sz="8800" b="1"/>
            </a:lvl4pPr>
            <a:lvl5pPr marL="10040807" indent="0" eaLnBrk="1" latinLnBrk="0" hangingPunct="1">
              <a:buNone/>
              <a:defRPr kumimoji="0" lang="es-ES" sz="8800" b="1"/>
            </a:lvl5pPr>
            <a:lvl6pPr marL="12551013" indent="0" eaLnBrk="1" latinLnBrk="0" hangingPunct="1">
              <a:buNone/>
              <a:defRPr kumimoji="0" lang="es-ES" sz="8800" b="1"/>
            </a:lvl6pPr>
            <a:lvl7pPr marL="15061214" indent="0" eaLnBrk="1" latinLnBrk="0" hangingPunct="1">
              <a:buNone/>
              <a:defRPr kumimoji="0" lang="es-ES" sz="8800" b="1"/>
            </a:lvl7pPr>
            <a:lvl8pPr marL="17571409" indent="0" eaLnBrk="1" latinLnBrk="0" hangingPunct="1">
              <a:buNone/>
              <a:defRPr kumimoji="0" lang="es-ES" sz="8800" b="1"/>
            </a:lvl8pPr>
            <a:lvl9pPr marL="20081609" indent="0" eaLnBrk="1" latinLnBrk="0" hangingPunct="1">
              <a:buNone/>
              <a:defRPr kumimoji="0" lang="es-ES" sz="8800" b="1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2376" y="11963826"/>
            <a:ext cx="22223840" cy="21735743"/>
          </a:xfrm>
        </p:spPr>
        <p:txBody>
          <a:bodyPr/>
          <a:lstStyle>
            <a:lvl1pPr eaLnBrk="1" latinLnBrk="0" hangingPunct="1">
              <a:defRPr kumimoji="0" lang="es-ES" sz="13200"/>
            </a:lvl1pPr>
            <a:lvl2pPr eaLnBrk="1" latinLnBrk="0" hangingPunct="1">
              <a:defRPr kumimoji="0" lang="es-ES" sz="11000"/>
            </a:lvl2pPr>
            <a:lvl3pPr eaLnBrk="1" latinLnBrk="0" hangingPunct="1">
              <a:defRPr kumimoji="0" lang="es-ES" sz="9900"/>
            </a:lvl3pPr>
            <a:lvl4pPr eaLnBrk="1" latinLnBrk="0" hangingPunct="1">
              <a:defRPr kumimoji="0" lang="es-ES" sz="8800"/>
            </a:lvl4pPr>
            <a:lvl5pPr eaLnBrk="1" latinLnBrk="0" hangingPunct="1">
              <a:defRPr kumimoji="0" lang="es-ES" sz="8800"/>
            </a:lvl5pPr>
            <a:lvl6pPr eaLnBrk="1" latinLnBrk="0" hangingPunct="1">
              <a:defRPr kumimoji="0" lang="es-ES" sz="8800"/>
            </a:lvl6pPr>
            <a:lvl7pPr eaLnBrk="1" latinLnBrk="0" hangingPunct="1">
              <a:defRPr kumimoji="0" lang="es-ES" sz="8800"/>
            </a:lvl7pPr>
            <a:lvl8pPr eaLnBrk="1" latinLnBrk="0" hangingPunct="1">
              <a:defRPr kumimoji="0" lang="es-ES" sz="8800"/>
            </a:lvl8pPr>
            <a:lvl9pPr eaLnBrk="1" latinLnBrk="0" hangingPunct="1">
              <a:defRPr kumimoji="0" lang="es-ES" sz="8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808358" y="8444543"/>
            <a:ext cx="22232569" cy="3519283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13200" b="1"/>
            </a:lvl1pPr>
            <a:lvl2pPr marL="2510200" indent="0" eaLnBrk="1" latinLnBrk="0" hangingPunct="1">
              <a:buNone/>
              <a:defRPr kumimoji="0" lang="es-ES" sz="11000" b="1"/>
            </a:lvl2pPr>
            <a:lvl3pPr marL="5020406" indent="0" eaLnBrk="1" latinLnBrk="0" hangingPunct="1">
              <a:buNone/>
              <a:defRPr kumimoji="0" lang="es-ES" sz="9900" b="1"/>
            </a:lvl3pPr>
            <a:lvl4pPr marL="7530607" indent="0" eaLnBrk="1" latinLnBrk="0" hangingPunct="1">
              <a:buNone/>
              <a:defRPr kumimoji="0" lang="es-ES" sz="8800" b="1"/>
            </a:lvl4pPr>
            <a:lvl5pPr marL="10040807" indent="0" eaLnBrk="1" latinLnBrk="0" hangingPunct="1">
              <a:buNone/>
              <a:defRPr kumimoji="0" lang="es-ES" sz="8800" b="1"/>
            </a:lvl5pPr>
            <a:lvl6pPr marL="12551013" indent="0" eaLnBrk="1" latinLnBrk="0" hangingPunct="1">
              <a:buNone/>
              <a:defRPr kumimoji="0" lang="es-ES" sz="8800" b="1"/>
            </a:lvl6pPr>
            <a:lvl7pPr marL="15061214" indent="0" eaLnBrk="1" latinLnBrk="0" hangingPunct="1">
              <a:buNone/>
              <a:defRPr kumimoji="0" lang="es-ES" sz="8800" b="1"/>
            </a:lvl7pPr>
            <a:lvl8pPr marL="17571409" indent="0" eaLnBrk="1" latinLnBrk="0" hangingPunct="1">
              <a:buNone/>
              <a:defRPr kumimoji="0" lang="es-ES" sz="8800" b="1"/>
            </a:lvl8pPr>
            <a:lvl9pPr marL="20081609" indent="0" eaLnBrk="1" latinLnBrk="0" hangingPunct="1">
              <a:buNone/>
              <a:defRPr kumimoji="0" lang="es-ES" sz="8800" b="1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808358" y="11963826"/>
            <a:ext cx="22232569" cy="21735743"/>
          </a:xfrm>
        </p:spPr>
        <p:txBody>
          <a:bodyPr/>
          <a:lstStyle>
            <a:lvl1pPr eaLnBrk="1" latinLnBrk="0" hangingPunct="1">
              <a:defRPr kumimoji="0" lang="es-ES" sz="13200"/>
            </a:lvl1pPr>
            <a:lvl2pPr eaLnBrk="1" latinLnBrk="0" hangingPunct="1">
              <a:defRPr kumimoji="0" lang="es-ES" sz="11000"/>
            </a:lvl2pPr>
            <a:lvl3pPr eaLnBrk="1" latinLnBrk="0" hangingPunct="1">
              <a:defRPr kumimoji="0" lang="es-ES" sz="9900"/>
            </a:lvl3pPr>
            <a:lvl4pPr eaLnBrk="1" latinLnBrk="0" hangingPunct="1">
              <a:defRPr kumimoji="0" lang="es-ES" sz="8800"/>
            </a:lvl4pPr>
            <a:lvl5pPr eaLnBrk="1" latinLnBrk="0" hangingPunct="1">
              <a:defRPr kumimoji="0" lang="es-ES" sz="8800"/>
            </a:lvl5pPr>
            <a:lvl6pPr eaLnBrk="1" latinLnBrk="0" hangingPunct="1">
              <a:defRPr kumimoji="0" lang="es-ES" sz="8800"/>
            </a:lvl6pPr>
            <a:lvl7pPr eaLnBrk="1" latinLnBrk="0" hangingPunct="1">
              <a:defRPr kumimoji="0" lang="es-ES" sz="8800"/>
            </a:lvl7pPr>
            <a:lvl8pPr eaLnBrk="1" latinLnBrk="0" hangingPunct="1">
              <a:defRPr kumimoji="0" lang="es-ES" sz="8800"/>
            </a:lvl8pPr>
            <a:lvl9pPr eaLnBrk="1" latinLnBrk="0" hangingPunct="1">
              <a:defRPr kumimoji="0" lang="es-ES" sz="8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16089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31/10/2011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26521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2395" y="1502028"/>
            <a:ext cx="16547811" cy="6392351"/>
          </a:xfrm>
        </p:spPr>
        <p:txBody>
          <a:bodyPr anchor="b"/>
          <a:lstStyle>
            <a:lvl1pPr algn="l" eaLnBrk="1" latinLnBrk="0" hangingPunct="1">
              <a:defRPr kumimoji="0" lang="es-ES" sz="11000" b="1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22716" y="1502058"/>
            <a:ext cx="28118175" cy="32197541"/>
          </a:xfrm>
        </p:spPr>
        <p:txBody>
          <a:bodyPr/>
          <a:lstStyle>
            <a:lvl1pPr eaLnBrk="1" latinLnBrk="0" hangingPunct="1">
              <a:defRPr kumimoji="0" lang="es-ES" sz="17600"/>
            </a:lvl1pPr>
            <a:lvl2pPr eaLnBrk="1" latinLnBrk="0" hangingPunct="1">
              <a:defRPr kumimoji="0" lang="es-ES" sz="15400"/>
            </a:lvl2pPr>
            <a:lvl3pPr eaLnBrk="1" latinLnBrk="0" hangingPunct="1">
              <a:defRPr kumimoji="0" lang="es-ES" sz="13200"/>
            </a:lvl3pPr>
            <a:lvl4pPr eaLnBrk="1" latinLnBrk="0" hangingPunct="1">
              <a:defRPr kumimoji="0" lang="es-ES" sz="11000"/>
            </a:lvl4pPr>
            <a:lvl5pPr eaLnBrk="1" latinLnBrk="0" hangingPunct="1">
              <a:defRPr kumimoji="0" lang="es-ES" sz="11000"/>
            </a:lvl5pPr>
            <a:lvl6pPr eaLnBrk="1" latinLnBrk="0" hangingPunct="1">
              <a:defRPr kumimoji="0" lang="es-ES" sz="11000"/>
            </a:lvl6pPr>
            <a:lvl7pPr eaLnBrk="1" latinLnBrk="0" hangingPunct="1">
              <a:defRPr kumimoji="0" lang="es-ES" sz="11000"/>
            </a:lvl7pPr>
            <a:lvl8pPr eaLnBrk="1" latinLnBrk="0" hangingPunct="1">
              <a:defRPr kumimoji="0" lang="es-ES" sz="11000"/>
            </a:lvl8pPr>
            <a:lvl9pPr eaLnBrk="1" latinLnBrk="0" hangingPunct="1">
              <a:defRPr kumimoji="0" lang="es-ES" sz="110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2395" y="7894387"/>
            <a:ext cx="16547811" cy="25805190"/>
          </a:xfrm>
        </p:spPr>
        <p:txBody>
          <a:bodyPr/>
          <a:lstStyle>
            <a:lvl1pPr marL="0" indent="0" eaLnBrk="1" latinLnBrk="0" hangingPunct="1">
              <a:buNone/>
              <a:defRPr kumimoji="0" lang="es-ES" sz="7700"/>
            </a:lvl1pPr>
            <a:lvl2pPr marL="2510200" indent="0" eaLnBrk="1" latinLnBrk="0" hangingPunct="1">
              <a:buNone/>
              <a:defRPr kumimoji="0" lang="es-ES" sz="6600"/>
            </a:lvl2pPr>
            <a:lvl3pPr marL="5020406" indent="0" eaLnBrk="1" latinLnBrk="0" hangingPunct="1">
              <a:buNone/>
              <a:defRPr kumimoji="0" lang="es-ES" sz="5500"/>
            </a:lvl3pPr>
            <a:lvl4pPr marL="7530607" indent="0" eaLnBrk="1" latinLnBrk="0" hangingPunct="1">
              <a:buNone/>
              <a:defRPr kumimoji="0" lang="es-ES" sz="5000"/>
            </a:lvl4pPr>
            <a:lvl5pPr marL="10040807" indent="0" eaLnBrk="1" latinLnBrk="0" hangingPunct="1">
              <a:buNone/>
              <a:defRPr kumimoji="0" lang="es-ES" sz="5000"/>
            </a:lvl5pPr>
            <a:lvl6pPr marL="12551013" indent="0" eaLnBrk="1" latinLnBrk="0" hangingPunct="1">
              <a:buNone/>
              <a:defRPr kumimoji="0" lang="es-ES" sz="5000"/>
            </a:lvl6pPr>
            <a:lvl7pPr marL="15061214" indent="0" eaLnBrk="1" latinLnBrk="0" hangingPunct="1">
              <a:buNone/>
              <a:defRPr kumimoji="0" lang="es-ES" sz="5000"/>
            </a:lvl7pPr>
            <a:lvl8pPr marL="17571409" indent="0" eaLnBrk="1" latinLnBrk="0" hangingPunct="1">
              <a:buNone/>
              <a:defRPr kumimoji="0" lang="es-ES" sz="5000"/>
            </a:lvl8pPr>
            <a:lvl9pPr marL="20081609" indent="0" eaLnBrk="1" latinLnBrk="0" hangingPunct="1">
              <a:buNone/>
              <a:defRPr kumimoji="0" lang="es-ES" sz="50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6391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829" y="26407745"/>
            <a:ext cx="30179010" cy="3117584"/>
          </a:xfrm>
        </p:spPr>
        <p:txBody>
          <a:bodyPr anchor="b"/>
          <a:lstStyle>
            <a:lvl1pPr algn="l" eaLnBrk="1" latinLnBrk="0" hangingPunct="1">
              <a:defRPr kumimoji="0" lang="es-ES" sz="11000" b="1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858829" y="3370830"/>
            <a:ext cx="30179010" cy="22635210"/>
          </a:xfrm>
        </p:spPr>
        <p:txBody>
          <a:bodyPr/>
          <a:lstStyle>
            <a:lvl1pPr marL="0" indent="0" eaLnBrk="1" latinLnBrk="0" hangingPunct="1">
              <a:buNone/>
              <a:defRPr kumimoji="0" lang="es-ES" sz="17600"/>
            </a:lvl1pPr>
            <a:lvl2pPr marL="2510200" indent="0" eaLnBrk="1" latinLnBrk="0" hangingPunct="1">
              <a:buNone/>
              <a:defRPr kumimoji="0" lang="es-ES" sz="15400"/>
            </a:lvl2pPr>
            <a:lvl3pPr marL="5020406" indent="0" eaLnBrk="1" latinLnBrk="0" hangingPunct="1">
              <a:buNone/>
              <a:defRPr kumimoji="0" lang="es-ES" sz="13200"/>
            </a:lvl3pPr>
            <a:lvl4pPr marL="7530607" indent="0" eaLnBrk="1" latinLnBrk="0" hangingPunct="1">
              <a:buNone/>
              <a:defRPr kumimoji="0" lang="es-ES" sz="11000"/>
            </a:lvl4pPr>
            <a:lvl5pPr marL="10040807" indent="0" eaLnBrk="1" latinLnBrk="0" hangingPunct="1">
              <a:buNone/>
              <a:defRPr kumimoji="0" lang="es-ES" sz="11000"/>
            </a:lvl5pPr>
            <a:lvl6pPr marL="12551013" indent="0" eaLnBrk="1" latinLnBrk="0" hangingPunct="1">
              <a:buNone/>
              <a:defRPr kumimoji="0" lang="es-ES" sz="11000"/>
            </a:lvl6pPr>
            <a:lvl7pPr marL="15061214" indent="0" eaLnBrk="1" latinLnBrk="0" hangingPunct="1">
              <a:buNone/>
              <a:defRPr kumimoji="0" lang="es-ES" sz="11000"/>
            </a:lvl7pPr>
            <a:lvl8pPr marL="17571409" indent="0" eaLnBrk="1" latinLnBrk="0" hangingPunct="1">
              <a:buNone/>
              <a:defRPr kumimoji="0" lang="es-ES" sz="11000"/>
            </a:lvl8pPr>
            <a:lvl9pPr marL="20081609" indent="0" eaLnBrk="1" latinLnBrk="0" hangingPunct="1">
              <a:buNone/>
              <a:defRPr kumimoji="0" lang="es-ES" sz="11000"/>
            </a:lvl9pPr>
          </a:lstStyle>
          <a:p>
            <a:pPr eaLnBrk="1" latinLnBrk="0" hangingPunct="1"/>
            <a:r>
              <a:rPr lang="es-ES" dirty="0" smtClean="0"/>
              <a:t>Haga clic en el icono para agregar una imagen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58829" y="29525329"/>
            <a:ext cx="30179010" cy="4427486"/>
          </a:xfrm>
        </p:spPr>
        <p:txBody>
          <a:bodyPr/>
          <a:lstStyle>
            <a:lvl1pPr marL="0" indent="0" eaLnBrk="1" latinLnBrk="0" hangingPunct="1">
              <a:buNone/>
              <a:defRPr kumimoji="0" lang="es-ES" sz="7700"/>
            </a:lvl1pPr>
            <a:lvl2pPr marL="2510200" indent="0" eaLnBrk="1" latinLnBrk="0" hangingPunct="1">
              <a:buNone/>
              <a:defRPr kumimoji="0" lang="es-ES" sz="6600"/>
            </a:lvl2pPr>
            <a:lvl3pPr marL="5020406" indent="0" eaLnBrk="1" latinLnBrk="0" hangingPunct="1">
              <a:buNone/>
              <a:defRPr kumimoji="0" lang="es-ES" sz="5500"/>
            </a:lvl3pPr>
            <a:lvl4pPr marL="7530607" indent="0" eaLnBrk="1" latinLnBrk="0" hangingPunct="1">
              <a:buNone/>
              <a:defRPr kumimoji="0" lang="es-ES" sz="5000"/>
            </a:lvl4pPr>
            <a:lvl5pPr marL="10040807" indent="0" eaLnBrk="1" latinLnBrk="0" hangingPunct="1">
              <a:buNone/>
              <a:defRPr kumimoji="0" lang="es-ES" sz="5000"/>
            </a:lvl5pPr>
            <a:lvl6pPr marL="12551013" indent="0" eaLnBrk="1" latinLnBrk="0" hangingPunct="1">
              <a:buNone/>
              <a:defRPr kumimoji="0" lang="es-ES" sz="5000"/>
            </a:lvl6pPr>
            <a:lvl7pPr marL="15061214" indent="0" eaLnBrk="1" latinLnBrk="0" hangingPunct="1">
              <a:buNone/>
              <a:defRPr kumimoji="0" lang="es-ES" sz="5000"/>
            </a:lvl7pPr>
            <a:lvl8pPr marL="17571409" indent="0" eaLnBrk="1" latinLnBrk="0" hangingPunct="1">
              <a:buNone/>
              <a:defRPr kumimoji="0" lang="es-ES" sz="5000"/>
            </a:lvl8pPr>
            <a:lvl9pPr marL="20081609" indent="0" eaLnBrk="1" latinLnBrk="0" hangingPunct="1">
              <a:buNone/>
              <a:defRPr kumimoji="0" lang="es-ES" sz="50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642191"/>
      </p:ext>
    </p:extLst>
  </p:cSld>
  <p:clrMapOvr>
    <a:masterClrMapping/>
  </p:clrMapOvr>
  <p:transition spd="slow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508089"/>
      </p:ext>
    </p:extLst>
  </p:cSld>
  <p:clrMapOvr>
    <a:masterClrMapping/>
  </p:clrMapOvr>
  <p:transition spd="slow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304609" y="1510793"/>
            <a:ext cx="11317129" cy="32188806"/>
          </a:xfrm>
        </p:spPr>
        <p:txBody>
          <a:bodyPr vert="eaVert"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91529" y="1510793"/>
            <a:ext cx="32274775" cy="3218880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127729"/>
      </p:ext>
    </p:extLst>
  </p:cSld>
  <p:clrMapOvr>
    <a:masterClrMapping/>
  </p:clrMapOvr>
  <p:transition spd="slow"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2383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3017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el fo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553" y="19"/>
            <a:ext cx="50058833" cy="3784511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191529" y="34965835"/>
            <a:ext cx="11736282" cy="2008526"/>
          </a:xfrm>
        </p:spPr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42728" y="34965835"/>
            <a:ext cx="15927811" cy="2008526"/>
          </a:xfrm>
        </p:spPr>
        <p:txBody>
          <a:bodyPr/>
          <a:lstStyle/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885457" y="34965835"/>
            <a:ext cx="11736282" cy="2008526"/>
          </a:xfrm>
        </p:spPr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6258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525" y="8"/>
            <a:ext cx="50058833" cy="378451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51199" y="12575125"/>
            <a:ext cx="33995524" cy="8086499"/>
          </a:xfrm>
        </p:spPr>
        <p:txBody>
          <a:bodyPr anchor="t"/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95952" y="22216040"/>
            <a:ext cx="26252218" cy="5449217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es-ES" sz="11000" b="0">
                <a:solidFill>
                  <a:schemeClr val="tx1"/>
                </a:solidFill>
                <a:latin typeface="Georgia" pitchFamily="18" charset="0"/>
              </a:defRPr>
            </a:lvl1pPr>
            <a:lvl2pPr marL="2513605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5027211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7540816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0054421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12568027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15081632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17595238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20108843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882"/>
            <a:ext cx="20471483" cy="3772535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7723763" y="28084427"/>
            <a:ext cx="10059670" cy="5449217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11000" baseline="0"/>
            </a:lvl1pPr>
          </a:lstStyle>
          <a:p>
            <a:r>
              <a:rPr kumimoji="0" lang="es-ES" dirty="0"/>
              <a:t>Logotipo de la compañía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91529" y="1483226"/>
            <a:ext cx="44430209" cy="6287558"/>
          </a:xfrm>
        </p:spPr>
        <p:txBody>
          <a:bodyPr anchor="ctr" anchorCtr="0"/>
          <a:lstStyle>
            <a:lvl1pPr algn="l" eaLnBrk="1" latinLnBrk="0" hangingPunct="1">
              <a:defRPr kumimoji="0" lang="es-ES"/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529" y="8781752"/>
            <a:ext cx="44430209" cy="23639476"/>
          </a:xfrm>
        </p:spPr>
        <p:txBody>
          <a:bodyPr>
            <a:normAutofit/>
          </a:bodyPr>
          <a:lstStyle>
            <a:lvl1pPr eaLnBrk="1" latinLnBrk="0" hangingPunct="1">
              <a:defRPr kumimoji="0" lang="es-ES" sz="17600">
                <a:latin typeface="+mn-lt"/>
              </a:defRPr>
            </a:lvl1pPr>
            <a:lvl2pPr eaLnBrk="1" latinLnBrk="0" hangingPunct="1">
              <a:defRPr kumimoji="0" lang="es-ES" sz="15400">
                <a:latin typeface="+mn-lt"/>
              </a:defRPr>
            </a:lvl2pPr>
            <a:lvl3pPr eaLnBrk="1" latinLnBrk="0" hangingPunct="1">
              <a:defRPr kumimoji="0" lang="es-ES" sz="13200">
                <a:latin typeface="+mn-lt"/>
              </a:defRPr>
            </a:lvl3pPr>
            <a:lvl4pPr eaLnBrk="1" latinLnBrk="0" hangingPunct="1">
              <a:defRPr kumimoji="0" lang="es-ES" sz="13200">
                <a:latin typeface="+mn-lt"/>
              </a:defRPr>
            </a:lvl4pPr>
            <a:lvl5pPr eaLnBrk="1" latinLnBrk="0" hangingPunct="1">
              <a:defRPr kumimoji="0" lang="es-ES" sz="13200">
                <a:latin typeface="+mn-lt"/>
              </a:defRPr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/>
              <a:pPr/>
              <a:t>12/17/2009</a:t>
            </a:fld>
            <a:endParaRPr kumimoji="0"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885457" y="34965813"/>
            <a:ext cx="11736282" cy="2008526"/>
          </a:xfrm>
        </p:spPr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es-E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73223" y="24242055"/>
            <a:ext cx="42753598" cy="7492674"/>
          </a:xfrm>
        </p:spPr>
        <p:txBody>
          <a:bodyPr anchor="t"/>
          <a:lstStyle>
            <a:lvl1pPr algn="l">
              <a:defRPr sz="22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73223" y="15989637"/>
            <a:ext cx="42753598" cy="8252418"/>
          </a:xfrm>
        </p:spPr>
        <p:txBody>
          <a:bodyPr anchor="b"/>
          <a:lstStyle>
            <a:lvl1pPr marL="0" indent="0">
              <a:buNone/>
              <a:defRPr sz="11000">
                <a:solidFill>
                  <a:schemeClr val="tx1">
                    <a:tint val="75000"/>
                  </a:schemeClr>
                </a:solidFill>
              </a:defRPr>
            </a:lvl1pPr>
            <a:lvl2pPr marL="251020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2pPr>
            <a:lvl3pPr marL="5020406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3pPr>
            <a:lvl4pPr marL="7530607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4pPr>
            <a:lvl5pPr marL="10040807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5pPr>
            <a:lvl6pPr marL="12551013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6pPr>
            <a:lvl7pPr marL="15061214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7pPr>
            <a:lvl8pPr marL="17571409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8pPr>
            <a:lvl9pPr marL="20081609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31/10/2011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9508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14917" y="8802607"/>
            <a:ext cx="22215105" cy="24896987"/>
          </a:xfrm>
        </p:spPr>
        <p:txBody>
          <a:bodyPr/>
          <a:lstStyle>
            <a:lvl1pPr>
              <a:defRPr sz="15400"/>
            </a:lvl1pPr>
            <a:lvl2pPr>
              <a:defRPr sz="13200"/>
            </a:lvl2pPr>
            <a:lvl3pPr>
              <a:defRPr sz="11000"/>
            </a:lvl3pPr>
            <a:lvl4pPr>
              <a:defRPr sz="9900"/>
            </a:lvl4pPr>
            <a:lvl5pPr>
              <a:defRPr sz="9900"/>
            </a:lvl5pPr>
            <a:lvl6pPr>
              <a:defRPr sz="9900"/>
            </a:lvl6pPr>
            <a:lvl7pPr>
              <a:defRPr sz="9900"/>
            </a:lvl7pPr>
            <a:lvl8pPr>
              <a:defRPr sz="9900"/>
            </a:lvl8pPr>
            <a:lvl9pPr>
              <a:defRPr sz="9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5568328" y="8802607"/>
            <a:ext cx="22215105" cy="24896987"/>
          </a:xfrm>
        </p:spPr>
        <p:txBody>
          <a:bodyPr/>
          <a:lstStyle>
            <a:lvl1pPr>
              <a:defRPr sz="15400"/>
            </a:lvl1pPr>
            <a:lvl2pPr>
              <a:defRPr sz="13200"/>
            </a:lvl2pPr>
            <a:lvl3pPr>
              <a:defRPr sz="11000"/>
            </a:lvl3pPr>
            <a:lvl4pPr>
              <a:defRPr sz="9900"/>
            </a:lvl4pPr>
            <a:lvl5pPr>
              <a:defRPr sz="9900"/>
            </a:lvl5pPr>
            <a:lvl6pPr>
              <a:defRPr sz="9900"/>
            </a:lvl6pPr>
            <a:lvl7pPr>
              <a:defRPr sz="9900"/>
            </a:lvl7pPr>
            <a:lvl8pPr>
              <a:defRPr sz="9900"/>
            </a:lvl8pPr>
            <a:lvl9pPr>
              <a:defRPr sz="9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31/10/2011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1764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14917" y="8444543"/>
            <a:ext cx="22223840" cy="3519283"/>
          </a:xfrm>
        </p:spPr>
        <p:txBody>
          <a:bodyPr anchor="b"/>
          <a:lstStyle>
            <a:lvl1pPr marL="0" indent="0">
              <a:buNone/>
              <a:defRPr sz="13200" b="1"/>
            </a:lvl1pPr>
            <a:lvl2pPr marL="2510200" indent="0">
              <a:buNone/>
              <a:defRPr sz="11000" b="1"/>
            </a:lvl2pPr>
            <a:lvl3pPr marL="5020406" indent="0">
              <a:buNone/>
              <a:defRPr sz="9900" b="1"/>
            </a:lvl3pPr>
            <a:lvl4pPr marL="7530607" indent="0">
              <a:buNone/>
              <a:defRPr sz="8800" b="1"/>
            </a:lvl4pPr>
            <a:lvl5pPr marL="10040807" indent="0">
              <a:buNone/>
              <a:defRPr sz="8800" b="1"/>
            </a:lvl5pPr>
            <a:lvl6pPr marL="12551013" indent="0">
              <a:buNone/>
              <a:defRPr sz="8800" b="1"/>
            </a:lvl6pPr>
            <a:lvl7pPr marL="15061214" indent="0">
              <a:buNone/>
              <a:defRPr sz="8800" b="1"/>
            </a:lvl7pPr>
            <a:lvl8pPr marL="17571409" indent="0">
              <a:buNone/>
              <a:defRPr sz="8800" b="1"/>
            </a:lvl8pPr>
            <a:lvl9pPr marL="20081609" indent="0">
              <a:buNone/>
              <a:defRPr sz="8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514917" y="11963826"/>
            <a:ext cx="22223840" cy="21735743"/>
          </a:xfrm>
        </p:spPr>
        <p:txBody>
          <a:bodyPr/>
          <a:lstStyle>
            <a:lvl1pPr>
              <a:defRPr sz="13200"/>
            </a:lvl1pPr>
            <a:lvl2pPr>
              <a:defRPr sz="11000"/>
            </a:lvl2pPr>
            <a:lvl3pPr>
              <a:defRPr sz="99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25550883" y="8444543"/>
            <a:ext cx="22232569" cy="3519283"/>
          </a:xfrm>
        </p:spPr>
        <p:txBody>
          <a:bodyPr anchor="b"/>
          <a:lstStyle>
            <a:lvl1pPr marL="0" indent="0">
              <a:buNone/>
              <a:defRPr sz="13200" b="1"/>
            </a:lvl1pPr>
            <a:lvl2pPr marL="2510200" indent="0">
              <a:buNone/>
              <a:defRPr sz="11000" b="1"/>
            </a:lvl2pPr>
            <a:lvl3pPr marL="5020406" indent="0">
              <a:buNone/>
              <a:defRPr sz="9900" b="1"/>
            </a:lvl3pPr>
            <a:lvl4pPr marL="7530607" indent="0">
              <a:buNone/>
              <a:defRPr sz="8800" b="1"/>
            </a:lvl4pPr>
            <a:lvl5pPr marL="10040807" indent="0">
              <a:buNone/>
              <a:defRPr sz="8800" b="1"/>
            </a:lvl5pPr>
            <a:lvl6pPr marL="12551013" indent="0">
              <a:buNone/>
              <a:defRPr sz="8800" b="1"/>
            </a:lvl6pPr>
            <a:lvl7pPr marL="15061214" indent="0">
              <a:buNone/>
              <a:defRPr sz="8800" b="1"/>
            </a:lvl7pPr>
            <a:lvl8pPr marL="17571409" indent="0">
              <a:buNone/>
              <a:defRPr sz="8800" b="1"/>
            </a:lvl8pPr>
            <a:lvl9pPr marL="20081609" indent="0">
              <a:buNone/>
              <a:defRPr sz="8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5550883" y="11963826"/>
            <a:ext cx="22232569" cy="21735743"/>
          </a:xfrm>
        </p:spPr>
        <p:txBody>
          <a:bodyPr/>
          <a:lstStyle>
            <a:lvl1pPr>
              <a:defRPr sz="13200"/>
            </a:lvl1pPr>
            <a:lvl2pPr>
              <a:defRPr sz="11000"/>
            </a:lvl2pPr>
            <a:lvl3pPr>
              <a:defRPr sz="99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31/10/2011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5229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31/10/2011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8589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31/10/2011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540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4948" y="1502028"/>
            <a:ext cx="16547811" cy="6392351"/>
          </a:xfrm>
        </p:spPr>
        <p:txBody>
          <a:bodyPr anchor="b"/>
          <a:lstStyle>
            <a:lvl1pPr algn="l">
              <a:defRPr sz="11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665258" y="1502058"/>
            <a:ext cx="28118175" cy="32197541"/>
          </a:xfrm>
        </p:spPr>
        <p:txBody>
          <a:bodyPr/>
          <a:lstStyle>
            <a:lvl1pPr>
              <a:defRPr sz="17600"/>
            </a:lvl1pPr>
            <a:lvl2pPr>
              <a:defRPr sz="15400"/>
            </a:lvl2pPr>
            <a:lvl3pPr>
              <a:defRPr sz="13200"/>
            </a:lvl3pPr>
            <a:lvl4pPr>
              <a:defRPr sz="11000"/>
            </a:lvl4pPr>
            <a:lvl5pPr>
              <a:defRPr sz="11000"/>
            </a:lvl5pPr>
            <a:lvl6pPr>
              <a:defRPr sz="11000"/>
            </a:lvl6pPr>
            <a:lvl7pPr>
              <a:defRPr sz="11000"/>
            </a:lvl7pPr>
            <a:lvl8pPr>
              <a:defRPr sz="11000"/>
            </a:lvl8pPr>
            <a:lvl9pPr>
              <a:defRPr sz="1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14948" y="7894387"/>
            <a:ext cx="16547811" cy="25805190"/>
          </a:xfrm>
        </p:spPr>
        <p:txBody>
          <a:bodyPr/>
          <a:lstStyle>
            <a:lvl1pPr marL="0" indent="0">
              <a:buNone/>
              <a:defRPr sz="7700"/>
            </a:lvl1pPr>
            <a:lvl2pPr marL="2510200" indent="0">
              <a:buNone/>
              <a:defRPr sz="6600"/>
            </a:lvl2pPr>
            <a:lvl3pPr marL="5020406" indent="0">
              <a:buNone/>
              <a:defRPr sz="5500"/>
            </a:lvl3pPr>
            <a:lvl4pPr marL="7530607" indent="0">
              <a:buNone/>
              <a:defRPr sz="5000"/>
            </a:lvl4pPr>
            <a:lvl5pPr marL="10040807" indent="0">
              <a:buNone/>
              <a:defRPr sz="5000"/>
            </a:lvl5pPr>
            <a:lvl6pPr marL="12551013" indent="0">
              <a:buNone/>
              <a:defRPr sz="5000"/>
            </a:lvl6pPr>
            <a:lvl7pPr marL="15061214" indent="0">
              <a:buNone/>
              <a:defRPr sz="5000"/>
            </a:lvl7pPr>
            <a:lvl8pPr marL="17571409" indent="0">
              <a:buNone/>
              <a:defRPr sz="5000"/>
            </a:lvl8pPr>
            <a:lvl9pPr marL="20081609" indent="0">
              <a:buNone/>
              <a:defRPr sz="5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31/10/2011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4335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858829" y="26407745"/>
            <a:ext cx="30179010" cy="3117584"/>
          </a:xfrm>
        </p:spPr>
        <p:txBody>
          <a:bodyPr anchor="b"/>
          <a:lstStyle>
            <a:lvl1pPr algn="l">
              <a:defRPr sz="11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9858829" y="3370830"/>
            <a:ext cx="30179010" cy="22635210"/>
          </a:xfrm>
        </p:spPr>
        <p:txBody>
          <a:bodyPr/>
          <a:lstStyle>
            <a:lvl1pPr marL="0" indent="0">
              <a:buNone/>
              <a:defRPr sz="17600"/>
            </a:lvl1pPr>
            <a:lvl2pPr marL="2510200" indent="0">
              <a:buNone/>
              <a:defRPr sz="15400"/>
            </a:lvl2pPr>
            <a:lvl3pPr marL="5020406" indent="0">
              <a:buNone/>
              <a:defRPr sz="13200"/>
            </a:lvl3pPr>
            <a:lvl4pPr marL="7530607" indent="0">
              <a:buNone/>
              <a:defRPr sz="11000"/>
            </a:lvl4pPr>
            <a:lvl5pPr marL="10040807" indent="0">
              <a:buNone/>
              <a:defRPr sz="11000"/>
            </a:lvl5pPr>
            <a:lvl6pPr marL="12551013" indent="0">
              <a:buNone/>
              <a:defRPr sz="11000"/>
            </a:lvl6pPr>
            <a:lvl7pPr marL="15061214" indent="0">
              <a:buNone/>
              <a:defRPr sz="11000"/>
            </a:lvl7pPr>
            <a:lvl8pPr marL="17571409" indent="0">
              <a:buNone/>
              <a:defRPr sz="11000"/>
            </a:lvl8pPr>
            <a:lvl9pPr marL="20081609" indent="0">
              <a:buNone/>
              <a:defRPr sz="11000"/>
            </a:lvl9pPr>
          </a:lstStyle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858829" y="29525329"/>
            <a:ext cx="30179010" cy="4427486"/>
          </a:xfrm>
        </p:spPr>
        <p:txBody>
          <a:bodyPr/>
          <a:lstStyle>
            <a:lvl1pPr marL="0" indent="0">
              <a:buNone/>
              <a:defRPr sz="7700"/>
            </a:lvl1pPr>
            <a:lvl2pPr marL="2510200" indent="0">
              <a:buNone/>
              <a:defRPr sz="6600"/>
            </a:lvl2pPr>
            <a:lvl3pPr marL="5020406" indent="0">
              <a:buNone/>
              <a:defRPr sz="5500"/>
            </a:lvl3pPr>
            <a:lvl4pPr marL="7530607" indent="0">
              <a:buNone/>
              <a:defRPr sz="5000"/>
            </a:lvl4pPr>
            <a:lvl5pPr marL="10040807" indent="0">
              <a:buNone/>
              <a:defRPr sz="5000"/>
            </a:lvl5pPr>
            <a:lvl6pPr marL="12551013" indent="0">
              <a:buNone/>
              <a:defRPr sz="5000"/>
            </a:lvl6pPr>
            <a:lvl7pPr marL="15061214" indent="0">
              <a:buNone/>
              <a:defRPr sz="5000"/>
            </a:lvl7pPr>
            <a:lvl8pPr marL="17571409" indent="0">
              <a:buNone/>
              <a:defRPr sz="5000"/>
            </a:lvl8pPr>
            <a:lvl9pPr marL="20081609" indent="0">
              <a:buNone/>
              <a:defRPr sz="5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31/10/2011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1235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514918" y="1510763"/>
            <a:ext cx="45268515" cy="6287558"/>
          </a:xfrm>
          <a:prstGeom prst="rect">
            <a:avLst/>
          </a:prstGeom>
        </p:spPr>
        <p:txBody>
          <a:bodyPr vert="horz" lIns="502032" tIns="251013" rIns="502032" bIns="251013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14918" y="8802607"/>
            <a:ext cx="45268515" cy="24896987"/>
          </a:xfrm>
          <a:prstGeom prst="rect">
            <a:avLst/>
          </a:prstGeom>
        </p:spPr>
        <p:txBody>
          <a:bodyPr vert="horz" lIns="502032" tIns="251013" rIns="502032" bIns="251013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2514917" y="34965835"/>
            <a:ext cx="11736282" cy="2008526"/>
          </a:xfrm>
          <a:prstGeom prst="rect">
            <a:avLst/>
          </a:prstGeom>
        </p:spPr>
        <p:txBody>
          <a:bodyPr vert="horz" lIns="502032" tIns="251013" rIns="502032" bIns="251013" rtlCol="0" anchor="ctr"/>
          <a:lstStyle>
            <a:lvl1pPr algn="l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8E335-1C9D-42D4-948D-286329016120}" type="datetimeFigureOut">
              <a:rPr lang="es-AR" smtClean="0"/>
              <a:pPr/>
              <a:t>31/10/2011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185270" y="34965835"/>
            <a:ext cx="15927811" cy="2008526"/>
          </a:xfrm>
          <a:prstGeom prst="rect">
            <a:avLst/>
          </a:prstGeom>
        </p:spPr>
        <p:txBody>
          <a:bodyPr vert="horz" lIns="502032" tIns="251013" rIns="502032" bIns="251013" rtlCol="0" anchor="ctr"/>
          <a:lstStyle>
            <a:lvl1pPr algn="ctr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36047151" y="34965835"/>
            <a:ext cx="11736282" cy="2008526"/>
          </a:xfrm>
          <a:prstGeom prst="rect">
            <a:avLst/>
          </a:prstGeom>
        </p:spPr>
        <p:txBody>
          <a:bodyPr vert="horz" lIns="502032" tIns="251013" rIns="502032" bIns="251013" rtlCol="0" anchor="ctr"/>
          <a:lstStyle>
            <a:lvl1pPr algn="r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6989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88" r:id="rId13"/>
    <p:sldLayoutId id="2147483689" r:id="rId14"/>
  </p:sldLayoutIdLst>
  <p:txStyles>
    <p:titleStyle>
      <a:lvl1pPr algn="ctr" defTabSz="5020406" rtl="0" eaLnBrk="1" latinLnBrk="0" hangingPunct="1">
        <a:spcBef>
          <a:spcPct val="0"/>
        </a:spcBef>
        <a:buNone/>
        <a:defRPr sz="2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2653" indent="-1882653" algn="l" defTabSz="5020406" rtl="0" eaLnBrk="1" latinLnBrk="0" hangingPunct="1">
        <a:spcBef>
          <a:spcPct val="20000"/>
        </a:spcBef>
        <a:buFont typeface="Arial" pitchFamily="34" charset="0"/>
        <a:buChar char="•"/>
        <a:defRPr sz="17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072" indent="-1568877" algn="l" defTabSz="5020406" rtl="0" eaLnBrk="1" latinLnBrk="0" hangingPunct="1">
        <a:spcBef>
          <a:spcPct val="20000"/>
        </a:spcBef>
        <a:buFont typeface="Arial" pitchFamily="34" charset="0"/>
        <a:buChar char="–"/>
        <a:defRPr sz="15400" kern="1200">
          <a:solidFill>
            <a:schemeClr val="tx1"/>
          </a:solidFill>
          <a:latin typeface="+mn-lt"/>
          <a:ea typeface="+mn-ea"/>
          <a:cs typeface="+mn-cs"/>
        </a:defRPr>
      </a:lvl2pPr>
      <a:lvl3pPr marL="6275501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3pPr>
      <a:lvl4pPr marL="8785707" indent="-1255106" algn="l" defTabSz="5020406" rtl="0" eaLnBrk="1" latinLnBrk="0" hangingPunct="1">
        <a:spcBef>
          <a:spcPct val="20000"/>
        </a:spcBef>
        <a:buFont typeface="Arial" pitchFamily="34" charset="0"/>
        <a:buChar char="–"/>
        <a:defRPr sz="1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295907" indent="-1255106" algn="l" defTabSz="5020406" rtl="0" eaLnBrk="1" latinLnBrk="0" hangingPunct="1">
        <a:spcBef>
          <a:spcPct val="20000"/>
        </a:spcBef>
        <a:buFont typeface="Arial" pitchFamily="34" charset="0"/>
        <a:buChar char="»"/>
        <a:defRPr sz="1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806108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316314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826514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36715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5020406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510200" algn="l" defTabSz="5020406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5020406" algn="l" defTabSz="5020406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7530607" algn="l" defTabSz="5020406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4pPr>
      <a:lvl5pPr marL="10040807" algn="l" defTabSz="5020406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51013" algn="l" defTabSz="5020406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6pPr>
      <a:lvl7pPr marL="15061214" algn="l" defTabSz="5020406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7pPr>
      <a:lvl8pPr marL="17571409" algn="l" defTabSz="5020406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8pPr>
      <a:lvl9pPr marL="20081609" algn="l" defTabSz="5020406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553" y="19"/>
            <a:ext cx="50058833" cy="3784511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1529" y="1510763"/>
            <a:ext cx="44430209" cy="6287558"/>
          </a:xfrm>
          <a:prstGeom prst="rect">
            <a:avLst/>
          </a:prstGeom>
        </p:spPr>
        <p:txBody>
          <a:bodyPr vert="horz" lIns="502032" tIns="251013" rIns="502032" bIns="251013" rtlCol="0" anchor="ctr">
            <a:normAutofit/>
          </a:bodyPr>
          <a:lstStyle/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529" y="8802607"/>
            <a:ext cx="44430209" cy="24896987"/>
          </a:xfrm>
          <a:prstGeom prst="rect">
            <a:avLst/>
          </a:prstGeom>
        </p:spPr>
        <p:txBody>
          <a:bodyPr vert="horz" lIns="502032" tIns="251013" rIns="502032" bIns="251013" rtlCol="0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1529" y="34965835"/>
            <a:ext cx="11736282" cy="2008526"/>
          </a:xfrm>
          <a:prstGeom prst="rect">
            <a:avLst/>
          </a:prstGeom>
        </p:spPr>
        <p:txBody>
          <a:bodyPr vert="horz" lIns="502032" tIns="251013" rIns="502032" bIns="251013" rtlCol="0" anchor="ctr"/>
          <a:lstStyle>
            <a:lvl1pPr algn="l" eaLnBrk="1" latinLnBrk="0" hangingPunct="1">
              <a:defRPr kumimoji="0" lang="es-ES"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42728" y="34965835"/>
            <a:ext cx="15927811" cy="2008526"/>
          </a:xfrm>
          <a:prstGeom prst="rect">
            <a:avLst/>
          </a:prstGeom>
        </p:spPr>
        <p:txBody>
          <a:bodyPr vert="horz" lIns="502032" tIns="251013" rIns="502032" bIns="251013" rtlCol="0" anchor="ctr"/>
          <a:lstStyle>
            <a:lvl1pPr algn="ctr" eaLnBrk="1" latinLnBrk="0" hangingPunct="1">
              <a:defRPr kumimoji="0" lang="es-ES"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85457" y="34965835"/>
            <a:ext cx="11736282" cy="2008526"/>
          </a:xfrm>
          <a:prstGeom prst="rect">
            <a:avLst/>
          </a:prstGeom>
        </p:spPr>
        <p:txBody>
          <a:bodyPr vert="horz" lIns="502032" tIns="251013" rIns="502032" bIns="251013" rtlCol="0" anchor="ctr"/>
          <a:lstStyle>
            <a:lvl1pPr algn="r" eaLnBrk="1" latinLnBrk="0" hangingPunct="1">
              <a:defRPr kumimoji="0" lang="es-ES"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38270" y="-600583"/>
            <a:ext cx="4503457" cy="389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3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86" r:id="rId13"/>
    <p:sldLayoutId id="2147483687" r:id="rId14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5020406" rtl="0" eaLnBrk="1" latinLnBrk="0" hangingPunct="1">
        <a:spcBef>
          <a:spcPct val="0"/>
        </a:spcBef>
        <a:buNone/>
        <a:defRPr kumimoji="0" lang="es-ES" sz="2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2653" indent="-1882653" algn="l" defTabSz="5020406" rtl="0" eaLnBrk="1" latinLnBrk="0" hangingPunct="1">
        <a:spcBef>
          <a:spcPct val="20000"/>
        </a:spcBef>
        <a:buFont typeface="Arial" pitchFamily="34" charset="0"/>
        <a:buChar char="•"/>
        <a:defRPr kumimoji="0" lang="es-ES"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072" indent="-1568877" algn="l" defTabSz="5020406" rtl="0" eaLnBrk="1" latinLnBrk="0" hangingPunct="1">
        <a:spcBef>
          <a:spcPct val="20000"/>
        </a:spcBef>
        <a:buFont typeface="Arial" pitchFamily="34" charset="0"/>
        <a:buChar char="–"/>
        <a:defRPr kumimoji="0" lang="es-ES"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6275501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kumimoji="0" lang="es-ES"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8785707" indent="-1255106" algn="l" defTabSz="5020406" rtl="0" eaLnBrk="1" latinLnBrk="0" hangingPunct="1">
        <a:spcBef>
          <a:spcPct val="20000"/>
        </a:spcBef>
        <a:buFont typeface="Arial" pitchFamily="34" charset="0"/>
        <a:buChar char="–"/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4pPr>
      <a:lvl5pPr marL="11295907" indent="-1255106" algn="l" defTabSz="5020406" rtl="0" eaLnBrk="1" latinLnBrk="0" hangingPunct="1">
        <a:spcBef>
          <a:spcPct val="20000"/>
        </a:spcBef>
        <a:buFont typeface="Arial" pitchFamily="34" charset="0"/>
        <a:buChar char="»"/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5pPr>
      <a:lvl6pPr marL="13806108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kumimoji="0" lang="es-ES" sz="1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316314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kumimoji="0" lang="es-ES" sz="1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826514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kumimoji="0" lang="es-ES" sz="1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36715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kumimoji="0" lang="es-ES" sz="1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s-ES"/>
      </a:defPPr>
      <a:lvl1pPr marL="0" algn="l" defTabSz="5020406" rtl="0" eaLnBrk="1" latinLnBrk="0" hangingPunct="1"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510200" algn="l" defTabSz="5020406" rtl="0" eaLnBrk="1" latinLnBrk="0" hangingPunct="1"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5020406" algn="l" defTabSz="5020406" rtl="0" eaLnBrk="1" latinLnBrk="0" hangingPunct="1"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7530607" algn="l" defTabSz="5020406" rtl="0" eaLnBrk="1" latinLnBrk="0" hangingPunct="1"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4pPr>
      <a:lvl5pPr marL="10040807" algn="l" defTabSz="5020406" rtl="0" eaLnBrk="1" latinLnBrk="0" hangingPunct="1"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51013" algn="l" defTabSz="5020406" rtl="0" eaLnBrk="1" latinLnBrk="0" hangingPunct="1"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6pPr>
      <a:lvl7pPr marL="15061214" algn="l" defTabSz="5020406" rtl="0" eaLnBrk="1" latinLnBrk="0" hangingPunct="1"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7pPr>
      <a:lvl8pPr marL="17571409" algn="l" defTabSz="5020406" rtl="0" eaLnBrk="1" latinLnBrk="0" hangingPunct="1"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8pPr>
      <a:lvl9pPr marL="20081609" algn="l" defTabSz="5020406" rtl="0" eaLnBrk="1" latinLnBrk="0" hangingPunct="1"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8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8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4933152" y="12575122"/>
            <a:ext cx="23313572" cy="7943737"/>
          </a:xfrm>
        </p:spPr>
        <p:txBody>
          <a:bodyPr>
            <a:noAutofit/>
          </a:bodyPr>
          <a:lstStyle/>
          <a:p>
            <a:r>
              <a:rPr lang="es-ES" sz="34800" dirty="0" smtClean="0">
                <a:solidFill>
                  <a:schemeClr val="tx1"/>
                </a:solidFill>
              </a:rPr>
              <a:t>EDU</a:t>
            </a:r>
            <a:r>
              <a:rPr lang="es-ES" sz="34800" dirty="0">
                <a:solidFill>
                  <a:schemeClr val="tx2"/>
                </a:solidFill>
              </a:rPr>
              <a:t>@</a:t>
            </a:r>
            <a:r>
              <a:rPr lang="es-ES" sz="34800" dirty="0" smtClean="0">
                <a:solidFill>
                  <a:schemeClr val="tx2"/>
                </a:solidFill>
              </a:rPr>
              <a:t>R</a:t>
            </a:r>
            <a:r>
              <a:rPr lang="es-ES" sz="34800" dirty="0" smtClean="0">
                <a:solidFill>
                  <a:schemeClr val="tx1"/>
                </a:solidFill>
              </a:rPr>
              <a:t> </a:t>
            </a:r>
            <a:r>
              <a:rPr lang="es-ES" sz="34800" dirty="0" smtClean="0">
                <a:solidFill>
                  <a:schemeClr val="tx2"/>
                </a:solidFill>
              </a:rPr>
              <a:t>2.0</a:t>
            </a:r>
            <a:endParaRPr lang="es-ES" sz="348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1908815" y="21742995"/>
            <a:ext cx="26252218" cy="10114398"/>
          </a:xfrm>
        </p:spPr>
        <p:txBody>
          <a:bodyPr>
            <a:normAutofit fontScale="92500" lnSpcReduction="10000"/>
          </a:bodyPr>
          <a:lstStyle/>
          <a:p>
            <a:r>
              <a:rPr lang="es-AR" sz="19000" dirty="0">
                <a:latin typeface="+mn-lt"/>
              </a:rPr>
              <a:t>Sistema de Explotación de Información Educativa</a:t>
            </a:r>
          </a:p>
          <a:p>
            <a:endParaRPr lang="es-AR" sz="13200" dirty="0">
              <a:latin typeface="+mn-lt"/>
            </a:endParaRPr>
          </a:p>
          <a:p>
            <a:r>
              <a:rPr lang="es-AR" sz="13200" dirty="0" smtClean="0">
                <a:latin typeface="+mn-lt"/>
              </a:rPr>
              <a:t>01/11/2011</a:t>
            </a:r>
            <a:endParaRPr lang="es-AR" sz="13200" dirty="0">
              <a:latin typeface="+mn-lt"/>
            </a:endParaRPr>
          </a:p>
          <a:p>
            <a:endParaRPr lang="es-ES" sz="13200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0440" y="13246051"/>
            <a:ext cx="3772376" cy="5501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246346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91529" y="1483226"/>
            <a:ext cx="44430209" cy="4129977"/>
          </a:xfrm>
        </p:spPr>
        <p:txBody>
          <a:bodyPr>
            <a:normAutofit fontScale="90000"/>
          </a:bodyPr>
          <a:lstStyle/>
          <a:p>
            <a:r>
              <a:rPr lang="es-AR" b="1" dirty="0" smtClean="0">
                <a:solidFill>
                  <a:srgbClr val="0070C0"/>
                </a:solidFill>
              </a:rPr>
              <a:t>Tecnología </a:t>
            </a:r>
            <a:r>
              <a:rPr lang="es-AR" b="1" dirty="0">
                <a:solidFill>
                  <a:srgbClr val="0070C0"/>
                </a:solidFill>
              </a:rPr>
              <a:t>e </a:t>
            </a:r>
            <a:r>
              <a:rPr lang="es-AR" b="1" dirty="0" smtClean="0">
                <a:solidFill>
                  <a:srgbClr val="0070C0"/>
                </a:solidFill>
              </a:rPr>
              <a:t>Infraestructura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194847" y="6045251"/>
            <a:ext cx="44430209" cy="30819424"/>
          </a:xfrm>
        </p:spPr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pt-BR" sz="27100" b="1" dirty="0" smtClean="0">
                <a:solidFill>
                  <a:schemeClr val="tx2"/>
                </a:solidFill>
              </a:rPr>
              <a:t>Estaciones de </a:t>
            </a:r>
            <a:r>
              <a:rPr lang="pt-BR" sz="27100" b="1" dirty="0" err="1" smtClean="0">
                <a:solidFill>
                  <a:schemeClr val="tx2"/>
                </a:solidFill>
              </a:rPr>
              <a:t>Trabajo</a:t>
            </a:r>
            <a:endParaRPr lang="pt-BR" sz="27100" b="1" dirty="0" smtClean="0">
              <a:solidFill>
                <a:schemeClr val="tx2"/>
              </a:solidFill>
            </a:endParaRPr>
          </a:p>
          <a:p>
            <a:pPr marL="2196419" lvl="1" indent="0" fontAlgn="base">
              <a:buNone/>
            </a:pPr>
            <a:r>
              <a:rPr lang="es-AR" sz="24900" b="1" dirty="0" smtClean="0">
                <a:solidFill>
                  <a:schemeClr val="tx2"/>
                </a:solidFill>
              </a:rPr>
              <a:t>Requerimientos</a:t>
            </a:r>
            <a:r>
              <a:rPr lang="pt-BR" sz="24900" b="1" dirty="0" smtClean="0">
                <a:solidFill>
                  <a:schemeClr val="tx2"/>
                </a:solidFill>
              </a:rPr>
              <a:t> mínimos</a:t>
            </a:r>
            <a:endParaRPr lang="pt-BR" sz="24900" b="1" dirty="0">
              <a:solidFill>
                <a:schemeClr val="tx2"/>
              </a:solidFill>
            </a:endParaRPr>
          </a:p>
          <a:p>
            <a:pPr lvl="1" fontAlgn="base">
              <a:buFont typeface="Wingdings" pitchFamily="2" charset="2"/>
              <a:buChar char="ü"/>
            </a:pPr>
            <a:r>
              <a:rPr lang="pt-BR" sz="18900" dirty="0" smtClean="0"/>
              <a:t>Windows </a:t>
            </a:r>
            <a:r>
              <a:rPr lang="pt-BR" sz="18900" dirty="0"/>
              <a:t>XP Professional SP3</a:t>
            </a:r>
          </a:p>
          <a:p>
            <a:pPr lvl="1" fontAlgn="base">
              <a:buFont typeface="Wingdings" pitchFamily="2" charset="2"/>
              <a:buChar char="ü"/>
            </a:pPr>
            <a:r>
              <a:rPr lang="pt-BR" sz="18900" dirty="0"/>
              <a:t>Memoria RAM: 1GB</a:t>
            </a:r>
          </a:p>
          <a:p>
            <a:pPr marL="2196419" lvl="1" indent="0">
              <a:lnSpc>
                <a:spcPct val="95000"/>
              </a:lnSpc>
              <a:buNone/>
            </a:pPr>
            <a:r>
              <a:rPr lang="es-AR" sz="24900" b="1" dirty="0" smtClean="0">
                <a:solidFill>
                  <a:schemeClr val="tx2"/>
                </a:solidFill>
              </a:rPr>
              <a:t>Configuración </a:t>
            </a:r>
            <a:r>
              <a:rPr lang="es-AR" sz="24900" b="1" dirty="0">
                <a:solidFill>
                  <a:schemeClr val="tx2"/>
                </a:solidFill>
              </a:rPr>
              <a:t>recomendada</a:t>
            </a:r>
          </a:p>
          <a:p>
            <a:pPr lvl="1" fontAlgn="base">
              <a:buFont typeface="Wingdings" pitchFamily="2" charset="2"/>
              <a:buChar char="ü"/>
            </a:pPr>
            <a:r>
              <a:rPr lang="en-US" sz="18900" dirty="0" smtClean="0"/>
              <a:t>Windows </a:t>
            </a:r>
            <a:r>
              <a:rPr lang="en-US" sz="18900" dirty="0"/>
              <a:t>7 </a:t>
            </a:r>
            <a:endParaRPr lang="en-US" sz="18900" dirty="0" smtClean="0"/>
          </a:p>
          <a:p>
            <a:pPr lvl="1" fontAlgn="base">
              <a:buFont typeface="Wingdings" pitchFamily="2" charset="2"/>
              <a:buChar char="ü"/>
            </a:pPr>
            <a:r>
              <a:rPr lang="en-US" sz="18900" dirty="0" err="1" smtClean="0"/>
              <a:t>Memoria</a:t>
            </a:r>
            <a:r>
              <a:rPr lang="en-US" sz="18900" dirty="0" smtClean="0"/>
              <a:t> </a:t>
            </a:r>
            <a:r>
              <a:rPr lang="en-US" sz="18900" dirty="0"/>
              <a:t>RAM: </a:t>
            </a:r>
            <a:r>
              <a:rPr lang="en-US" sz="18900" dirty="0" smtClean="0"/>
              <a:t>3GB</a:t>
            </a:r>
            <a:endParaRPr lang="en-US" sz="18900" dirty="0" smtClean="0"/>
          </a:p>
          <a:p>
            <a:pPr marL="0" indent="0" fontAlgn="base">
              <a:buNone/>
            </a:pPr>
            <a:r>
              <a:rPr lang="es-AR" sz="25000" b="1" dirty="0" smtClean="0">
                <a:solidFill>
                  <a:schemeClr val="tx2"/>
                </a:solidFill>
              </a:rPr>
              <a:t>+Browser: </a:t>
            </a:r>
            <a:r>
              <a:rPr lang="es-AR" sz="25000" b="1" dirty="0">
                <a:solidFill>
                  <a:schemeClr val="tx2"/>
                </a:solidFill>
              </a:rPr>
              <a:t>Mozilla Firefox 6.02 o superior</a:t>
            </a:r>
            <a:endParaRPr lang="en-US" sz="25000" b="1" dirty="0">
              <a:solidFill>
                <a:schemeClr val="tx2"/>
              </a:solidFill>
            </a:endParaRP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s-AR" sz="27000" b="1" dirty="0">
                <a:solidFill>
                  <a:schemeClr val="tx2"/>
                </a:solidFill>
              </a:rPr>
              <a:t>Aplicación</a:t>
            </a:r>
          </a:p>
          <a:p>
            <a:pPr marL="3339419" lvl="1" indent="-1143000" fontAlgn="base">
              <a:buFont typeface="Wingdings" pitchFamily="2" charset="2"/>
              <a:buChar char="ü"/>
            </a:pPr>
            <a:r>
              <a:rPr lang="es-AR" sz="22700" dirty="0"/>
              <a:t>Servidor de Base de Datos SQL SERVER 2008 R2</a:t>
            </a:r>
          </a:p>
          <a:p>
            <a:pPr marL="3339419" lvl="1" indent="-1143000" fontAlgn="base">
              <a:buFont typeface="Wingdings" pitchFamily="2" charset="2"/>
              <a:buChar char="ü"/>
            </a:pPr>
            <a:r>
              <a:rPr lang="es-AR" sz="22700" dirty="0"/>
              <a:t>.NET Framework 4</a:t>
            </a:r>
          </a:p>
          <a:p>
            <a:pPr marL="3339419" lvl="1" indent="-1143000" fontAlgn="base">
              <a:buFont typeface="Wingdings" pitchFamily="2" charset="2"/>
              <a:buChar char="ü"/>
            </a:pPr>
            <a:r>
              <a:rPr lang="es-AR" sz="22700" dirty="0"/>
              <a:t>Espacio en disco -actualmente-: 50 MB</a:t>
            </a:r>
          </a:p>
          <a:p>
            <a:pPr marL="3339419" lvl="1" indent="-1143000" fontAlgn="base">
              <a:buFont typeface="Wingdings" pitchFamily="2" charset="2"/>
              <a:buChar char="ü"/>
            </a:pPr>
            <a:r>
              <a:rPr lang="es-AR" sz="22700" dirty="0" err="1"/>
              <a:t>Hosting</a:t>
            </a:r>
            <a:r>
              <a:rPr lang="es-AR" sz="22700" dirty="0"/>
              <a:t> con Windows Server 2003 o superior</a:t>
            </a:r>
          </a:p>
        </p:txBody>
      </p:sp>
      <p:pic>
        <p:nvPicPr>
          <p:cNvPr id="1026" name="Picture 2" descr="D:\Documentos\Facu\2011\Proyecto\Repositorio\Docs\07-Implementacion\Source\trunk\EDUAR_actual\EDUAR\EDUAR_UI\Images\firefo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8727" y="20033930"/>
            <a:ext cx="2959420" cy="295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540955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94847" y="2228827"/>
            <a:ext cx="44430209" cy="6287558"/>
          </a:xfrm>
        </p:spPr>
        <p:txBody>
          <a:bodyPr>
            <a:normAutofit fontScale="90000"/>
          </a:bodyPr>
          <a:lstStyle/>
          <a:p>
            <a:r>
              <a:rPr lang="es-AR" sz="21100" b="1" dirty="0" smtClean="0">
                <a:solidFill>
                  <a:srgbClr val="0070C0"/>
                </a:solidFill>
                <a:latin typeface="Arial" charset="0"/>
              </a:rPr>
              <a:t/>
            </a:r>
            <a:br>
              <a:rPr lang="es-AR" sz="21100" b="1" dirty="0" smtClean="0">
                <a:solidFill>
                  <a:srgbClr val="0070C0"/>
                </a:solidFill>
                <a:latin typeface="Arial" charset="0"/>
              </a:rPr>
            </a:br>
            <a:r>
              <a:rPr lang="es-AR" sz="21100" b="1" dirty="0" smtClean="0">
                <a:solidFill>
                  <a:srgbClr val="0070C0"/>
                </a:solidFill>
                <a:latin typeface="Arial" charset="0"/>
              </a:rPr>
              <a:t/>
            </a:r>
            <a:br>
              <a:rPr lang="es-AR" sz="21100" b="1" dirty="0" smtClean="0">
                <a:solidFill>
                  <a:srgbClr val="0070C0"/>
                </a:solidFill>
                <a:latin typeface="Arial" charset="0"/>
              </a:rPr>
            </a:br>
            <a:r>
              <a:rPr lang="es-AR" b="1" dirty="0">
                <a:solidFill>
                  <a:srgbClr val="0070C0"/>
                </a:solidFill>
              </a:rPr>
              <a:t>Lo que se viene a Futuro...</a:t>
            </a:r>
            <a:br>
              <a:rPr lang="es-AR" b="1" dirty="0">
                <a:solidFill>
                  <a:srgbClr val="0070C0"/>
                </a:solidFill>
              </a:rPr>
            </a:br>
            <a:r>
              <a:rPr lang="es-AR" b="1" dirty="0">
                <a:solidFill>
                  <a:srgbClr val="0070C0"/>
                </a:solidFill>
              </a:rPr>
              <a:t>… cercano</a:t>
            </a:r>
            <a:br>
              <a:rPr lang="es-AR" b="1" dirty="0">
                <a:solidFill>
                  <a:srgbClr val="0070C0"/>
                </a:solidFill>
              </a:rPr>
            </a:br>
            <a:r>
              <a:rPr lang="es-AR" b="1" dirty="0">
                <a:solidFill>
                  <a:srgbClr val="C00000"/>
                </a:solidFill>
                <a:latin typeface="Arial" charset="0"/>
              </a:rPr>
              <a:t/>
            </a:r>
            <a:br>
              <a:rPr lang="es-AR" b="1" dirty="0">
                <a:solidFill>
                  <a:srgbClr val="C00000"/>
                </a:solidFill>
                <a:latin typeface="Arial" charset="0"/>
              </a:rPr>
            </a:b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266855" y="9573643"/>
            <a:ext cx="44430209" cy="26786976"/>
          </a:xfrm>
        </p:spPr>
        <p:txBody>
          <a:bodyPr>
            <a:normAutofit/>
          </a:bodyPr>
          <a:lstStyle/>
          <a:p>
            <a:pPr fontAlgn="base">
              <a:buFont typeface="Wingdings" pitchFamily="2" charset="2"/>
              <a:buChar char="ü"/>
            </a:pPr>
            <a:r>
              <a:rPr lang="es-AR" sz="21200" b="1" dirty="0" smtClean="0"/>
              <a:t>Módulo de </a:t>
            </a:r>
            <a:r>
              <a:rPr lang="es-AR" sz="21200" b="1" dirty="0"/>
              <a:t>novedades áulicas, que involucrará al </a:t>
            </a:r>
            <a:r>
              <a:rPr lang="es-AR" sz="21200" b="1" dirty="0" smtClean="0"/>
              <a:t>psicopedagogo </a:t>
            </a:r>
          </a:p>
          <a:p>
            <a:pPr fontAlgn="base">
              <a:buFont typeface="Wingdings" pitchFamily="2" charset="2"/>
              <a:buChar char="ü"/>
            </a:pPr>
            <a:endParaRPr lang="es-AR" sz="21200" b="1" dirty="0" smtClean="0"/>
          </a:p>
          <a:p>
            <a:pPr fontAlgn="base">
              <a:buFont typeface="Wingdings" pitchFamily="2" charset="2"/>
              <a:buChar char="ü"/>
            </a:pPr>
            <a:r>
              <a:rPr lang="es-AR" sz="21200" b="1" dirty="0" smtClean="0"/>
              <a:t>Control </a:t>
            </a:r>
            <a:r>
              <a:rPr lang="es-AR" sz="21200" b="1" dirty="0"/>
              <a:t>y planificación de clases =&gt; </a:t>
            </a:r>
            <a:r>
              <a:rPr lang="es-AR" sz="21200" b="1" dirty="0" smtClean="0"/>
              <a:t>Contenidos </a:t>
            </a:r>
            <a:r>
              <a:rPr lang="es-AR" sz="21200" b="1" dirty="0"/>
              <a:t>mínimos </a:t>
            </a:r>
            <a:r>
              <a:rPr lang="es-AR" sz="21200" b="1" dirty="0" smtClean="0"/>
              <a:t>exigidos</a:t>
            </a:r>
          </a:p>
          <a:p>
            <a:pPr fontAlgn="base">
              <a:buFont typeface="Wingdings" pitchFamily="2" charset="2"/>
              <a:buChar char="ü"/>
            </a:pPr>
            <a:endParaRPr lang="es-AR" sz="21200" b="1" dirty="0"/>
          </a:p>
          <a:p>
            <a:pPr fontAlgn="base">
              <a:buFont typeface="Wingdings" pitchFamily="2" charset="2"/>
              <a:buChar char="ü"/>
            </a:pPr>
            <a:r>
              <a:rPr lang="es-AR" sz="21200" b="1" dirty="0" smtClean="0"/>
              <a:t>Foro </a:t>
            </a:r>
            <a:r>
              <a:rPr lang="es-AR" sz="21200" b="1" dirty="0"/>
              <a:t>Interno integrado al sistema</a:t>
            </a:r>
          </a:p>
          <a:p>
            <a:pPr marL="0" indent="0" fontAlgn="base">
              <a:buNone/>
            </a:pPr>
            <a:endParaRPr lang="es-AR" sz="21200" b="1" dirty="0" smtClean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25943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94847" y="1724771"/>
            <a:ext cx="44430209" cy="6578249"/>
          </a:xfrm>
        </p:spPr>
        <p:txBody>
          <a:bodyPr>
            <a:normAutofit fontScale="90000"/>
          </a:bodyPr>
          <a:lstStyle/>
          <a:p>
            <a:r>
              <a:rPr lang="es-AR" b="1" dirty="0">
                <a:solidFill>
                  <a:srgbClr val="0070C0"/>
                </a:solidFill>
              </a:rPr>
              <a:t>Lo que se viene a Futuro...</a:t>
            </a:r>
            <a:br>
              <a:rPr lang="es-AR" b="1" dirty="0">
                <a:solidFill>
                  <a:srgbClr val="0070C0"/>
                </a:solidFill>
              </a:rPr>
            </a:br>
            <a:r>
              <a:rPr lang="es-AR" b="1" dirty="0">
                <a:solidFill>
                  <a:srgbClr val="0070C0"/>
                </a:solidFill>
              </a:rPr>
              <a:t>… cercano</a:t>
            </a:r>
            <a:endParaRPr lang="es-ES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266855" y="8781555"/>
            <a:ext cx="44430209" cy="2153039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s-AR" sz="21200" b="1" dirty="0" smtClean="0">
              <a:solidFill>
                <a:srgbClr val="C00000"/>
              </a:solidFill>
            </a:endParaRPr>
          </a:p>
          <a:p>
            <a:pPr fontAlgn="base">
              <a:buFont typeface="Wingdings" pitchFamily="2" charset="2"/>
              <a:buChar char="ü"/>
            </a:pPr>
            <a:r>
              <a:rPr lang="es-AR" sz="21200" b="1" dirty="0"/>
              <a:t>Sistema de </a:t>
            </a:r>
            <a:r>
              <a:rPr lang="es-AR" sz="21200" b="1" dirty="0" smtClean="0"/>
              <a:t>Encuestas</a:t>
            </a:r>
          </a:p>
          <a:p>
            <a:pPr marL="0" indent="0" fontAlgn="base">
              <a:buNone/>
            </a:pPr>
            <a:endParaRPr lang="es-AR" sz="21200" b="1" dirty="0"/>
          </a:p>
          <a:p>
            <a:pPr fontAlgn="base">
              <a:buFont typeface="Wingdings" pitchFamily="2" charset="2"/>
              <a:buChar char="ü"/>
            </a:pPr>
            <a:r>
              <a:rPr lang="es-AR" sz="21200" b="1" dirty="0" smtClean="0"/>
              <a:t>Mejoras en el seguimiento y resolución </a:t>
            </a:r>
            <a:r>
              <a:rPr lang="es-AR" sz="21200" b="1" smtClean="0"/>
              <a:t>de citaciones</a:t>
            </a:r>
            <a:endParaRPr lang="es-AR" sz="212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44374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330512" y="11444016"/>
            <a:ext cx="28639663" cy="21209700"/>
          </a:xfrm>
          <a:prstGeom prst="rect">
            <a:avLst/>
          </a:prstGeom>
          <a:noFill/>
        </p:spPr>
        <p:txBody>
          <a:bodyPr wrap="square" lIns="502720" tIns="251360" rIns="502720" bIns="251360" rtlCol="0">
            <a:normAutofit/>
          </a:bodyPr>
          <a:lstStyle/>
          <a:p>
            <a:pPr algn="ctr"/>
            <a:endParaRPr lang="es-ES" sz="39600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251199" y="12575152"/>
            <a:ext cx="33995524" cy="13272299"/>
          </a:xfrm>
        </p:spPr>
        <p:txBody>
          <a:bodyPr>
            <a:noAutofit/>
          </a:bodyPr>
          <a:lstStyle/>
          <a:p>
            <a:pPr algn="ctr"/>
            <a:r>
              <a:rPr lang="es-ES" sz="39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¿Porqué Elegir EDU</a:t>
            </a:r>
            <a:r>
              <a:rPr lang="es-ES" sz="396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@R</a:t>
            </a:r>
            <a:r>
              <a:rPr lang="es-ES" sz="39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396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2.0</a:t>
            </a:r>
            <a:r>
              <a:rPr lang="es-ES" sz="39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br>
              <a:rPr lang="es-ES" sz="39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s-AR" sz="39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84544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94847" y="-867517"/>
            <a:ext cx="44430209" cy="6287558"/>
          </a:xfrm>
        </p:spPr>
        <p:txBody>
          <a:bodyPr/>
          <a:lstStyle/>
          <a:p>
            <a:r>
              <a:rPr lang="es-AR" b="1" dirty="0" smtClean="0"/>
              <a:t>¿Porque elegir </a:t>
            </a:r>
            <a:r>
              <a:rPr lang="es-ES" b="1" dirty="0"/>
              <a:t>EDU</a:t>
            </a:r>
            <a:r>
              <a:rPr lang="es-ES" b="1" dirty="0">
                <a:solidFill>
                  <a:schemeClr val="tx2"/>
                </a:solidFill>
              </a:rPr>
              <a:t>@R</a:t>
            </a:r>
            <a:r>
              <a:rPr lang="es-ES" b="1" dirty="0"/>
              <a:t> </a:t>
            </a:r>
            <a:r>
              <a:rPr lang="es-ES" b="1" dirty="0" smtClean="0">
                <a:solidFill>
                  <a:schemeClr val="tx2"/>
                </a:solidFill>
              </a:rPr>
              <a:t>2.0 ?</a:t>
            </a:r>
            <a:endParaRPr lang="es-AR" b="1" dirty="0"/>
          </a:p>
        </p:txBody>
      </p:sp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3306915060"/>
              </p:ext>
            </p:extLst>
          </p:nvPr>
        </p:nvGraphicFramePr>
        <p:xfrm>
          <a:off x="3618783" y="5249742"/>
          <a:ext cx="45221024" cy="32475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12230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es-ES"/>
            </a:pPr>
            <a:r>
              <a:rPr lang="es-ES" sz="31700" dirty="0"/>
              <a:t>¿Preguntas?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321" y="12919599"/>
            <a:ext cx="22973452" cy="2287231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330512" y="11444016"/>
            <a:ext cx="28639663" cy="21209700"/>
          </a:xfrm>
          <a:prstGeom prst="rect">
            <a:avLst/>
          </a:prstGeom>
          <a:noFill/>
        </p:spPr>
        <p:txBody>
          <a:bodyPr wrap="square" lIns="502720" tIns="251360" rIns="502720" bIns="251360" rtlCol="0">
            <a:normAutofit/>
          </a:bodyPr>
          <a:lstStyle/>
          <a:p>
            <a:pPr algn="ctr"/>
            <a:endParaRPr lang="es-ES" sz="39600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s-ES" sz="39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Conclusión</a:t>
            </a:r>
            <a:br>
              <a:rPr lang="es-ES" sz="39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s-ES" sz="39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Sobre el </a:t>
            </a:r>
            <a:r>
              <a:rPr lang="es-ES" sz="396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PROYECTO</a:t>
            </a:r>
            <a: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s-AR" sz="39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4159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320916673"/>
              </p:ext>
            </p:extLst>
          </p:nvPr>
        </p:nvGraphicFramePr>
        <p:xfrm>
          <a:off x="4482879" y="6333283"/>
          <a:ext cx="44428936" cy="29523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718127" y="3865874"/>
            <a:ext cx="7045896" cy="704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6094" y="722095"/>
            <a:ext cx="44430209" cy="5323156"/>
          </a:xfrm>
        </p:spPr>
        <p:txBody>
          <a:bodyPr/>
          <a:lstStyle/>
          <a:p>
            <a:r>
              <a:rPr lang="es-AR" b="1" dirty="0" smtClean="0"/>
              <a:t>Lecciones Aprendidas</a:t>
            </a:r>
            <a:endParaRPr lang="es-AR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983" y="4240923"/>
            <a:ext cx="15657358" cy="11091099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9406759" y="22535083"/>
            <a:ext cx="9791376" cy="7343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14746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94847" y="-867517"/>
            <a:ext cx="44430209" cy="6287558"/>
          </a:xfrm>
        </p:spPr>
        <p:txBody>
          <a:bodyPr/>
          <a:lstStyle/>
          <a:p>
            <a:r>
              <a:rPr lang="es-AR" b="1" dirty="0" smtClean="0"/>
              <a:t>Lecciones Aprendidas</a:t>
            </a:r>
            <a:endParaRPr lang="es-AR" b="1" dirty="0"/>
          </a:p>
        </p:txBody>
      </p:sp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2852526979"/>
              </p:ext>
            </p:extLst>
          </p:nvPr>
        </p:nvGraphicFramePr>
        <p:xfrm>
          <a:off x="3618783" y="3668987"/>
          <a:ext cx="45221024" cy="32475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19655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5653231" y="18142595"/>
            <a:ext cx="23891716" cy="4820776"/>
          </a:xfrm>
        </p:spPr>
        <p:txBody>
          <a:bodyPr/>
          <a:lstStyle/>
          <a:p>
            <a:pPr>
              <a:defRPr lang="es-ES"/>
            </a:pPr>
            <a:r>
              <a:rPr lang="es-ES" dirty="0" smtClean="0"/>
              <a:t>Gracias!</a:t>
            </a:r>
            <a:endParaRPr lang="es-ES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569" y="16486011"/>
            <a:ext cx="22520008" cy="1991802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56193" y="-532462"/>
            <a:ext cx="44430209" cy="6287558"/>
          </a:xfrm>
        </p:spPr>
        <p:txBody>
          <a:bodyPr>
            <a:normAutofit/>
          </a:bodyPr>
          <a:lstStyle/>
          <a:p>
            <a:r>
              <a:rPr lang="es-ES" dirty="0" smtClean="0"/>
              <a:t>EQUIPO DE TRABAJO</a:t>
            </a:r>
            <a:endParaRPr lang="es-ES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292" y="6523391"/>
            <a:ext cx="15907618" cy="1590828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1007" y="6083878"/>
            <a:ext cx="13715503" cy="13716080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7475" y="24809869"/>
            <a:ext cx="16121100" cy="12295208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372" y="23376578"/>
            <a:ext cx="13715503" cy="13716080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5609638" y="4146727"/>
            <a:ext cx="21207306" cy="3216375"/>
          </a:xfrm>
          <a:prstGeom prst="rect">
            <a:avLst/>
          </a:prstGeom>
          <a:noFill/>
        </p:spPr>
        <p:txBody>
          <a:bodyPr wrap="none" lIns="502032" tIns="251013" rIns="502032" bIns="251013" rtlCol="0">
            <a:spAutoFit/>
          </a:bodyPr>
          <a:lstStyle/>
          <a:p>
            <a:r>
              <a:rPr lang="es-AR" sz="17600" dirty="0">
                <a:solidFill>
                  <a:schemeClr val="accent6"/>
                </a:solidFill>
                <a:latin typeface="Berlin Sans FB Demi" pitchFamily="34" charset="0"/>
              </a:rPr>
              <a:t>María Belén BAZAN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9902303" y="3810500"/>
            <a:ext cx="19999293" cy="3216375"/>
          </a:xfrm>
          <a:prstGeom prst="rect">
            <a:avLst/>
          </a:prstGeom>
          <a:noFill/>
        </p:spPr>
        <p:txBody>
          <a:bodyPr wrap="none" lIns="502032" tIns="251013" rIns="502032" bIns="251013" rtlCol="0">
            <a:spAutoFit/>
          </a:bodyPr>
          <a:lstStyle/>
          <a:p>
            <a:r>
              <a:rPr lang="es-AR" sz="17600" dirty="0">
                <a:solidFill>
                  <a:schemeClr val="accent6"/>
                </a:solidFill>
                <a:latin typeface="Berlin Sans FB Demi" pitchFamily="34" charset="0"/>
              </a:rPr>
              <a:t>Laura PASTORINO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5740583" y="21179486"/>
            <a:ext cx="20307909" cy="3216375"/>
          </a:xfrm>
          <a:prstGeom prst="rect">
            <a:avLst/>
          </a:prstGeom>
          <a:noFill/>
        </p:spPr>
        <p:txBody>
          <a:bodyPr wrap="none" lIns="502032" tIns="251013" rIns="502032" bIns="251013" rtlCol="0">
            <a:spAutoFit/>
          </a:bodyPr>
          <a:lstStyle/>
          <a:p>
            <a:r>
              <a:rPr lang="es-AR" sz="17600" dirty="0">
                <a:solidFill>
                  <a:schemeClr val="accent6"/>
                </a:solidFill>
                <a:latin typeface="Berlin Sans FB Demi" pitchFamily="34" charset="0"/>
              </a:rPr>
              <a:t>Pablo NICOLIELLO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30033264" y="20843259"/>
            <a:ext cx="17468632" cy="3216375"/>
          </a:xfrm>
          <a:prstGeom prst="rect">
            <a:avLst/>
          </a:prstGeom>
          <a:noFill/>
        </p:spPr>
        <p:txBody>
          <a:bodyPr wrap="none" lIns="502032" tIns="251013" rIns="502032" bIns="251013" rtlCol="0">
            <a:spAutoFit/>
          </a:bodyPr>
          <a:lstStyle/>
          <a:p>
            <a:r>
              <a:rPr lang="es-AR" sz="17600" dirty="0">
                <a:solidFill>
                  <a:schemeClr val="accent6"/>
                </a:solidFill>
                <a:latin typeface="Berlin Sans FB Demi" pitchFamily="34" charset="0"/>
              </a:rPr>
              <a:t>Martín HERRÁN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35149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lowchart: Process 86"/>
          <p:cNvSpPr/>
          <p:nvPr/>
        </p:nvSpPr>
        <p:spPr>
          <a:xfrm>
            <a:off x="5448988" y="6706729"/>
            <a:ext cx="10059670" cy="7125899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5" name="Flowchart: Process 174"/>
          <p:cNvSpPr/>
          <p:nvPr/>
        </p:nvSpPr>
        <p:spPr>
          <a:xfrm>
            <a:off x="39819546" y="15928481"/>
            <a:ext cx="8400523" cy="628755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4" name="Flowchart: Process 173"/>
          <p:cNvSpPr/>
          <p:nvPr/>
        </p:nvSpPr>
        <p:spPr>
          <a:xfrm>
            <a:off x="42334444" y="2095853"/>
            <a:ext cx="7125600" cy="544921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3" name="Flowchart: Process 172"/>
          <p:cNvSpPr/>
          <p:nvPr/>
        </p:nvSpPr>
        <p:spPr>
          <a:xfrm>
            <a:off x="32693928" y="29761109"/>
            <a:ext cx="8802211" cy="670672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2" name="Flowchart: Process 171"/>
          <p:cNvSpPr/>
          <p:nvPr/>
        </p:nvSpPr>
        <p:spPr>
          <a:xfrm>
            <a:off x="14670352" y="20958528"/>
            <a:ext cx="8802211" cy="670672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1" name="Flowchart: Process 170"/>
          <p:cNvSpPr/>
          <p:nvPr/>
        </p:nvSpPr>
        <p:spPr>
          <a:xfrm>
            <a:off x="31436469" y="18862675"/>
            <a:ext cx="5029835" cy="377253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0" name="Flowchart: Process 169"/>
          <p:cNvSpPr/>
          <p:nvPr/>
        </p:nvSpPr>
        <p:spPr>
          <a:xfrm>
            <a:off x="24730041" y="2095853"/>
            <a:ext cx="11718817" cy="880258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69" name="Flowchart: Process 168"/>
          <p:cNvSpPr/>
          <p:nvPr/>
        </p:nvSpPr>
        <p:spPr>
          <a:xfrm>
            <a:off x="1676612" y="27665257"/>
            <a:ext cx="10059670" cy="754507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68" name="Flowchart: Process 167"/>
          <p:cNvSpPr/>
          <p:nvPr/>
        </p:nvSpPr>
        <p:spPr>
          <a:xfrm>
            <a:off x="4191529" y="13832628"/>
            <a:ext cx="3772376" cy="293419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66" name="Flowchart: Process 165"/>
          <p:cNvSpPr/>
          <p:nvPr/>
        </p:nvSpPr>
        <p:spPr>
          <a:xfrm>
            <a:off x="9221364" y="0"/>
            <a:ext cx="9221364" cy="670672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rot="5400000">
            <a:off x="6501176" y="15304093"/>
            <a:ext cx="2934194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7972202" y="10470534"/>
            <a:ext cx="20949798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508658" y="10898435"/>
            <a:ext cx="20957646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22642419" y="15919751"/>
            <a:ext cx="27656527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>
            <a:off x="20957646" y="2095853"/>
            <a:ext cx="17604423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25572448" y="16762455"/>
            <a:ext cx="11736776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3472564" y="12575117"/>
            <a:ext cx="12993740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19285173" y="5444850"/>
            <a:ext cx="10898434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6496534" y="24931918"/>
            <a:ext cx="16356382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14045593" y="20325404"/>
            <a:ext cx="18862675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0800000">
            <a:off x="4191529" y="16766822"/>
            <a:ext cx="14251199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>
            <a:off x="14670352" y="20958528"/>
            <a:ext cx="16766117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0800000">
            <a:off x="23472563" y="18862675"/>
            <a:ext cx="16346964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25363075" y="19906234"/>
            <a:ext cx="2095853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>
            <a:off x="1676612" y="27665257"/>
            <a:ext cx="28083245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29759857" y="22635210"/>
            <a:ext cx="6715182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 flipH="1" flipV="1">
            <a:off x="25362934" y="25355451"/>
            <a:ext cx="8802582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>
            <a:off x="1890406" y="10265311"/>
            <a:ext cx="7125899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>
            <a:off x="10478617" y="11736790"/>
            <a:ext cx="10060093" cy="174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0800000">
            <a:off x="0" y="13832629"/>
            <a:ext cx="15517393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0800000">
            <a:off x="0" y="6706729"/>
            <a:ext cx="24730022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>
            <a:off x="-2510691" y="3348997"/>
            <a:ext cx="6706729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0" y="2095853"/>
            <a:ext cx="838306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>
            <a:off x="-4396994" y="31643009"/>
            <a:ext cx="12155946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10800000" flipV="1">
            <a:off x="0" y="25569404"/>
            <a:ext cx="419152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0800000">
            <a:off x="21795952" y="29761110"/>
            <a:ext cx="19700187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>
            <a:off x="16765919" y="32686574"/>
            <a:ext cx="10068823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5400000">
            <a:off x="35208594" y="31429062"/>
            <a:ext cx="12583847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0800000">
            <a:off x="11736282" y="33114474"/>
            <a:ext cx="14251199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10800000" flipV="1">
            <a:off x="25987481" y="36467839"/>
            <a:ext cx="24310869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10800000" flipV="1">
            <a:off x="36466304" y="7545070"/>
            <a:ext cx="12993740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10800000" flipV="1">
            <a:off x="36466304" y="25150234"/>
            <a:ext cx="13832046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5400000">
            <a:off x="30606563" y="7964241"/>
            <a:ext cx="15919746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6466304" y="15928481"/>
            <a:ext cx="11736282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10800000">
            <a:off x="36466304" y="3772535"/>
            <a:ext cx="5868141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5400000">
            <a:off x="38566277" y="3768168"/>
            <a:ext cx="7545070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10800000">
            <a:off x="42334445" y="2095853"/>
            <a:ext cx="7963905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>
            <a:off x="22009728" y="33738862"/>
            <a:ext cx="7964241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10800000">
            <a:off x="0" y="35210327"/>
            <a:ext cx="11736282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5400000">
            <a:off x="6710603" y="32690936"/>
            <a:ext cx="10060093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6" name="TextBox 143"/>
          <p:cNvSpPr txBox="1">
            <a:spLocks noChangeArrowheads="1"/>
          </p:cNvSpPr>
          <p:nvPr/>
        </p:nvSpPr>
        <p:spPr bwMode="auto">
          <a:xfrm>
            <a:off x="5868141" y="7545086"/>
            <a:ext cx="9221364" cy="1946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02296" tIns="251145" rIns="502296" bIns="251145">
            <a:spAutoFit/>
          </a:bodyPr>
          <a:lstStyle/>
          <a:p>
            <a:pPr algn="ctr">
              <a:defRPr/>
            </a:pPr>
            <a:r>
              <a:rPr lang="es-ES" sz="9400" b="1" dirty="0" smtClean="0"/>
              <a:t>EDU</a:t>
            </a:r>
            <a:r>
              <a:rPr lang="es-ES" sz="9400" b="1" dirty="0" smtClean="0">
                <a:solidFill>
                  <a:schemeClr val="bg1"/>
                </a:solidFill>
              </a:rPr>
              <a:t>@</a:t>
            </a:r>
            <a:r>
              <a:rPr lang="es-ES" sz="9400" b="1" dirty="0" smtClean="0"/>
              <a:t>R </a:t>
            </a:r>
            <a:r>
              <a:rPr lang="es-ES" sz="9400" b="1" dirty="0" smtClean="0">
                <a:solidFill>
                  <a:schemeClr val="bg1"/>
                </a:solidFill>
              </a:rPr>
              <a:t>2.0</a:t>
            </a:r>
            <a:endParaRPr lang="en-US" dirty="0">
              <a:solidFill>
                <a:schemeClr val="bg1"/>
              </a:solidFill>
              <a:latin typeface="Calibri"/>
              <a:cs typeface="+mn-cs"/>
            </a:endParaRPr>
          </a:p>
        </p:txBody>
      </p:sp>
      <p:sp>
        <p:nvSpPr>
          <p:cNvPr id="157" name="ContentBox1" descr="1"/>
          <p:cNvSpPr/>
          <p:nvPr/>
        </p:nvSpPr>
        <p:spPr>
          <a:xfrm>
            <a:off x="9221369" y="0"/>
            <a:ext cx="9221364" cy="6706729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r>
              <a:rPr lang="en-US" sz="2400" dirty="0" smtClean="0">
                <a:solidFill>
                  <a:prstClr val="white"/>
                </a:solidFill>
              </a:rPr>
              <a:t>Introducción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58" name="ContentBox2" descr="2"/>
          <p:cNvSpPr/>
          <p:nvPr/>
        </p:nvSpPr>
        <p:spPr>
          <a:xfrm>
            <a:off x="24730025" y="2095853"/>
            <a:ext cx="11736282" cy="8802582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r>
              <a:rPr lang="es-AR" sz="2400" dirty="0" smtClean="0">
                <a:solidFill>
                  <a:prstClr val="white"/>
                </a:solidFill>
              </a:rPr>
              <a:t>Situación</a:t>
            </a:r>
            <a:r>
              <a:rPr lang="en-US" sz="2400" dirty="0" smtClean="0">
                <a:solidFill>
                  <a:prstClr val="white"/>
                </a:solidFill>
              </a:rPr>
              <a:t> Actual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59" name="ContentBox3" descr="3"/>
          <p:cNvSpPr/>
          <p:nvPr/>
        </p:nvSpPr>
        <p:spPr>
          <a:xfrm>
            <a:off x="42334445" y="2095853"/>
            <a:ext cx="7125600" cy="5449217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r>
              <a:rPr lang="en-US" sz="2400" dirty="0" smtClean="0">
                <a:solidFill>
                  <a:prstClr val="white"/>
                </a:solidFill>
              </a:rPr>
              <a:t>Sumario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0" name="ContentBox4" descr="4"/>
          <p:cNvSpPr/>
          <p:nvPr/>
        </p:nvSpPr>
        <p:spPr>
          <a:xfrm>
            <a:off x="39819523" y="15928481"/>
            <a:ext cx="8383058" cy="6287558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r>
              <a:rPr lang="en-US" sz="2400" dirty="0" smtClean="0">
                <a:solidFill>
                  <a:prstClr val="white"/>
                </a:solidFill>
              </a:rPr>
              <a:t>Unused Section Space 1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1" name="ContentBox5" descr="5"/>
          <p:cNvSpPr/>
          <p:nvPr/>
        </p:nvSpPr>
        <p:spPr>
          <a:xfrm>
            <a:off x="31436469" y="18862675"/>
            <a:ext cx="5029835" cy="3772535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r>
              <a:rPr lang="en-US" sz="2400" dirty="0" smtClean="0">
                <a:solidFill>
                  <a:prstClr val="white"/>
                </a:solidFill>
              </a:rPr>
              <a:t>Unused Section Space 2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2" name="ContentBox6" descr="6"/>
          <p:cNvSpPr/>
          <p:nvPr/>
        </p:nvSpPr>
        <p:spPr>
          <a:xfrm>
            <a:off x="32693930" y="29761109"/>
            <a:ext cx="8802211" cy="6706729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r>
              <a:rPr lang="en-US" sz="2400" dirty="0" smtClean="0">
                <a:solidFill>
                  <a:prstClr val="white"/>
                </a:solidFill>
              </a:rPr>
              <a:t>Unused Section Space 3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3" name="ContentBox7" descr="7"/>
          <p:cNvSpPr/>
          <p:nvPr/>
        </p:nvSpPr>
        <p:spPr>
          <a:xfrm>
            <a:off x="14670351" y="20958528"/>
            <a:ext cx="8802211" cy="6706729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r>
              <a:rPr lang="en-US" sz="2400" dirty="0" smtClean="0">
                <a:solidFill>
                  <a:prstClr val="white"/>
                </a:solidFill>
              </a:rPr>
              <a:t>Unused Section Space 4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4" name="ContentBox8" descr="8"/>
          <p:cNvSpPr/>
          <p:nvPr/>
        </p:nvSpPr>
        <p:spPr>
          <a:xfrm>
            <a:off x="1676611" y="27665257"/>
            <a:ext cx="10059670" cy="7545070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r>
              <a:rPr lang="en-US" sz="2400" dirty="0" smtClean="0">
                <a:solidFill>
                  <a:prstClr val="white"/>
                </a:solidFill>
              </a:rPr>
              <a:t>Unused Section Space 5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5" name="ContentBox9" descr="9"/>
          <p:cNvSpPr/>
          <p:nvPr/>
        </p:nvSpPr>
        <p:spPr>
          <a:xfrm>
            <a:off x="4191530" y="13832628"/>
            <a:ext cx="3772376" cy="2934194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r>
              <a:rPr lang="en-US" sz="2400" dirty="0" smtClean="0">
                <a:solidFill>
                  <a:prstClr val="white"/>
                </a:solidFill>
              </a:rPr>
              <a:t>Unused Section Space 6</a:t>
            </a:r>
            <a:endParaRPr lang="en-US" sz="2400" dirty="0">
              <a:solidFill>
                <a:prstClr val="white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rot="5400000">
            <a:off x="17608649" y="3348997"/>
            <a:ext cx="6706729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 flipH="1" flipV="1">
            <a:off x="29349307" y="33105744"/>
            <a:ext cx="6697999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5400000">
            <a:off x="35217386" y="20539357"/>
            <a:ext cx="9213017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5400000">
            <a:off x="40875836" y="14880555"/>
            <a:ext cx="14662234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39819527" y="22216040"/>
            <a:ext cx="10478823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5400000">
            <a:off x="45901462" y="5654435"/>
            <a:ext cx="7125899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10800000">
            <a:off x="48202585" y="9221752"/>
            <a:ext cx="2095765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5400000">
            <a:off x="-2720417" y="20744575"/>
            <a:ext cx="13832628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rot="5400000">
            <a:off x="5872367" y="3348997"/>
            <a:ext cx="6706729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>
            <a:off x="42967409" y="28289645"/>
            <a:ext cx="6287558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10800000">
            <a:off x="41496139" y="31437792"/>
            <a:ext cx="8802211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345928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sz="21800" b="1" dirty="0">
                <a:solidFill>
                  <a:srgbClr val="0070C0"/>
                </a:solidFill>
              </a:rPr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191529" y="8781774"/>
            <a:ext cx="44430209" cy="24626518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s-AR" b="1" dirty="0" smtClean="0">
                <a:solidFill>
                  <a:srgbClr val="000000"/>
                </a:solidFill>
              </a:rPr>
              <a:t>Introducción </a:t>
            </a:r>
            <a:endParaRPr lang="es-AR" b="1" dirty="0" smtClean="0"/>
          </a:p>
          <a:p>
            <a:pPr>
              <a:lnSpc>
                <a:spcPct val="95000"/>
              </a:lnSpc>
            </a:pPr>
            <a:r>
              <a:rPr lang="es-AR" b="1" dirty="0" smtClean="0">
                <a:solidFill>
                  <a:srgbClr val="000000"/>
                </a:solidFill>
              </a:rPr>
              <a:t>Demostración</a:t>
            </a:r>
            <a:endParaRPr lang="es-AR" b="1" dirty="0" smtClean="0"/>
          </a:p>
          <a:p>
            <a:pPr>
              <a:lnSpc>
                <a:spcPct val="95000"/>
              </a:lnSpc>
            </a:pPr>
            <a:r>
              <a:rPr lang="es-AR" b="1" dirty="0" smtClean="0">
                <a:solidFill>
                  <a:srgbClr val="000000"/>
                </a:solidFill>
              </a:rPr>
              <a:t>Tecnología e Infraestructura</a:t>
            </a:r>
          </a:p>
          <a:p>
            <a:pPr>
              <a:lnSpc>
                <a:spcPct val="95000"/>
              </a:lnSpc>
            </a:pPr>
            <a:r>
              <a:rPr lang="es-AR" b="1" dirty="0" smtClean="0">
                <a:solidFill>
                  <a:srgbClr val="000000"/>
                </a:solidFill>
              </a:rPr>
              <a:t>Lo que viene a Futuro</a:t>
            </a:r>
          </a:p>
          <a:p>
            <a:pPr>
              <a:lnSpc>
                <a:spcPct val="95000"/>
              </a:lnSpc>
            </a:pPr>
            <a:r>
              <a:rPr lang="es-AR" b="1" dirty="0" smtClean="0">
                <a:solidFill>
                  <a:srgbClr val="000000"/>
                </a:solidFill>
              </a:rPr>
              <a:t>¿Porqué EDU@R 2.0?</a:t>
            </a:r>
          </a:p>
          <a:p>
            <a:pPr>
              <a:lnSpc>
                <a:spcPct val="95000"/>
              </a:lnSpc>
            </a:pPr>
            <a:r>
              <a:rPr lang="es-AR" b="1" dirty="0" smtClean="0">
                <a:solidFill>
                  <a:srgbClr val="000000"/>
                </a:solidFill>
              </a:rPr>
              <a:t>Preguntas</a:t>
            </a:r>
          </a:p>
          <a:p>
            <a:pPr>
              <a:lnSpc>
                <a:spcPct val="95000"/>
              </a:lnSpc>
            </a:pPr>
            <a:endParaRPr lang="es-AR" dirty="0">
              <a:solidFill>
                <a:srgbClr val="000000"/>
              </a:solidFill>
              <a:latin typeface="Arial" charset="0"/>
            </a:endParaRPr>
          </a:p>
          <a:p>
            <a:pPr marL="0" indent="0">
              <a:lnSpc>
                <a:spcPct val="95000"/>
              </a:lnSpc>
              <a:buNone/>
            </a:pPr>
            <a:endParaRPr lang="es-AR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8007" y="15694323"/>
            <a:ext cx="16313058" cy="133660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34396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3599" y="-7276229"/>
            <a:ext cx="42716534" cy="491368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47175" y="16773698"/>
            <a:ext cx="39858944" cy="20951652"/>
          </a:xfrm>
          <a:prstGeom prst="rect">
            <a:avLst/>
          </a:prstGeom>
          <a:noFill/>
        </p:spPr>
        <p:txBody>
          <a:bodyPr wrap="square" lIns="502032" tIns="251013" rIns="502032" bIns="251013" rtlCol="0">
            <a:normAutofit/>
          </a:bodyPr>
          <a:lstStyle/>
          <a:p>
            <a:r>
              <a:rPr lang="es-ES" sz="39600" dirty="0" smtClean="0">
                <a:solidFill>
                  <a:prstClr val="black"/>
                </a:solidFill>
              </a:rPr>
              <a:t>Introducción</a:t>
            </a:r>
            <a:endParaRPr lang="es-ES" sz="39600" dirty="0">
              <a:solidFill>
                <a:prstClr val="black"/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7457" y="20438525"/>
            <a:ext cx="21047593" cy="1576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606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sz="21800" b="1" dirty="0">
                <a:solidFill>
                  <a:srgbClr val="0070C0"/>
                </a:solidFill>
              </a:rPr>
              <a:t>INTRODUCCIÓN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191529" y="8781773"/>
            <a:ext cx="44430209" cy="24410493"/>
          </a:xfrm>
        </p:spPr>
        <p:txBody>
          <a:bodyPr>
            <a:normAutofit lnSpcReduction="10000"/>
          </a:bodyPr>
          <a:lstStyle/>
          <a:p>
            <a:pPr>
              <a:lnSpc>
                <a:spcPct val="95000"/>
              </a:lnSpc>
            </a:pPr>
            <a:r>
              <a:rPr lang="es-AR" b="1" dirty="0" smtClean="0">
                <a:solidFill>
                  <a:schemeClr val="tx2"/>
                </a:solidFill>
              </a:rPr>
              <a:t>Falencias del sistema educativo: </a:t>
            </a:r>
            <a:endParaRPr lang="es-AR" b="1" dirty="0" smtClean="0">
              <a:solidFill>
                <a:schemeClr val="tx2"/>
              </a:solidFill>
            </a:endParaRPr>
          </a:p>
          <a:p>
            <a:pPr lvl="1">
              <a:lnSpc>
                <a:spcPct val="95000"/>
              </a:lnSpc>
            </a:pPr>
            <a:r>
              <a:rPr lang="es-AR" dirty="0" smtClean="0">
                <a:solidFill>
                  <a:srgbClr val="000000"/>
                </a:solidFill>
              </a:rPr>
              <a:t>Comunicación entre las partes</a:t>
            </a:r>
            <a:endParaRPr lang="es-AR" dirty="0">
              <a:solidFill>
                <a:srgbClr val="000000"/>
              </a:solidFill>
            </a:endParaRPr>
          </a:p>
          <a:p>
            <a:pPr lvl="1">
              <a:lnSpc>
                <a:spcPct val="95000"/>
              </a:lnSpc>
            </a:pPr>
            <a:r>
              <a:rPr lang="es-AR" dirty="0" smtClean="0">
                <a:solidFill>
                  <a:srgbClr val="000000"/>
                </a:solidFill>
              </a:rPr>
              <a:t>Disponibilidad de la información</a:t>
            </a:r>
            <a:endParaRPr lang="es-AR" dirty="0" smtClean="0">
              <a:solidFill>
                <a:srgbClr val="000000"/>
              </a:solidFill>
            </a:endParaRPr>
          </a:p>
          <a:p>
            <a:pPr lvl="1">
              <a:lnSpc>
                <a:spcPct val="95000"/>
              </a:lnSpc>
            </a:pPr>
            <a:endParaRPr lang="es-AR" dirty="0" smtClean="0">
              <a:solidFill>
                <a:srgbClr val="000000"/>
              </a:solidFill>
            </a:endParaRPr>
          </a:p>
          <a:p>
            <a:pPr>
              <a:lnSpc>
                <a:spcPct val="95000"/>
              </a:lnSpc>
            </a:pPr>
            <a:r>
              <a:rPr lang="es-AR" b="1" dirty="0" smtClean="0">
                <a:solidFill>
                  <a:schemeClr val="tx2"/>
                </a:solidFill>
              </a:rPr>
              <a:t>Proponemos:</a:t>
            </a:r>
            <a:endParaRPr lang="es-AR" b="1" dirty="0">
              <a:solidFill>
                <a:schemeClr val="tx2"/>
              </a:solidFill>
            </a:endParaRPr>
          </a:p>
          <a:p>
            <a:pPr lvl="1">
              <a:lnSpc>
                <a:spcPct val="95000"/>
              </a:lnSpc>
            </a:pPr>
            <a:r>
              <a:rPr lang="es-AR" dirty="0">
                <a:solidFill>
                  <a:srgbClr val="000000"/>
                </a:solidFill>
              </a:rPr>
              <a:t>Mejorar la Comunicación.</a:t>
            </a:r>
          </a:p>
          <a:p>
            <a:pPr lvl="1">
              <a:lnSpc>
                <a:spcPct val="95000"/>
              </a:lnSpc>
            </a:pPr>
            <a:r>
              <a:rPr lang="es-AR" dirty="0" smtClean="0">
                <a:solidFill>
                  <a:srgbClr val="000000"/>
                </a:solidFill>
              </a:rPr>
              <a:t>Mejorar la </a:t>
            </a:r>
            <a:r>
              <a:rPr lang="es-AR" dirty="0">
                <a:solidFill>
                  <a:srgbClr val="000000"/>
                </a:solidFill>
              </a:rPr>
              <a:t>Gestión.</a:t>
            </a:r>
          </a:p>
          <a:p>
            <a:pPr lvl="1">
              <a:lnSpc>
                <a:spcPct val="95000"/>
              </a:lnSpc>
            </a:pPr>
            <a:r>
              <a:rPr lang="es-AR" dirty="0" smtClean="0">
                <a:solidFill>
                  <a:srgbClr val="000000"/>
                </a:solidFill>
              </a:rPr>
              <a:t>Utilización </a:t>
            </a:r>
            <a:r>
              <a:rPr lang="es-AR" dirty="0">
                <a:solidFill>
                  <a:srgbClr val="000000"/>
                </a:solidFill>
              </a:rPr>
              <a:t>de </a:t>
            </a:r>
            <a:r>
              <a:rPr lang="es-AR" dirty="0" smtClean="0">
                <a:solidFill>
                  <a:srgbClr val="000000"/>
                </a:solidFill>
              </a:rPr>
              <a:t>información en </a:t>
            </a:r>
            <a:r>
              <a:rPr lang="es-AR" dirty="0">
                <a:solidFill>
                  <a:srgbClr val="000000"/>
                </a:solidFill>
              </a:rPr>
              <a:t>pos de la mejora educativa.</a:t>
            </a:r>
            <a:endParaRPr lang="es-AR" dirty="0" smtClean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34047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sz="21800" b="1" dirty="0" smtClean="0">
                <a:solidFill>
                  <a:srgbClr val="0070C0"/>
                </a:solidFill>
              </a:rPr>
              <a:t>INTRODUCCIÓN (continuación)</a:t>
            </a:r>
            <a:endParaRPr lang="es-ES" sz="21800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191529" y="8781773"/>
            <a:ext cx="44430209" cy="27650853"/>
          </a:xfrm>
        </p:spPr>
        <p:txBody>
          <a:bodyPr>
            <a:normAutofit/>
          </a:bodyPr>
          <a:lstStyle/>
          <a:p>
            <a:r>
              <a:rPr lang="es-AR" sz="19000" b="1" dirty="0">
                <a:solidFill>
                  <a:schemeClr val="tx2"/>
                </a:solidFill>
              </a:rPr>
              <a:t>Surge </a:t>
            </a:r>
            <a:r>
              <a:rPr lang="es-ES" sz="19000" b="1" dirty="0"/>
              <a:t>EDU</a:t>
            </a:r>
            <a:r>
              <a:rPr lang="es-ES" sz="19000" b="1" dirty="0">
                <a:solidFill>
                  <a:schemeClr val="tx2"/>
                </a:solidFill>
              </a:rPr>
              <a:t>@R 2.0:</a:t>
            </a:r>
            <a:endParaRPr lang="es-AR" sz="19000" b="1" dirty="0">
              <a:solidFill>
                <a:schemeClr val="tx2"/>
              </a:solidFill>
            </a:endParaRPr>
          </a:p>
          <a:p>
            <a:pPr lvl="1">
              <a:lnSpc>
                <a:spcPct val="95000"/>
              </a:lnSpc>
              <a:buFont typeface="Wingdings" pitchFamily="2" charset="2"/>
              <a:buChar char="ü"/>
            </a:pPr>
            <a:r>
              <a:rPr lang="es-AR" dirty="0" smtClean="0">
                <a:solidFill>
                  <a:srgbClr val="000000"/>
                </a:solidFill>
              </a:rPr>
              <a:t>Módulos: </a:t>
            </a:r>
          </a:p>
          <a:p>
            <a:pPr lvl="2">
              <a:lnSpc>
                <a:spcPct val="95000"/>
              </a:lnSpc>
              <a:buFont typeface="Wingdings" pitchFamily="2" charset="2"/>
              <a:buChar char="ü"/>
            </a:pPr>
            <a:r>
              <a:rPr lang="es-AR" dirty="0">
                <a:solidFill>
                  <a:srgbClr val="000000"/>
                </a:solidFill>
              </a:rPr>
              <a:t>Agenda de </a:t>
            </a:r>
            <a:r>
              <a:rPr lang="es-AR" dirty="0" smtClean="0">
                <a:solidFill>
                  <a:srgbClr val="000000"/>
                </a:solidFill>
              </a:rPr>
              <a:t>Actividades</a:t>
            </a:r>
          </a:p>
          <a:p>
            <a:pPr lvl="2">
              <a:lnSpc>
                <a:spcPct val="95000"/>
              </a:lnSpc>
              <a:buFont typeface="Wingdings" pitchFamily="2" charset="2"/>
              <a:buChar char="ü"/>
            </a:pPr>
            <a:r>
              <a:rPr lang="es-AR" dirty="0" smtClean="0">
                <a:solidFill>
                  <a:srgbClr val="000000"/>
                </a:solidFill>
              </a:rPr>
              <a:t>Comunicación</a:t>
            </a:r>
          </a:p>
          <a:p>
            <a:pPr lvl="2">
              <a:lnSpc>
                <a:spcPct val="95000"/>
              </a:lnSpc>
              <a:buFont typeface="Wingdings" pitchFamily="2" charset="2"/>
              <a:buChar char="ü"/>
            </a:pPr>
            <a:r>
              <a:rPr lang="es-AR" dirty="0">
                <a:solidFill>
                  <a:srgbClr val="000000"/>
                </a:solidFill>
              </a:rPr>
              <a:t>Foro Privado y Novedades </a:t>
            </a:r>
            <a:r>
              <a:rPr lang="es-AR" dirty="0" smtClean="0">
                <a:solidFill>
                  <a:srgbClr val="000000"/>
                </a:solidFill>
              </a:rPr>
              <a:t>Áulicas</a:t>
            </a:r>
            <a:endParaRPr lang="es-AR" dirty="0">
              <a:solidFill>
                <a:srgbClr val="000000"/>
              </a:solidFill>
            </a:endParaRPr>
          </a:p>
          <a:p>
            <a:pPr lvl="2">
              <a:lnSpc>
                <a:spcPct val="95000"/>
              </a:lnSpc>
              <a:buFont typeface="Wingdings" pitchFamily="2" charset="2"/>
              <a:buChar char="ü"/>
            </a:pPr>
            <a:r>
              <a:rPr lang="es-AR" dirty="0" smtClean="0">
                <a:solidFill>
                  <a:srgbClr val="000000"/>
                </a:solidFill>
              </a:rPr>
              <a:t>Gestión </a:t>
            </a:r>
            <a:r>
              <a:rPr lang="es-AR" dirty="0">
                <a:solidFill>
                  <a:srgbClr val="000000"/>
                </a:solidFill>
              </a:rPr>
              <a:t>de Usuarios</a:t>
            </a:r>
          </a:p>
          <a:p>
            <a:pPr lvl="2">
              <a:lnSpc>
                <a:spcPct val="95000"/>
              </a:lnSpc>
              <a:buFont typeface="Wingdings" pitchFamily="2" charset="2"/>
              <a:buChar char="ü"/>
            </a:pPr>
            <a:r>
              <a:rPr lang="es-AR" dirty="0">
                <a:solidFill>
                  <a:srgbClr val="000000"/>
                </a:solidFill>
              </a:rPr>
              <a:t>Importación de </a:t>
            </a:r>
            <a:r>
              <a:rPr lang="es-AR" dirty="0" smtClean="0">
                <a:solidFill>
                  <a:srgbClr val="000000"/>
                </a:solidFill>
              </a:rPr>
              <a:t>Datos</a:t>
            </a:r>
          </a:p>
          <a:p>
            <a:pPr lvl="2">
              <a:lnSpc>
                <a:spcPct val="95000"/>
              </a:lnSpc>
              <a:buFont typeface="Wingdings" pitchFamily="2" charset="2"/>
              <a:buChar char="ü"/>
            </a:pPr>
            <a:r>
              <a:rPr lang="es-AR" dirty="0" smtClean="0">
                <a:solidFill>
                  <a:srgbClr val="000000"/>
                </a:solidFill>
              </a:rPr>
              <a:t>Información Académica de Alumnos</a:t>
            </a:r>
            <a:endParaRPr lang="es-AR" dirty="0">
              <a:solidFill>
                <a:srgbClr val="000000"/>
              </a:solidFill>
            </a:endParaRPr>
          </a:p>
          <a:p>
            <a:pPr lvl="2">
              <a:lnSpc>
                <a:spcPct val="95000"/>
              </a:lnSpc>
              <a:buFont typeface="Wingdings" pitchFamily="2" charset="2"/>
              <a:buChar char="ü"/>
            </a:pPr>
            <a:r>
              <a:rPr lang="es-AR" dirty="0" smtClean="0">
                <a:solidFill>
                  <a:srgbClr val="000000"/>
                </a:solidFill>
              </a:rPr>
              <a:t>Planificación de Clases</a:t>
            </a:r>
            <a:endParaRPr lang="es-AR" dirty="0">
              <a:solidFill>
                <a:srgbClr val="000000"/>
              </a:solidFill>
            </a:endParaRPr>
          </a:p>
          <a:p>
            <a:pPr lvl="2">
              <a:lnSpc>
                <a:spcPct val="95000"/>
              </a:lnSpc>
              <a:buFont typeface="Wingdings" pitchFamily="2" charset="2"/>
              <a:buChar char="ü"/>
            </a:pPr>
            <a:r>
              <a:rPr lang="es-AR" dirty="0" smtClean="0">
                <a:solidFill>
                  <a:srgbClr val="000000"/>
                </a:solidFill>
              </a:rPr>
              <a:t>Reportes</a:t>
            </a:r>
          </a:p>
          <a:p>
            <a:pPr lvl="2">
              <a:lnSpc>
                <a:spcPct val="95000"/>
              </a:lnSpc>
              <a:buFont typeface="Wingdings" pitchFamily="2" charset="2"/>
              <a:buChar char="ü"/>
            </a:pPr>
            <a:r>
              <a:rPr lang="es-AR" dirty="0" smtClean="0">
                <a:solidFill>
                  <a:srgbClr val="000000"/>
                </a:solidFill>
              </a:rPr>
              <a:t>Web</a:t>
            </a:r>
            <a:endParaRPr lang="es-AR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84881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330512" y="11444016"/>
            <a:ext cx="28639663" cy="21209700"/>
          </a:xfrm>
          <a:prstGeom prst="rect">
            <a:avLst/>
          </a:prstGeom>
          <a:noFill/>
        </p:spPr>
        <p:txBody>
          <a:bodyPr wrap="square" lIns="502720" tIns="251360" rIns="502720" bIns="251360" rtlCol="0">
            <a:normAutofit/>
          </a:bodyPr>
          <a:lstStyle/>
          <a:p>
            <a:pPr algn="ctr"/>
            <a:endParaRPr lang="es-ES" sz="39600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s-ES" sz="39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</a:t>
            </a:r>
            <a: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s-AR" sz="39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0595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sz="21800" b="1" dirty="0">
                <a:solidFill>
                  <a:srgbClr val="0070C0"/>
                </a:solidFill>
              </a:rPr>
              <a:t>DEMO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191529" y="6549307"/>
            <a:ext cx="44430209" cy="30027335"/>
          </a:xfrm>
        </p:spPr>
        <p:txBody>
          <a:bodyPr>
            <a:normAutofit lnSpcReduction="10000"/>
          </a:bodyPr>
          <a:lstStyle/>
          <a:p>
            <a:pPr>
              <a:lnSpc>
                <a:spcPct val="95000"/>
              </a:lnSpc>
            </a:pPr>
            <a:r>
              <a:rPr lang="es-AR" sz="19000" b="1" dirty="0">
                <a:solidFill>
                  <a:schemeClr val="tx2"/>
                </a:solidFill>
              </a:rPr>
              <a:t>Docente</a:t>
            </a:r>
          </a:p>
          <a:p>
            <a:pPr lvl="1">
              <a:lnSpc>
                <a:spcPct val="95000"/>
              </a:lnSpc>
              <a:buFont typeface="Wingdings" pitchFamily="2" charset="2"/>
              <a:buChar char="ü"/>
            </a:pPr>
            <a:r>
              <a:rPr lang="es-AR" sz="16600" dirty="0">
                <a:solidFill>
                  <a:srgbClr val="000000"/>
                </a:solidFill>
              </a:rPr>
              <a:t>Agenda de Actividades (Evaluación)</a:t>
            </a:r>
          </a:p>
          <a:p>
            <a:pPr lvl="1">
              <a:lnSpc>
                <a:spcPct val="95000"/>
              </a:lnSpc>
              <a:buFont typeface="Wingdings" pitchFamily="2" charset="2"/>
              <a:buChar char="ü"/>
            </a:pPr>
            <a:r>
              <a:rPr lang="es-AR" sz="16600" dirty="0">
                <a:solidFill>
                  <a:srgbClr val="000000"/>
                </a:solidFill>
              </a:rPr>
              <a:t>Citaciones</a:t>
            </a:r>
          </a:p>
          <a:p>
            <a:pPr lvl="1">
              <a:lnSpc>
                <a:spcPct val="95000"/>
              </a:lnSpc>
              <a:buFont typeface="Wingdings" pitchFamily="2" charset="2"/>
              <a:buChar char="ü"/>
            </a:pPr>
            <a:r>
              <a:rPr lang="es-AR" sz="16600" dirty="0">
                <a:solidFill>
                  <a:srgbClr val="000000"/>
                </a:solidFill>
              </a:rPr>
              <a:t>Reportes</a:t>
            </a:r>
          </a:p>
          <a:p>
            <a:pPr>
              <a:lnSpc>
                <a:spcPct val="95000"/>
              </a:lnSpc>
            </a:pPr>
            <a:r>
              <a:rPr lang="es-AR" sz="19000" b="1" dirty="0">
                <a:solidFill>
                  <a:schemeClr val="tx2"/>
                </a:solidFill>
              </a:rPr>
              <a:t>Tutor</a:t>
            </a:r>
          </a:p>
          <a:p>
            <a:pPr lvl="1">
              <a:lnSpc>
                <a:spcPct val="95000"/>
              </a:lnSpc>
              <a:buFont typeface="Wingdings" pitchFamily="2" charset="2"/>
              <a:buChar char="ü"/>
            </a:pPr>
            <a:r>
              <a:rPr lang="es-AR" sz="17900" dirty="0">
                <a:solidFill>
                  <a:srgbClr val="000000"/>
                </a:solidFill>
              </a:rPr>
              <a:t>Boletín </a:t>
            </a:r>
            <a:r>
              <a:rPr lang="es-AR" sz="15300" dirty="0" smtClean="0">
                <a:solidFill>
                  <a:srgbClr val="000000"/>
                </a:solidFill>
              </a:rPr>
              <a:t>Académico</a:t>
            </a:r>
            <a:endParaRPr lang="es-AR" sz="15300" dirty="0"/>
          </a:p>
          <a:p>
            <a:pPr lvl="1">
              <a:lnSpc>
                <a:spcPct val="95000"/>
              </a:lnSpc>
              <a:buFont typeface="Wingdings" pitchFamily="2" charset="2"/>
              <a:buChar char="ü"/>
            </a:pPr>
            <a:r>
              <a:rPr lang="es-AR" sz="16600" dirty="0" smtClean="0">
                <a:solidFill>
                  <a:srgbClr val="000000"/>
                </a:solidFill>
              </a:rPr>
              <a:t>Citaciones</a:t>
            </a:r>
            <a:endParaRPr lang="es-AR" sz="16600" dirty="0">
              <a:solidFill>
                <a:srgbClr val="000000"/>
              </a:solidFill>
            </a:endParaRPr>
          </a:p>
          <a:p>
            <a:pPr>
              <a:lnSpc>
                <a:spcPct val="95000"/>
              </a:lnSpc>
            </a:pPr>
            <a:r>
              <a:rPr lang="es-AR" sz="19000" b="1" dirty="0" smtClean="0">
                <a:solidFill>
                  <a:schemeClr val="tx2"/>
                </a:solidFill>
              </a:rPr>
              <a:t>Alumno</a:t>
            </a:r>
            <a:endParaRPr lang="es-AR" sz="19000" b="1" dirty="0">
              <a:solidFill>
                <a:schemeClr val="tx2"/>
              </a:solidFill>
            </a:endParaRPr>
          </a:p>
          <a:p>
            <a:pPr lvl="1">
              <a:lnSpc>
                <a:spcPct val="95000"/>
              </a:lnSpc>
              <a:buFont typeface="Wingdings" pitchFamily="2" charset="2"/>
              <a:buChar char="ü"/>
            </a:pPr>
            <a:r>
              <a:rPr lang="es-AR" dirty="0">
                <a:solidFill>
                  <a:srgbClr val="000000"/>
                </a:solidFill>
              </a:rPr>
              <a:t>Boletín de Desempeño</a:t>
            </a:r>
          </a:p>
          <a:p>
            <a:pPr lvl="1">
              <a:lnSpc>
                <a:spcPct val="95000"/>
              </a:lnSpc>
              <a:buFont typeface="Wingdings" pitchFamily="2" charset="2"/>
              <a:buChar char="ü"/>
            </a:pPr>
            <a:r>
              <a:rPr lang="es-AR" dirty="0" smtClean="0">
                <a:solidFill>
                  <a:srgbClr val="000000"/>
                </a:solidFill>
              </a:rPr>
              <a:t>Mensajería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8007" y="15694323"/>
            <a:ext cx="16313058" cy="133660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66961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623" y="12180838"/>
            <a:ext cx="46298478" cy="21170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00074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EXMETADATA" val="&lt;?xml version=&quot;1.0&quot; encoding=&quot;utf-16&quot;?&gt;&#10;&lt;Metadata xmlns:xsi=&quot;http://www.w3.org/2001/XMLSchema-instance&quot; xmlns:xsd=&quot;http://www.w3.org/2001/XMLSchema&quot; xsi:type=&quot;BackgroundMetadata&quot;&gt;&#10;  &lt;SectionOptions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&lt;/SectionOptions&gt;&#10;  &lt;GalleryItemID&gt;BackgroundGalleryItem4&lt;/GalleryItemID&gt;&#10;&lt;/Metadata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trenamien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</TotalTime>
  <Words>1326</Words>
  <Application>Microsoft Office PowerPoint</Application>
  <PresentationFormat>Personalizado</PresentationFormat>
  <Paragraphs>196</Paragraphs>
  <Slides>20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20</vt:i4>
      </vt:variant>
    </vt:vector>
  </HeadingPairs>
  <TitlesOfParts>
    <vt:vector size="22" baseType="lpstr">
      <vt:lpstr>Tema de Office</vt:lpstr>
      <vt:lpstr>Entrenamiento</vt:lpstr>
      <vt:lpstr>EDU@R 2.0</vt:lpstr>
      <vt:lpstr>EQUIPO DE TRABAJO</vt:lpstr>
      <vt:lpstr>AGENDA</vt:lpstr>
      <vt:lpstr>Presentación de PowerPoint</vt:lpstr>
      <vt:lpstr>INTRODUCCIÓN</vt:lpstr>
      <vt:lpstr>INTRODUCCIÓN (continuación)</vt:lpstr>
      <vt:lpstr>DEMO  </vt:lpstr>
      <vt:lpstr>DEMO</vt:lpstr>
      <vt:lpstr>Presentación de PowerPoint</vt:lpstr>
      <vt:lpstr>Tecnología e Infraestructura</vt:lpstr>
      <vt:lpstr>  Lo que se viene a Futuro... … cercano  </vt:lpstr>
      <vt:lpstr>Lo que se viene a Futuro... … cercano</vt:lpstr>
      <vt:lpstr>¿Porqué Elegir EDU@R 2.0?  </vt:lpstr>
      <vt:lpstr>¿Porque elegir EDU@R 2.0 ?</vt:lpstr>
      <vt:lpstr>¿Preguntas?</vt:lpstr>
      <vt:lpstr>Conclusión  Sobre el PROYECTO  </vt:lpstr>
      <vt:lpstr>Lecciones Aprendidas</vt:lpstr>
      <vt:lpstr>Lecciones Aprendidas</vt:lpstr>
      <vt:lpstr>Gracias!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EDU@R 2.0</dc:title>
  <dc:creator>MartinH</dc:creator>
  <cp:lastModifiedBy>Laupra Pastorino</cp:lastModifiedBy>
  <cp:revision>126</cp:revision>
  <dcterms:created xsi:type="dcterms:W3CDTF">2011-06-20T20:48:48Z</dcterms:created>
  <dcterms:modified xsi:type="dcterms:W3CDTF">2011-10-31T23:23:01Z</dcterms:modified>
</cp:coreProperties>
</file>