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0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563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78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1799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252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32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28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618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766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430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81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65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63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246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511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376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598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773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3BD10E-DE01-422A-B6C3-A6C49C8D113A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DB29-63C6-4D15-996F-C27E0EB53B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976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91F183-723E-4DCA-8264-C06EC8CE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672" y="1753299"/>
            <a:ext cx="8825658" cy="1153337"/>
          </a:xfrm>
        </p:spPr>
        <p:txBody>
          <a:bodyPr/>
          <a:lstStyle/>
          <a:p>
            <a:r>
              <a:rPr lang="hu-HU" dirty="0"/>
              <a:t>Balatoni borozók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EB84201-039F-4C61-B207-21530E6D5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746" y="3007453"/>
            <a:ext cx="6873309" cy="42154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Balatont körül ölelő tájékoztató webáruház</a:t>
            </a:r>
          </a:p>
        </p:txBody>
      </p:sp>
    </p:spTree>
    <p:extLst>
      <p:ext uri="{BB962C8B-B14F-4D97-AF65-F5344CB8AC3E}">
        <p14:creationId xmlns:p14="http://schemas.microsoft.com/office/powerpoint/2010/main" val="335180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0E03C-4933-4AD9-B60D-BCB786D2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Why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mobile app </a:t>
            </a:r>
            <a:r>
              <a:rPr lang="hu-HU" dirty="0" err="1"/>
              <a:t>good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6A9470-AA3C-4540-A130-F8445F4F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mobile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help</a:t>
            </a:r>
            <a:r>
              <a:rPr lang="hu-HU" dirty="0"/>
              <a:t> of </a:t>
            </a:r>
            <a:r>
              <a:rPr lang="hu-HU" dirty="0" err="1"/>
              <a:t>Xamarin</a:t>
            </a:r>
            <a:r>
              <a:rPr lang="hu-HU" dirty="0"/>
              <a:t>, in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log in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fingerprint</a:t>
            </a:r>
            <a:r>
              <a:rPr lang="hu-HU" dirty="0"/>
              <a:t> and </a:t>
            </a:r>
            <a:r>
              <a:rPr lang="hu-HU" dirty="0" err="1"/>
              <a:t>user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options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and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actually</a:t>
            </a:r>
            <a:r>
              <a:rPr lang="hu-HU" dirty="0"/>
              <a:t> </a:t>
            </a:r>
            <a:r>
              <a:rPr lang="hu-HU" dirty="0" err="1"/>
              <a:t>place</a:t>
            </a:r>
            <a:r>
              <a:rPr lang="hu-HU" dirty="0"/>
              <a:t> an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place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 here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495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721E24-815B-4D1C-875E-BFF7BEF7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is </a:t>
            </a:r>
            <a:r>
              <a:rPr lang="hu-HU" dirty="0" err="1"/>
              <a:t>built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17B564-E16C-4645-9009-0DDE411CA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97" y="1977417"/>
            <a:ext cx="6161396" cy="4195481"/>
          </a:xfrm>
        </p:spPr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following</a:t>
            </a:r>
            <a:r>
              <a:rPr lang="hu-HU" dirty="0"/>
              <a:t> image shows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pillars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login</a:t>
            </a:r>
          </a:p>
          <a:p>
            <a:endParaRPr lang="hu-HU" dirty="0"/>
          </a:p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still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encryption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protected</a:t>
            </a:r>
            <a:r>
              <a:rPr lang="hu-HU" dirty="0"/>
              <a:t>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prevent</a:t>
            </a:r>
            <a:r>
              <a:rPr lang="hu-HU" dirty="0"/>
              <a:t> </a:t>
            </a:r>
            <a:r>
              <a:rPr lang="hu-HU" dirty="0" err="1"/>
              <a:t>abuse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EF10C2A-8F5B-4152-8BA2-01052984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360" y="1518407"/>
            <a:ext cx="5368954" cy="322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1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43B2AB-1582-422B-B23B-AD175807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bejelentkező funkció?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9129A0-1A46-4925-BC32-434645D1E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35426" cy="4195481"/>
          </a:xfrm>
        </p:spPr>
        <p:txBody>
          <a:bodyPr/>
          <a:lstStyle/>
          <a:p>
            <a:r>
              <a:rPr lang="hu-HU" dirty="0"/>
              <a:t>Azért gondolkodtunk ezen a kettőn, hogy igazából maximális védelmet tudjuk tenni és védjük a felhasználóinkat.</a:t>
            </a:r>
          </a:p>
          <a:p>
            <a:endParaRPr lang="hu-HU" dirty="0"/>
          </a:p>
          <a:p>
            <a:r>
              <a:rPr lang="hu-HU" dirty="0" err="1"/>
              <a:t>Admin</a:t>
            </a:r>
            <a:r>
              <a:rPr lang="hu-HU" dirty="0"/>
              <a:t> funkciót és hozzátettünk ezt még később lehet egy két faktoros azonosítással is lesz bővítve.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F570A69-955B-4B10-9CAF-06B158BF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263" y="2052918"/>
            <a:ext cx="5653214" cy="26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B9C7BB-8DE3-47B4-8503-BABA3AF1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tároljuk az adatokat benne?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FE1F1F-3C7A-4000-B41B-1A321F3A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198" y="2052918"/>
            <a:ext cx="7042398" cy="4195481"/>
          </a:xfrm>
        </p:spPr>
        <p:txBody>
          <a:bodyPr/>
          <a:lstStyle/>
          <a:p>
            <a:r>
              <a:rPr lang="hu-HU" dirty="0"/>
              <a:t>Tárolásra különböző osztályokat használunk amelyet úgy nevezünk el, hogy a későbbiekben kitudjunk igazodni rajta.</a:t>
            </a:r>
          </a:p>
          <a:p>
            <a:endParaRPr lang="hu-HU" dirty="0"/>
          </a:p>
          <a:p>
            <a:r>
              <a:rPr lang="hu-HU" dirty="0"/>
              <a:t>Ezeket még lehet bővíteni majd ha a jövőben tervben lesz egy huzamosabb „fejlesztés” esetleg.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DF08B9D-FF7E-496A-930D-D7DD35DC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728" y="2052918"/>
            <a:ext cx="3524250" cy="26003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824F255-F10A-4259-9E20-7DC8816C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728" y="4814607"/>
            <a:ext cx="34385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7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ínyi Ilona Általános Iskola - ppt letölteni">
            <a:extLst>
              <a:ext uri="{FF2B5EF4-FFF2-40B4-BE49-F238E27FC236}">
                <a16:creationId xmlns:a16="http://schemas.microsoft.com/office/drawing/2014/main" id="{96F0CF37-0E51-4F5C-82FA-B4D87E192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02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5405A2-B3CD-498F-BFF1-8BC948B9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really</a:t>
            </a:r>
            <a:r>
              <a:rPr lang="hu-HU" dirty="0"/>
              <a:t> </a:t>
            </a:r>
            <a:r>
              <a:rPr lang="hu-HU" dirty="0" err="1"/>
              <a:t>give</a:t>
            </a:r>
            <a:r>
              <a:rPr lang="hu-HU" dirty="0"/>
              <a:t> back a </a:t>
            </a:r>
            <a:r>
              <a:rPr lang="hu-HU" dirty="0" err="1"/>
              <a:t>comprehensive</a:t>
            </a:r>
            <a:r>
              <a:rPr lang="hu-HU" dirty="0"/>
              <a:t> </a:t>
            </a:r>
            <a:r>
              <a:rPr lang="hu-HU" dirty="0" err="1"/>
              <a:t>picture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wines</a:t>
            </a:r>
            <a:r>
              <a:rPr lang="hu-HU" dirty="0"/>
              <a:t> </a:t>
            </a:r>
            <a:r>
              <a:rPr lang="hu-HU" dirty="0" err="1"/>
              <a:t>around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lake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 err="1"/>
              <a:t>What</a:t>
            </a:r>
            <a:r>
              <a:rPr lang="hu-HU" dirty="0"/>
              <a:t> is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ordering</a:t>
            </a:r>
            <a:r>
              <a:rPr lang="hu-HU" dirty="0"/>
              <a:t> and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mobile </a:t>
            </a:r>
            <a:r>
              <a:rPr lang="hu-HU" dirty="0" err="1"/>
              <a:t>application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trying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move</a:t>
            </a:r>
            <a:r>
              <a:rPr lang="hu-HU" dirty="0"/>
              <a:t> </a:t>
            </a:r>
            <a:r>
              <a:rPr lang="hu-HU" dirty="0" err="1"/>
              <a:t>forward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upgraded</a:t>
            </a:r>
            <a:r>
              <a:rPr lang="hu-HU" dirty="0"/>
              <a:t> </a:t>
            </a:r>
            <a:r>
              <a:rPr lang="hu-HU" dirty="0" err="1"/>
              <a:t>courier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website</a:t>
            </a:r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44FCF9CC-861A-4ED2-84F8-A8F9B5EF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Why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app?</a:t>
            </a:r>
          </a:p>
        </p:txBody>
      </p:sp>
    </p:spTree>
    <p:extLst>
      <p:ext uri="{BB962C8B-B14F-4D97-AF65-F5344CB8AC3E}">
        <p14:creationId xmlns:p14="http://schemas.microsoft.com/office/powerpoint/2010/main" val="115209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CFD9DD-8030-4B3D-A7D9-FC0FF442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did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E27790-D91D-48C4-ABF5-6B39686A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First</a:t>
            </a:r>
            <a:r>
              <a:rPr lang="hu-HU" dirty="0"/>
              <a:t> of </a:t>
            </a:r>
            <a:r>
              <a:rPr lang="hu-HU" dirty="0" err="1"/>
              <a:t>all</a:t>
            </a:r>
            <a:r>
              <a:rPr lang="hu-HU" dirty="0"/>
              <a:t>,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add is </a:t>
            </a:r>
            <a:r>
              <a:rPr lang="hu-HU" dirty="0" err="1"/>
              <a:t>the</a:t>
            </a:r>
            <a:r>
              <a:rPr lang="hu-HU" dirty="0"/>
              <a:t> 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 line</a:t>
            </a:r>
          </a:p>
          <a:p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Java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website and in </a:t>
            </a:r>
            <a:r>
              <a:rPr lang="hu-HU" dirty="0" err="1"/>
              <a:t>the</a:t>
            </a:r>
            <a:r>
              <a:rPr lang="hu-HU" dirty="0"/>
              <a:t> mobile app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c#</a:t>
            </a:r>
          </a:p>
          <a:p>
            <a:endParaRPr lang="hu-HU" dirty="0"/>
          </a:p>
          <a:p>
            <a:r>
              <a:rPr lang="hu-HU" dirty="0" err="1"/>
              <a:t>Next</a:t>
            </a:r>
            <a:r>
              <a:rPr lang="hu-HU" dirty="0"/>
              <a:t> platform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project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nothing</a:t>
            </a:r>
            <a:r>
              <a:rPr lang="hu-HU" dirty="0"/>
              <a:t> more </a:t>
            </a:r>
            <a:r>
              <a:rPr lang="hu-HU" dirty="0" err="1"/>
              <a:t>than</a:t>
            </a:r>
            <a:r>
              <a:rPr lang="hu-HU" dirty="0"/>
              <a:t> a mobile app and a browser</a:t>
            </a:r>
          </a:p>
        </p:txBody>
      </p:sp>
    </p:spTree>
    <p:extLst>
      <p:ext uri="{BB962C8B-B14F-4D97-AF65-F5344CB8AC3E}">
        <p14:creationId xmlns:p14="http://schemas.microsoft.com/office/powerpoint/2010/main" val="356828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674121-B3E0-4472-BDBD-2DBC50F7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szoftver funkciói?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2ED5AA-F377-40A5-9CC0-ADBAD677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Weboldal amelyet a </a:t>
            </a:r>
            <a:r>
              <a:rPr lang="hu-HU" dirty="0" err="1"/>
              <a:t>MongoDB</a:t>
            </a:r>
            <a:r>
              <a:rPr lang="hu-HU" dirty="0"/>
              <a:t> segítségével össze kötöttünk amelyről a később még szó esik</a:t>
            </a:r>
          </a:p>
          <a:p>
            <a:endParaRPr lang="hu-HU" dirty="0"/>
          </a:p>
          <a:p>
            <a:r>
              <a:rPr lang="hu-HU" dirty="0"/>
              <a:t>Alapvető funkciók között tudom említeni a rendelés illetve a rendelés végének a megvalósítása</a:t>
            </a:r>
          </a:p>
          <a:p>
            <a:endParaRPr lang="hu-HU" dirty="0"/>
          </a:p>
          <a:p>
            <a:r>
              <a:rPr lang="hu-HU" dirty="0"/>
              <a:t>Illetve egy </a:t>
            </a:r>
            <a:r>
              <a:rPr lang="hu-HU" dirty="0" err="1"/>
              <a:t>admin</a:t>
            </a:r>
            <a:r>
              <a:rPr lang="hu-HU" dirty="0"/>
              <a:t> felület is van a rendelések felülvizsgálása miatt</a:t>
            </a:r>
          </a:p>
        </p:txBody>
      </p:sp>
    </p:spTree>
    <p:extLst>
      <p:ext uri="{BB962C8B-B14F-4D97-AF65-F5344CB8AC3E}">
        <p14:creationId xmlns:p14="http://schemas.microsoft.com/office/powerpoint/2010/main" val="37034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AAF874-73D3-4C89-9EC6-CA6AD187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 épül fel a weboldal?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BB8355-EA9E-4C52-87F9-200F9A92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Szerver oldalt felépíti az adatbázis majd amelyet a különböző táblák segítségével választjuk el a különböző funkciókat</a:t>
            </a:r>
          </a:p>
          <a:p>
            <a:endParaRPr lang="hu-HU" dirty="0"/>
          </a:p>
          <a:p>
            <a:r>
              <a:rPr lang="hu-HU" dirty="0"/>
              <a:t>Weboldal alap felépítéséhez kell egy </a:t>
            </a:r>
            <a:r>
              <a:rPr lang="hu-HU" dirty="0" err="1"/>
              <a:t>package.json</a:t>
            </a:r>
            <a:r>
              <a:rPr lang="hu-HU" dirty="0"/>
              <a:t> amely tartalmazza a függőségeket.</a:t>
            </a:r>
          </a:p>
          <a:p>
            <a:endParaRPr lang="hu-HU" dirty="0"/>
          </a:p>
          <a:p>
            <a:r>
              <a:rPr lang="hu-HU" dirty="0"/>
              <a:t>Van egy alap felépítése amely a app.js-el kezdődik amelyben tartalmazza a </a:t>
            </a:r>
            <a:r>
              <a:rPr lang="hu-HU" dirty="0" err="1"/>
              <a:t>portot</a:t>
            </a:r>
            <a:r>
              <a:rPr lang="hu-HU" dirty="0"/>
              <a:t> az adatbázist és az alap funkciók létrehozását.</a:t>
            </a:r>
          </a:p>
        </p:txBody>
      </p:sp>
    </p:spTree>
    <p:extLst>
      <p:ext uri="{BB962C8B-B14F-4D97-AF65-F5344CB8AC3E}">
        <p14:creationId xmlns:p14="http://schemas.microsoft.com/office/powerpoint/2010/main" val="199908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6D62A0-1BB7-4266-A389-CF26EAFC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technology</a:t>
            </a:r>
            <a:r>
              <a:rPr lang="hu-HU" dirty="0"/>
              <a:t> is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website?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CBD39F-AD7A-4F6F-9BEC-8378A8A5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Node.js </a:t>
            </a:r>
            <a:r>
              <a:rPr lang="hu-HU" dirty="0" err="1"/>
              <a:t>allows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web servers and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JavaScript and </a:t>
            </a:r>
            <a:r>
              <a:rPr lang="hu-HU" dirty="0" err="1"/>
              <a:t>various</a:t>
            </a:r>
            <a:r>
              <a:rPr lang="hu-HU" dirty="0"/>
              <a:t> „</a:t>
            </a:r>
            <a:r>
              <a:rPr lang="hu-HU" dirty="0" err="1"/>
              <a:t>modules</a:t>
            </a:r>
            <a:r>
              <a:rPr lang="hu-HU" dirty="0"/>
              <a:t>”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handle</a:t>
            </a:r>
            <a:r>
              <a:rPr lang="hu-HU" dirty="0"/>
              <a:t> </a:t>
            </a:r>
            <a:r>
              <a:rPr lang="hu-HU" dirty="0" err="1"/>
              <a:t>various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functions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modules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installed</a:t>
            </a:r>
            <a:r>
              <a:rPr lang="hu-HU" dirty="0"/>
              <a:t>,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node_modules</a:t>
            </a:r>
            <a:r>
              <a:rPr lang="hu-HU" dirty="0"/>
              <a:t> </a:t>
            </a:r>
            <a:r>
              <a:rPr lang="hu-HU" dirty="0" err="1"/>
              <a:t>directory</a:t>
            </a:r>
            <a:r>
              <a:rPr lang="hu-HU" dirty="0"/>
              <a:t>,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root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application’s</a:t>
            </a:r>
            <a:r>
              <a:rPr lang="hu-HU" dirty="0"/>
              <a:t> </a:t>
            </a:r>
            <a:r>
              <a:rPr lang="hu-HU" dirty="0" err="1"/>
              <a:t>directory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917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3C659C-807E-4EE8-9201-EC18722D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were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beginnings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1AE7B0-8447-4CA6-B3E1-696335D6E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Since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several</a:t>
            </a:r>
            <a:r>
              <a:rPr lang="hu-HU" dirty="0"/>
              <a:t> </a:t>
            </a:r>
            <a:r>
              <a:rPr lang="hu-HU" dirty="0" err="1"/>
              <a:t>parts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website,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mention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part of 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, </a:t>
            </a:r>
            <a:r>
              <a:rPr lang="hu-HU" dirty="0" err="1"/>
              <a:t>because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is a </a:t>
            </a:r>
            <a:r>
              <a:rPr lang="hu-HU" dirty="0" err="1"/>
              <a:t>package.json</a:t>
            </a:r>
            <a:r>
              <a:rPr lang="hu-HU" dirty="0"/>
              <a:t> in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npm</a:t>
            </a:r>
            <a:r>
              <a:rPr lang="hu-HU" dirty="0"/>
              <a:t> start </a:t>
            </a:r>
            <a:r>
              <a:rPr lang="hu-HU" dirty="0" err="1"/>
              <a:t>command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start </a:t>
            </a:r>
            <a:r>
              <a:rPr lang="hu-HU" dirty="0" err="1"/>
              <a:t>the</a:t>
            </a:r>
            <a:r>
              <a:rPr lang="hu-HU" dirty="0"/>
              <a:t> website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server </a:t>
            </a:r>
            <a:r>
              <a:rPr lang="hu-HU" dirty="0" err="1"/>
              <a:t>running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background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53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9D7586-8702-4028-BB1B-3A059B7A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építkezzünk?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C2039E7-48C9-44D3-8BA5-8D8B813D2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12" y="3834448"/>
            <a:ext cx="51720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EF59737-AC74-4B1E-8F4A-B3639651F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615" y="1853248"/>
            <a:ext cx="49720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543FCB3-3E31-489F-A712-EE0420F09C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10" y="1853248"/>
            <a:ext cx="5238750" cy="3248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70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E547B6-DF25-4DD6-983B-F3E0C73C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építsük fel az adatbázis?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1FD0F74-07C9-44E2-8877-B5F333A1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6207724" cy="365804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C416261-81E6-4BA5-91E2-CCE30B5E6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176" y="2263045"/>
            <a:ext cx="5105400" cy="283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0809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507</Words>
  <Application>Microsoft Office PowerPoint</Application>
  <PresentationFormat>Szélesvásznú</PresentationFormat>
  <Paragraphs>50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Ion</vt:lpstr>
      <vt:lpstr>Balatoni borozók</vt:lpstr>
      <vt:lpstr>Why this app?</vt:lpstr>
      <vt:lpstr>How did we make it?</vt:lpstr>
      <vt:lpstr>Mi a szoftver funkciói?</vt:lpstr>
      <vt:lpstr>Hogy épül fel a weboldal?</vt:lpstr>
      <vt:lpstr>What technology is used on the website?</vt:lpstr>
      <vt:lpstr>How were the beginnings?</vt:lpstr>
      <vt:lpstr>Hogyan építkezzünk?</vt:lpstr>
      <vt:lpstr>Hogyan építsük fel az adatbázis?</vt:lpstr>
      <vt:lpstr>Why is the mobile app good?</vt:lpstr>
      <vt:lpstr>How the application is built?</vt:lpstr>
      <vt:lpstr>Két bejelentkező funkció?</vt:lpstr>
      <vt:lpstr>Hogyan tároljuk az adatokat benne?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Balatoni borozók</dc:title>
  <dc:creator>Ádám Kiss</dc:creator>
  <cp:lastModifiedBy>Ádám Kiss</cp:lastModifiedBy>
  <cp:revision>1</cp:revision>
  <dcterms:created xsi:type="dcterms:W3CDTF">2022-04-29T12:01:12Z</dcterms:created>
  <dcterms:modified xsi:type="dcterms:W3CDTF">2022-04-29T13:38:01Z</dcterms:modified>
</cp:coreProperties>
</file>