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ontuna Bold" charset="1" panose="00000000000000000000"/>
      <p:regular r:id="rId14"/>
    </p:embeddedFont>
    <p:embeddedFont>
      <p:font typeface="Signature" charset="1" panose="00000000000000000000"/>
      <p:regular r:id="rId15"/>
    </p:embeddedFont>
    <p:embeddedFont>
      <p:font typeface="Inter" charset="1" panose="020B0502030000000004"/>
      <p:regular r:id="rId16"/>
    </p:embeddedFont>
    <p:embeddedFont>
      <p:font typeface="Inter Bold" charset="1" panose="020B0802030000000004"/>
      <p:regular r:id="rId17"/>
    </p:embeddedFont>
    <p:embeddedFont>
      <p:font typeface="Inter Italics" charset="1" panose="020B050203000000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4075" y="2079530"/>
            <a:ext cx="12899849" cy="4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81"/>
              </a:lnSpc>
            </a:pPr>
            <a:r>
              <a:rPr lang="en-US" b="true" sz="28850">
                <a:solidFill>
                  <a:srgbClr val="FFFFFF"/>
                </a:solidFill>
                <a:latin typeface="Fontuna Bold"/>
                <a:ea typeface="Fontuna Bold"/>
                <a:cs typeface="Fontuna Bold"/>
                <a:sym typeface="Fontuna Bold"/>
              </a:rPr>
              <a:t>AHORCADO</a:t>
            </a:r>
          </a:p>
        </p:txBody>
      </p:sp>
      <p:sp>
        <p:nvSpPr>
          <p:cNvPr name="AutoShape 3" id="3"/>
          <p:cNvSpPr/>
          <p:nvPr/>
        </p:nvSpPr>
        <p:spPr>
          <a:xfrm>
            <a:off x="-1414694" y="735461"/>
            <a:ext cx="18098098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73453" y="9506079"/>
            <a:ext cx="18243397" cy="2812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273923" y="5616813"/>
            <a:ext cx="9740155" cy="2294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03"/>
              </a:lnSpc>
            </a:pPr>
            <a:r>
              <a:rPr lang="en-US" sz="16324">
                <a:solidFill>
                  <a:srgbClr val="FFFFFF"/>
                </a:solidFill>
                <a:latin typeface="Signature"/>
                <a:ea typeface="Signature"/>
                <a:cs typeface="Signature"/>
                <a:sym typeface="Signature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90600"/>
            <a:ext cx="4813034" cy="27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SISTEMAS GESTIÓN EMPRESARIAL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58318" y="8944538"/>
            <a:ext cx="4813034" cy="27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MARTÍN IZQUIERDO CUEVAS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683404" y="447513"/>
            <a:ext cx="575896" cy="575896"/>
          </a:xfrm>
          <a:custGeom>
            <a:avLst/>
            <a:gdLst/>
            <a:ahLst/>
            <a:cxnLst/>
            <a:rect r="r" b="b" t="t" l="l"/>
            <a:pathLst>
              <a:path h="575896" w="575896">
                <a:moveTo>
                  <a:pt x="0" y="0"/>
                </a:moveTo>
                <a:lnTo>
                  <a:pt x="575896" y="0"/>
                </a:lnTo>
                <a:lnTo>
                  <a:pt x="575896" y="575896"/>
                </a:lnTo>
                <a:lnTo>
                  <a:pt x="0" y="575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0752" y="9218131"/>
            <a:ext cx="575896" cy="575896"/>
          </a:xfrm>
          <a:custGeom>
            <a:avLst/>
            <a:gdLst/>
            <a:ahLst/>
            <a:cxnLst/>
            <a:rect r="r" b="b" t="t" l="l"/>
            <a:pathLst>
              <a:path h="575896" w="575896">
                <a:moveTo>
                  <a:pt x="0" y="0"/>
                </a:moveTo>
                <a:lnTo>
                  <a:pt x="575896" y="0"/>
                </a:lnTo>
                <a:lnTo>
                  <a:pt x="575896" y="575897"/>
                </a:lnTo>
                <a:lnTo>
                  <a:pt x="0" y="57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12385" y="1806413"/>
            <a:ext cx="5253144" cy="6674173"/>
            <a:chOff x="0" y="0"/>
            <a:chExt cx="7004192" cy="8898898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0" y="3191192"/>
              <a:ext cx="5707706" cy="570770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2121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1296486" y="0"/>
              <a:ext cx="5707706" cy="570770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12121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1104804" y="2012442"/>
            <a:ext cx="4856945" cy="6262798"/>
            <a:chOff x="0" y="0"/>
            <a:chExt cx="6475927" cy="835039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11223" t="0" r="11223" b="0"/>
            <a:stretch>
              <a:fillRect/>
            </a:stretch>
          </p:blipFill>
          <p:spPr>
            <a:xfrm flipH="false" flipV="false">
              <a:off x="0" y="0"/>
              <a:ext cx="6475927" cy="8350397"/>
            </a:xfrm>
            <a:prstGeom prst="rect">
              <a:avLst/>
            </a:prstGeom>
          </p:spPr>
        </p:pic>
      </p:grpSp>
      <p:sp>
        <p:nvSpPr>
          <p:cNvPr name="AutoShape 11" id="11"/>
          <p:cNvSpPr/>
          <p:nvPr/>
        </p:nvSpPr>
        <p:spPr>
          <a:xfrm flipV="true">
            <a:off x="715273" y="-256895"/>
            <a:ext cx="0" cy="12148372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622538" y="-1024525"/>
            <a:ext cx="0" cy="12148372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-921821" y="9390728"/>
            <a:ext cx="20077204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-867383" y="805684"/>
            <a:ext cx="20077204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5132" y="9100448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312396" y="9080586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312396" y="505473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24993" y="505473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346662"/>
            <a:ext cx="10185068" cy="256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16"/>
              </a:lnSpc>
            </a:pPr>
            <a:r>
              <a:rPr lang="en-US" b="true" sz="17762" spc="1172">
                <a:solidFill>
                  <a:srgbClr val="121212"/>
                </a:solidFill>
                <a:latin typeface="Fontuna Bold"/>
                <a:ea typeface="Fontuna Bold"/>
                <a:cs typeface="Fontuna Bold"/>
                <a:sym typeface="Fontuna Bold"/>
              </a:rPr>
              <a:t>INSTRUCCIONES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8474" y="4266561"/>
            <a:ext cx="8740901" cy="39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7"/>
              </a:lnSpc>
            </a:pPr>
            <a:r>
              <a:rPr lang="en-US" sz="2248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Se pide desarrollar el juego del ahorcado:</a:t>
            </a:r>
          </a:p>
          <a:p>
            <a:pPr algn="l" marL="485373" indent="-242686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El juego consiste en adivinar una palabla letra a letra antes de que el "monigote" termine ahorcado.</a:t>
            </a:r>
          </a:p>
          <a:p>
            <a:pPr algn="l" marL="485373" indent="-242686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Habrá tres tipos de temáticas a preguntar: frutas, conceptos informáticos y nombres de personas</a:t>
            </a:r>
          </a:p>
          <a:p>
            <a:pPr algn="l" marL="485373" indent="-242686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Se jugará contra la máquina.</a:t>
            </a:r>
          </a:p>
          <a:p>
            <a:pPr algn="l" marL="485373" indent="-242686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Se desea guardar los nombres de los jugadores</a:t>
            </a:r>
          </a:p>
          <a:p>
            <a:pPr algn="l" marL="485373" indent="-242686" lvl="1">
              <a:lnSpc>
                <a:spcPts val="3147"/>
              </a:lnSpc>
              <a:buFont typeface="Arial"/>
              <a:buChar char="•"/>
            </a:pPr>
            <a:r>
              <a:rPr lang="en-US" sz="2248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Se desea guardar las partidas guardadas. Por ejemplo,"La usuaria Andrea ha ganado 3 partidas y perdido 2".</a:t>
            </a:r>
          </a:p>
          <a:p>
            <a:pPr algn="l">
              <a:lnSpc>
                <a:spcPts val="314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48303"/>
            <a:ext cx="8115300" cy="250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03"/>
              </a:lnSpc>
            </a:pPr>
            <a:r>
              <a:rPr lang="en-US" b="true" sz="18022">
                <a:solidFill>
                  <a:srgbClr val="FFFFFF"/>
                </a:solidFill>
                <a:latin typeface="Fontuna Bold"/>
                <a:ea typeface="Fontuna Bold"/>
                <a:cs typeface="Fontuna Bold"/>
                <a:sym typeface="Fontuna Bold"/>
              </a:rPr>
              <a:t>TECNOLOGÍAS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1543" y="5764660"/>
            <a:ext cx="7329615" cy="13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9352">
                <a:solidFill>
                  <a:srgbClr val="FFFFFF"/>
                </a:solidFill>
                <a:latin typeface="Signature"/>
                <a:ea typeface="Signature"/>
                <a:cs typeface="Signature"/>
                <a:sym typeface="Signature"/>
              </a:rPr>
              <a:t>USADAS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9268491" y="3882025"/>
            <a:ext cx="811485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268491" y="6362151"/>
            <a:ext cx="811485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268491" y="8842276"/>
            <a:ext cx="811485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268491" y="1444724"/>
            <a:ext cx="811485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966766" y="1750152"/>
            <a:ext cx="7243078" cy="59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394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Base de Datos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66766" y="2674210"/>
            <a:ext cx="7243078" cy="30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1794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MySQLWorbench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66766" y="3224134"/>
            <a:ext cx="7243078" cy="30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1794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SQL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66766" y="4155264"/>
            <a:ext cx="7243078" cy="59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394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Programación Aplicativo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66766" y="4958300"/>
            <a:ext cx="7243078" cy="30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1794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Pycharm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66766" y="5549516"/>
            <a:ext cx="7243078" cy="30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1794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Python - Tkinter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66766" y="6619761"/>
            <a:ext cx="7243078" cy="59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394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Subida Repositorio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66766" y="7419365"/>
            <a:ext cx="7243078" cy="305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2"/>
              </a:lnSpc>
            </a:pPr>
            <a:r>
              <a:rPr lang="en-US" sz="1794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GitHub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5273" y="-256895"/>
            <a:ext cx="0" cy="12148372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7622538" y="-1024525"/>
            <a:ext cx="0" cy="12148372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>
            <a:off x="-921821" y="9390728"/>
            <a:ext cx="20077204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-867383" y="805684"/>
            <a:ext cx="20077204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05132" y="9100448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312396" y="9080586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12396" y="505473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4993" y="505473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13309" y="3469233"/>
            <a:ext cx="8108289" cy="256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16"/>
              </a:lnSpc>
            </a:pPr>
            <a:r>
              <a:rPr lang="en-US" b="true" sz="17762" spc="1172">
                <a:solidFill>
                  <a:srgbClr val="121212"/>
                </a:solidFill>
                <a:latin typeface="Fontuna Bold"/>
                <a:ea typeface="Fontuna Bold"/>
                <a:cs typeface="Fontuna Bold"/>
                <a:sym typeface="Fontuna Bold"/>
              </a:rPr>
              <a:t>BASE DATOS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22589" y="912724"/>
            <a:ext cx="5581198" cy="8332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DROP DATABASE IF EXISTS pythonAhorcado;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CREATE DATABASE IF NOT EXISTS pythonAhorcado;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USE pythonAhorcado;</a:t>
            </a:r>
          </a:p>
          <a:p>
            <a:pPr algn="l">
              <a:lnSpc>
                <a:spcPts val="2227"/>
              </a:lnSpc>
            </a:pP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CREATE TABLE jugadores (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id INT AUTO_INCREMENT PRIMARY KEY,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nombre VARCHAR(50) NOT NULL UNIQUE,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ganadas INT DEFAULT 0,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perdidas INT DEFAULT 0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);</a:t>
            </a:r>
          </a:p>
          <a:p>
            <a:pPr algn="l">
              <a:lnSpc>
                <a:spcPts val="2227"/>
              </a:lnSpc>
            </a:pP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CREATE TABLE tematicas (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id INT AUTO_INCREMENT PRIMARY KEY,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nombre VARCHAR(50) NOT NULL UNIQUE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);</a:t>
            </a:r>
          </a:p>
          <a:p>
            <a:pPr algn="l">
              <a:lnSpc>
                <a:spcPts val="2227"/>
              </a:lnSpc>
            </a:pP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CREATE TABLE palabras (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id INT AUTO_INCREMENT PRIMARY KEY,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palabra VARCHAR(50) NOT NULL,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tematica_id INT NOT NULL,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    FOREIGN KEY (tematica_id) REFERENCES tematicas(id)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);</a:t>
            </a:r>
          </a:p>
          <a:p>
            <a:pPr algn="l">
              <a:lnSpc>
                <a:spcPts val="2227"/>
              </a:lnSpc>
            </a:pP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INSERT INTO tematicas (nombre) VALUES ('frutas'), ('conceptos informáticos'), ('nombres de personas');</a:t>
            </a:r>
          </a:p>
          <a:p>
            <a:pPr algn="l">
              <a:lnSpc>
                <a:spcPts val="2227"/>
              </a:lnSpc>
            </a:pP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INSERT INTO palabras (palabra, tematica_id) VALUES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('manzana', 1), ('pera', 1), ('platano', 1), ('fresa', 1),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('variable', 2), ('funcion', 2), ('clase', 2), ('bucle', 2),</a:t>
            </a:r>
          </a:p>
          <a:p>
            <a:pPr algn="l">
              <a:lnSpc>
                <a:spcPts val="2227"/>
              </a:lnSpc>
            </a:pPr>
            <a:r>
              <a:rPr lang="en-US" sz="1591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('andrea', 3), ('mario', 3), ('carla', 3), ('pablo', 3);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414694" y="735461"/>
            <a:ext cx="2016224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749971" y="9534209"/>
            <a:ext cx="20666822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745845" y="1115627"/>
            <a:ext cx="8513455" cy="8055746"/>
            <a:chOff x="0" y="0"/>
            <a:chExt cx="1363273" cy="1289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3273" cy="1289980"/>
            </a:xfrm>
            <a:custGeom>
              <a:avLst/>
              <a:gdLst/>
              <a:ahLst/>
              <a:cxnLst/>
              <a:rect r="r" b="b" t="t" l="l"/>
              <a:pathLst>
                <a:path h="1289980" w="1363273">
                  <a:moveTo>
                    <a:pt x="0" y="0"/>
                  </a:moveTo>
                  <a:lnTo>
                    <a:pt x="1363273" y="0"/>
                  </a:lnTo>
                  <a:lnTo>
                    <a:pt x="1363273" y="1289980"/>
                  </a:lnTo>
                  <a:lnTo>
                    <a:pt x="0" y="1289980"/>
                  </a:lnTo>
                  <a:close/>
                </a:path>
              </a:pathLst>
            </a:custGeom>
            <a:blipFill>
              <a:blip r:embed="rId2"/>
              <a:stretch>
                <a:fillRect l="0" t="-11622" r="0" b="-11622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95593" y="1277552"/>
            <a:ext cx="4078398" cy="571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808"/>
              </a:lnSpc>
            </a:pPr>
            <a:r>
              <a:rPr lang="en-US" b="true" sz="13969">
                <a:solidFill>
                  <a:srgbClr val="FFFFFF"/>
                </a:solidFill>
                <a:latin typeface="Fontuna Bold"/>
                <a:ea typeface="Fontuna Bold"/>
                <a:cs typeface="Fontuna Bold"/>
                <a:sym typeface="Fontuna Bold"/>
              </a:rPr>
              <a:t>ENTIDAD </a:t>
            </a:r>
          </a:p>
          <a:p>
            <a:pPr algn="r">
              <a:lnSpc>
                <a:spcPts val="14808"/>
              </a:lnSpc>
            </a:pPr>
            <a:r>
              <a:rPr lang="en-US" b="true" sz="13969">
                <a:solidFill>
                  <a:srgbClr val="FFFFFF"/>
                </a:solidFill>
                <a:latin typeface="Fontuna Bold"/>
                <a:ea typeface="Fontuna Bold"/>
                <a:cs typeface="Fontuna Bold"/>
                <a:sym typeface="Fontuna Bold"/>
              </a:rPr>
              <a:t>-    </a:t>
            </a:r>
          </a:p>
          <a:p>
            <a:pPr algn="ctr">
              <a:lnSpc>
                <a:spcPts val="14808"/>
              </a:lnSpc>
            </a:pPr>
            <a:r>
              <a:rPr lang="en-US" b="true" sz="13969">
                <a:solidFill>
                  <a:srgbClr val="FFFFFF"/>
                </a:solidFill>
                <a:latin typeface="Fontuna Bold"/>
                <a:ea typeface="Fontuna Bold"/>
                <a:cs typeface="Fontuna Bold"/>
                <a:sym typeface="Fontuna Bold"/>
              </a:rPr>
              <a:t>RELACION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9985" y="7107588"/>
            <a:ext cx="7329615" cy="130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9352">
                <a:solidFill>
                  <a:srgbClr val="FFFFFF"/>
                </a:solidFill>
                <a:latin typeface="Signature"/>
                <a:ea typeface="Signature"/>
                <a:cs typeface="Signature"/>
                <a:sym typeface="Signature"/>
              </a:rPr>
              <a:t>normalización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153" y="3922114"/>
            <a:ext cx="6549146" cy="4326833"/>
            <a:chOff x="0" y="0"/>
            <a:chExt cx="8732194" cy="576911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58" r="0" b="158"/>
            <a:stretch>
              <a:fillRect/>
            </a:stretch>
          </p:blipFill>
          <p:spPr>
            <a:xfrm flipH="false" flipV="false">
              <a:off x="0" y="0"/>
              <a:ext cx="8732194" cy="5769111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 flipV="true">
            <a:off x="715273" y="-256895"/>
            <a:ext cx="0" cy="12148372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7622538" y="-1024525"/>
            <a:ext cx="0" cy="12148372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-921821" y="9390728"/>
            <a:ext cx="20077204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-867383" y="805684"/>
            <a:ext cx="20077204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05132" y="9100448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312396" y="9080586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12396" y="505473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4993" y="505473"/>
            <a:ext cx="600422" cy="600422"/>
          </a:xfrm>
          <a:custGeom>
            <a:avLst/>
            <a:gdLst/>
            <a:ahLst/>
            <a:cxnLst/>
            <a:rect r="r" b="b" t="t" l="l"/>
            <a:pathLst>
              <a:path h="600422" w="600422">
                <a:moveTo>
                  <a:pt x="0" y="0"/>
                </a:moveTo>
                <a:lnTo>
                  <a:pt x="600422" y="0"/>
                </a:lnTo>
                <a:lnTo>
                  <a:pt x="600422" y="600422"/>
                </a:lnTo>
                <a:lnTo>
                  <a:pt x="0" y="60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32566" y="3922114"/>
            <a:ext cx="8704179" cy="2606835"/>
          </a:xfrm>
          <a:custGeom>
            <a:avLst/>
            <a:gdLst/>
            <a:ahLst/>
            <a:cxnLst/>
            <a:rect r="r" b="b" t="t" l="l"/>
            <a:pathLst>
              <a:path h="2606835" w="8704179">
                <a:moveTo>
                  <a:pt x="0" y="0"/>
                </a:moveTo>
                <a:lnTo>
                  <a:pt x="8704179" y="0"/>
                </a:lnTo>
                <a:lnTo>
                  <a:pt x="8704179" y="2606835"/>
                </a:lnTo>
                <a:lnTo>
                  <a:pt x="0" y="26068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7153" y="1210670"/>
            <a:ext cx="6089685" cy="175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88"/>
              </a:lnSpc>
            </a:pPr>
            <a:r>
              <a:rPr lang="en-US" b="true" sz="12241" spc="807">
                <a:solidFill>
                  <a:srgbClr val="121212"/>
                </a:solidFill>
                <a:latin typeface="Fontuna Bold"/>
                <a:ea typeface="Fontuna Bold"/>
                <a:cs typeface="Fontuna Bold"/>
                <a:sym typeface="Fontuna Bold"/>
              </a:rPr>
              <a:t>DIFICULTADES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51031" y="1558069"/>
            <a:ext cx="8824923" cy="67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193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La mayor dificultad que tuve fue con la base de datos en python, me daba muchos fallos al registrar un jugador y guardar las estadísticas.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68866" y="2099087"/>
            <a:ext cx="2890070" cy="116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6"/>
              </a:lnSpc>
            </a:pPr>
            <a:r>
              <a:rPr lang="en-US" sz="6783">
                <a:solidFill>
                  <a:srgbClr val="121212"/>
                </a:solidFill>
                <a:latin typeface="Signature"/>
                <a:ea typeface="Signature"/>
                <a:cs typeface="Signature"/>
                <a:sym typeface="Signature"/>
              </a:rPr>
              <a:t>en mi programa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1813" y="3249020"/>
            <a:ext cx="2189448" cy="67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5"/>
              </a:lnSpc>
            </a:pPr>
            <a:r>
              <a:rPr lang="en-US" sz="3925">
                <a:solidFill>
                  <a:srgbClr val="121212"/>
                </a:solidFill>
                <a:latin typeface="Signature"/>
                <a:ea typeface="Signature"/>
                <a:cs typeface="Signature"/>
                <a:sym typeface="Signature"/>
              </a:rPr>
              <a:t>Clase BaseDatos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11403" y="3189486"/>
            <a:ext cx="2456148" cy="67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5"/>
              </a:lnSpc>
            </a:pPr>
            <a:r>
              <a:rPr lang="en-US" sz="3925">
                <a:solidFill>
                  <a:srgbClr val="121212"/>
                </a:solidFill>
                <a:latin typeface="Signature"/>
                <a:ea typeface="Signature"/>
                <a:cs typeface="Signature"/>
                <a:sym typeface="Signature"/>
              </a:rPr>
              <a:t>Clase InterfazInicio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414694" y="735461"/>
            <a:ext cx="2016224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749971" y="9534209"/>
            <a:ext cx="20666822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66559" y="2167515"/>
            <a:ext cx="4712884" cy="4875886"/>
            <a:chOff x="0" y="0"/>
            <a:chExt cx="1087431" cy="11250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7431" cy="1125041"/>
            </a:xfrm>
            <a:custGeom>
              <a:avLst/>
              <a:gdLst/>
              <a:ahLst/>
              <a:cxnLst/>
              <a:rect r="r" b="b" t="t" l="l"/>
              <a:pathLst>
                <a:path h="1125041" w="1087431">
                  <a:moveTo>
                    <a:pt x="0" y="0"/>
                  </a:moveTo>
                  <a:lnTo>
                    <a:pt x="1087431" y="0"/>
                  </a:lnTo>
                  <a:lnTo>
                    <a:pt x="1087431" y="1125041"/>
                  </a:lnTo>
                  <a:lnTo>
                    <a:pt x="0" y="1125041"/>
                  </a:lnTo>
                  <a:close/>
                </a:path>
              </a:pathLst>
            </a:custGeom>
            <a:blipFill>
              <a:blip r:embed="rId2"/>
              <a:stretch>
                <a:fillRect l="0" t="-2346" r="0" b="-2346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907316" y="945011"/>
            <a:ext cx="6473368" cy="225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0"/>
              </a:lnSpc>
            </a:pPr>
            <a:r>
              <a:rPr lang="en-US" b="true" sz="16207">
                <a:solidFill>
                  <a:srgbClr val="FFFFFF"/>
                </a:solidFill>
                <a:latin typeface="Fontuna Bold"/>
                <a:ea typeface="Fontuna Bold"/>
                <a:cs typeface="Fontuna Bold"/>
                <a:sym typeface="Fontuna Bold"/>
              </a:rPr>
              <a:t>INTERFAZ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79443" y="2346622"/>
            <a:ext cx="6129114" cy="122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3"/>
              </a:lnSpc>
            </a:pPr>
            <a:r>
              <a:rPr lang="en-US" sz="8682">
                <a:solidFill>
                  <a:srgbClr val="FFFFFF"/>
                </a:solidFill>
                <a:latin typeface="Signature"/>
                <a:ea typeface="Signature"/>
                <a:cs typeface="Signature"/>
                <a:sym typeface="Signature"/>
              </a:rPr>
              <a:t>inicio y juego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079042" y="2167515"/>
            <a:ext cx="4489041" cy="4875886"/>
            <a:chOff x="0" y="0"/>
            <a:chExt cx="5985388" cy="650118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/>
            <a:srcRect l="2089" t="0" r="2089" b="0"/>
            <a:stretch>
              <a:fillRect/>
            </a:stretch>
          </p:blipFill>
          <p:spPr>
            <a:xfrm flipH="false" flipV="false">
              <a:off x="0" y="0"/>
              <a:ext cx="5985388" cy="6501181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028700" y="7126702"/>
            <a:ext cx="5533325" cy="171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1935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Esta sería la interfaz de inicio, donde puedes poner tu nombre y registrarte si no lo estás, seleccionar la temática que desees para jugar y el botón para iniciar el juego una vez escribas tu nombre ya registrado.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14196" y="7126702"/>
            <a:ext cx="6334288" cy="205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1935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Esta sería la interfaz del propio juego, te indica en que fase estás dependiendo de los intentos restantes, te indica las partidas ganadas y perdidas del usuario que está jugando, te muestra las letras usadas, te muestra las letras que contiene la palabra a adivinar, donde escribir la letra y el botón para adivinar la letra.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89203" y="3652505"/>
            <a:ext cx="9109594" cy="283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6"/>
              </a:lnSpc>
            </a:pPr>
            <a:r>
              <a:rPr lang="en-US" b="true" sz="20373">
                <a:solidFill>
                  <a:srgbClr val="121212"/>
                </a:solidFill>
                <a:latin typeface="Fontuna Bold"/>
                <a:ea typeface="Fontuna Bold"/>
                <a:cs typeface="Fontuna Bold"/>
                <a:sym typeface="Fontuna Bold"/>
              </a:rPr>
              <a:t>FIN</a:t>
            </a:r>
          </a:p>
        </p:txBody>
      </p:sp>
      <p:sp>
        <p:nvSpPr>
          <p:cNvPr name="AutoShape 3" id="3"/>
          <p:cNvSpPr/>
          <p:nvPr/>
        </p:nvSpPr>
        <p:spPr>
          <a:xfrm>
            <a:off x="-1414694" y="735461"/>
            <a:ext cx="20162241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749971" y="9534209"/>
            <a:ext cx="20666822" cy="0"/>
          </a:xfrm>
          <a:prstGeom prst="line">
            <a:avLst/>
          </a:prstGeom>
          <a:ln cap="flat" w="19050">
            <a:solidFill>
              <a:srgbClr val="12121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589203" y="5271594"/>
            <a:ext cx="9109594" cy="161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9"/>
              </a:lnSpc>
            </a:pPr>
            <a:r>
              <a:rPr lang="en-US" sz="11527">
                <a:solidFill>
                  <a:srgbClr val="121212"/>
                </a:solidFill>
                <a:latin typeface="Signature"/>
                <a:ea typeface="Signature"/>
                <a:cs typeface="Signature"/>
                <a:sym typeface="Signature"/>
              </a:rPr>
              <a:t>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5324" y="8026247"/>
            <a:ext cx="5785758" cy="96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4"/>
              </a:lnSpc>
            </a:pPr>
            <a:r>
              <a:rPr lang="en-US" sz="6928">
                <a:solidFill>
                  <a:srgbClr val="121212"/>
                </a:solidFill>
                <a:latin typeface="Signature"/>
                <a:ea typeface="Signature"/>
                <a:cs typeface="Signature"/>
                <a:sym typeface="Signature"/>
              </a:rPr>
              <a:t>Martín Izquierdo Cuevas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19608" y="8016722"/>
            <a:ext cx="3019401" cy="916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</a:pPr>
            <a:r>
              <a:rPr lang="en-US" sz="6528">
                <a:solidFill>
                  <a:srgbClr val="121212"/>
                </a:solidFill>
                <a:latin typeface="Signature"/>
                <a:ea typeface="Signature"/>
                <a:cs typeface="Signature"/>
                <a:sym typeface="Signature"/>
              </a:rPr>
              <a:t>2 º DAM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DAGW77Y8YlY</dc:identifier>
  <dcterms:modified xsi:type="dcterms:W3CDTF">2011-08-01T06:04:30Z</dcterms:modified>
  <cp:revision>1</cp:revision>
  <dc:title>Presentacion Ahorcado Python</dc:title>
</cp:coreProperties>
</file>