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mEt1JfSFa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CPE 301 Publish Compass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Jaime</a:t>
            </a:r>
          </a:p>
          <a:p>
            <a:r>
              <a:rPr lang="en-US" dirty="0" smtClean="0"/>
              <a:t>Email: jaimem5@unlv.nevada.edu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Read HMC5883L with Atmega328P over I</a:t>
            </a:r>
            <a:r>
              <a:rPr lang="en-US" baseline="30000" dirty="0" smtClean="0"/>
              <a:t>2</a:t>
            </a:r>
            <a:r>
              <a:rPr lang="en-US" dirty="0" smtClean="0"/>
              <a:t>C.</a:t>
            </a:r>
          </a:p>
          <a:p>
            <a:pPr marL="457200" indent="-457200">
              <a:buAutoNum type="arabicPeriod"/>
            </a:pPr>
            <a:r>
              <a:rPr lang="en-US" dirty="0" smtClean="0"/>
              <a:t>Communicate with another the ESP8266 over UART.</a:t>
            </a:r>
          </a:p>
          <a:p>
            <a:pPr marL="457200" indent="-457200">
              <a:buAutoNum type="arabicPeriod"/>
            </a:pPr>
            <a:r>
              <a:rPr lang="en-US" dirty="0" smtClean="0"/>
              <a:t>Publish data to ThingSpeak.com with ESP8266.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IoT</a:t>
            </a:r>
            <a:r>
              <a:rPr lang="en-US" dirty="0" smtClean="0"/>
              <a:t> device that publishes data to the cloud. 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u="sng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Robotics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Mobile devices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" y="817419"/>
            <a:ext cx="9111195" cy="52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300" b="1" u="sng" dirty="0" smtClean="0"/>
              <a:t>Main 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/>
              <a:t>HMC5883L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/>
              <a:t>ESP8266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 smtClean="0"/>
          </a:p>
          <a:p>
            <a:pPr marL="0" indent="0"/>
            <a:r>
              <a:rPr lang="en-US" sz="2300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/>
              <a:t>Atmega328p – </a:t>
            </a:r>
            <a:r>
              <a:rPr lang="en-US" sz="2300" dirty="0"/>
              <a:t>HMC5883L </a:t>
            </a:r>
            <a:r>
              <a:rPr lang="en-US" sz="2300" dirty="0" smtClean="0"/>
              <a:t>using I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C – Address (0x3C)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Atmega328p </a:t>
            </a:r>
            <a:r>
              <a:rPr lang="en-US" sz="2300" dirty="0" smtClean="0"/>
              <a:t>– ESP8266 using USART 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 smtClean="0"/>
          </a:p>
          <a:p>
            <a:pPr marL="0" indent="0"/>
            <a:r>
              <a:rPr lang="en-US" sz="2300" b="1" u="sng" dirty="0" err="1" smtClean="0"/>
              <a:t>IoT</a:t>
            </a:r>
            <a:r>
              <a:rPr lang="en-US" sz="2300" b="1" u="sng" dirty="0" smtClean="0"/>
              <a:t> : </a:t>
            </a:r>
            <a:r>
              <a:rPr lang="en-US" sz="2300" dirty="0" smtClean="0"/>
              <a:t>Thingspeak.com server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200" dirty="0" smtClean="0"/>
              <a:t>Initialization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Amega328P initializes its UART and I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C ports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Initialize HMC5882L for continuous acquisition at 15Hz</a:t>
            </a:r>
            <a:endParaRPr lang="en-US" sz="2200" dirty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Initialize ESP8266 with initialization script </a:t>
            </a:r>
            <a:r>
              <a:rPr lang="en-US" sz="2200" dirty="0" err="1" smtClean="0"/>
              <a:t>init.lua</a:t>
            </a:r>
            <a:endParaRPr lang="en-US" sz="2200" dirty="0" smtClean="0"/>
          </a:p>
          <a:p>
            <a:pPr marL="0" indent="0"/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 smtClean="0"/>
              <a:t>Data Collection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Collect magnetic field magnitudes in gauss units on three axis of the sensor.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Calculate angle of sum of vectors parallel to breadboard.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ESP8266 publishes prepared data.</a:t>
            </a:r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OIT/Visualization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59" y="1604513"/>
            <a:ext cx="8154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32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pic>
        <p:nvPicPr>
          <p:cNvPr id="4" name="KmEt1JfSFa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4226" y="1104181"/>
            <a:ext cx="8250687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87</TotalTime>
  <Words>136</Words>
  <Application>Microsoft Office PowerPoint</Application>
  <PresentationFormat>On-screen Show (4:3)</PresentationFormat>
  <Paragraphs>40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TM10220963</vt:lpstr>
      <vt:lpstr>CPE 301 Publish Compass</vt:lpstr>
      <vt:lpstr>AIM &amp; ACCOMPLISHMENT</vt:lpstr>
      <vt:lpstr>SCHEMATICS</vt:lpstr>
      <vt:lpstr>DESIGN STAGES</vt:lpstr>
      <vt:lpstr>CODE DEVELOPMENT</vt:lpstr>
      <vt:lpstr>OIT/Visualization</vt:lpstr>
      <vt:lpstr>DEMO SNAPSHOT/VIDEO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Martin Jaime</cp:lastModifiedBy>
  <cp:revision>8</cp:revision>
  <dcterms:created xsi:type="dcterms:W3CDTF">2015-05-11T03:56:13Z</dcterms:created>
  <dcterms:modified xsi:type="dcterms:W3CDTF">2016-05-12T00:22:31Z</dcterms:modified>
</cp:coreProperties>
</file>