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56" d="100"/>
          <a:sy n="56" d="100"/>
        </p:scale>
        <p:origin x="72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4112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9189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5933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0198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331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730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9855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6429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3123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65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478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1184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accent6"/>
                </a:solidFill>
              </a:defRPr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accent6"/>
                </a:solidFill>
              </a:defRPr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wipe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6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accent6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accent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CPE 301 </a:t>
            </a:r>
            <a:r>
              <a:rPr lang="en-US" dirty="0" smtClean="0"/>
              <a:t>Publish Compass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Martin Jaime</a:t>
            </a:r>
            <a:endParaRPr lang="en-US" dirty="0" smtClean="0"/>
          </a:p>
          <a:p>
            <a:r>
              <a:rPr lang="en-US" dirty="0" smtClean="0"/>
              <a:t>Email</a:t>
            </a:r>
            <a:r>
              <a:rPr lang="en-US" dirty="0" smtClean="0"/>
              <a:t>: jaimem5@unlv.nevada.edu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23071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&amp; ACCOMPLISHMENT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914400"/>
            <a:ext cx="8431212" cy="4907280"/>
          </a:xfrm>
        </p:spPr>
        <p:txBody>
          <a:bodyPr/>
          <a:lstStyle/>
          <a:p>
            <a:r>
              <a:rPr lang="en-US" b="1" u="sng" dirty="0" smtClean="0"/>
              <a:t>AIM:</a:t>
            </a:r>
          </a:p>
          <a:p>
            <a:pPr marL="457200" indent="-457200">
              <a:buAutoNum type="arabicPeriod"/>
            </a:pPr>
            <a:r>
              <a:rPr lang="en-US" dirty="0" smtClean="0"/>
              <a:t>Read HMC5883L with Atmega328P over I</a:t>
            </a:r>
            <a:r>
              <a:rPr lang="en-US" baseline="30000" dirty="0" smtClean="0"/>
              <a:t>2</a:t>
            </a:r>
            <a:r>
              <a:rPr lang="en-US" dirty="0" smtClean="0"/>
              <a:t>C.</a:t>
            </a:r>
          </a:p>
          <a:p>
            <a:pPr marL="457200" indent="-457200">
              <a:buAutoNum type="arabicPeriod"/>
            </a:pPr>
            <a:r>
              <a:rPr lang="en-US" dirty="0" smtClean="0"/>
              <a:t>Communicate with another the ESP8266 over UART.</a:t>
            </a:r>
          </a:p>
          <a:p>
            <a:pPr marL="457200" indent="-457200">
              <a:buAutoNum type="arabicPeriod"/>
            </a:pPr>
            <a:r>
              <a:rPr lang="en-US" dirty="0" smtClean="0"/>
              <a:t>Publish data to ThingSpeak.com with ESP8266.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/>
            <a:r>
              <a:rPr lang="en-US" b="1" u="sng" dirty="0" smtClean="0"/>
              <a:t>ACCOMPLISHMENT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IoT</a:t>
            </a:r>
            <a:r>
              <a:rPr lang="en-US" dirty="0" smtClean="0"/>
              <a:t> device that publishes data to the cloud. 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49331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" y="817419"/>
            <a:ext cx="9111195" cy="52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63488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300" b="1" u="sng" dirty="0" smtClean="0"/>
              <a:t>Main Components </a:t>
            </a:r>
            <a:endParaRPr lang="en-US" sz="2300" b="1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/>
              <a:t>AVR ATMEGA328p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/>
              <a:t>HMC5883L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/>
              <a:t>ESP8266</a:t>
            </a:r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en-US" sz="2300" dirty="0" smtClean="0"/>
          </a:p>
          <a:p>
            <a:pPr marL="0" indent="0"/>
            <a:r>
              <a:rPr lang="en-US" sz="2300" b="1" u="sng" dirty="0" smtClean="0"/>
              <a:t>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/>
              <a:t>Atmega328p – </a:t>
            </a:r>
            <a:r>
              <a:rPr lang="en-US" sz="2300" dirty="0"/>
              <a:t>HMC5883L </a:t>
            </a:r>
            <a:r>
              <a:rPr lang="en-US" sz="2300" dirty="0" smtClean="0"/>
              <a:t>using I</a:t>
            </a:r>
            <a:r>
              <a:rPr lang="en-US" sz="2300" baseline="30000" dirty="0" smtClean="0"/>
              <a:t>2</a:t>
            </a:r>
            <a:r>
              <a:rPr lang="en-US" sz="2300" dirty="0" smtClean="0"/>
              <a:t>C – Address (</a:t>
            </a:r>
            <a:r>
              <a:rPr lang="en-US" sz="2300" dirty="0" smtClean="0"/>
              <a:t>0x3C)</a:t>
            </a:r>
            <a:endParaRPr lang="en-US" sz="23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Atmega328p </a:t>
            </a:r>
            <a:r>
              <a:rPr lang="en-US" sz="2300" dirty="0" smtClean="0"/>
              <a:t>– ESP8266 using USART </a:t>
            </a:r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en-US" sz="2300" dirty="0" smtClean="0"/>
          </a:p>
          <a:p>
            <a:pPr marL="0" indent="0"/>
            <a:r>
              <a:rPr lang="en-US" sz="2300" b="1" u="sng" dirty="0" err="1" smtClean="0"/>
              <a:t>IoT</a:t>
            </a:r>
            <a:r>
              <a:rPr lang="en-US" sz="2300" b="1" u="sng" dirty="0" smtClean="0"/>
              <a:t> </a:t>
            </a:r>
            <a:r>
              <a:rPr lang="en-US" sz="2300" b="1" u="sng" dirty="0" smtClean="0"/>
              <a:t>: </a:t>
            </a:r>
            <a:r>
              <a:rPr lang="en-US" sz="2300" dirty="0" smtClean="0"/>
              <a:t>Thingspeak.com server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060871781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200" dirty="0" smtClean="0"/>
              <a:t>Initialization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Amega328P initializes its UART and I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C ports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Init</a:t>
            </a:r>
            <a:r>
              <a:rPr lang="en-US" sz="2200" dirty="0" smtClean="0"/>
              <a:t>ialize HMC5882L for continuous acquisition at 15Hz</a:t>
            </a:r>
            <a:endParaRPr lang="en-US" sz="2200" dirty="0"/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Initialize ESP8266 with initialization script </a:t>
            </a:r>
            <a:r>
              <a:rPr lang="en-US" sz="2200" dirty="0" err="1" smtClean="0"/>
              <a:t>init.lua</a:t>
            </a:r>
            <a:endParaRPr lang="en-US" sz="2200" dirty="0" smtClean="0"/>
          </a:p>
          <a:p>
            <a:pPr marL="0" indent="0"/>
            <a:endParaRPr lang="en-US" sz="2200" dirty="0"/>
          </a:p>
          <a:p>
            <a:pPr>
              <a:buFont typeface="Arial"/>
              <a:buChar char="•"/>
            </a:pPr>
            <a:r>
              <a:rPr lang="en-US" sz="2200" dirty="0" smtClean="0"/>
              <a:t>Data </a:t>
            </a:r>
            <a:r>
              <a:rPr lang="en-US" sz="2200" dirty="0" smtClean="0"/>
              <a:t>Collection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Collect magnetic field magnitudes in gauss units on three axis of the sensor.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Calculate angle of sum of vectors parallel to breadboard.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ESP8266 publishes prepared data.</a:t>
            </a:r>
          </a:p>
        </p:txBody>
      </p:sp>
    </p:spTree>
    <p:extLst>
      <p:ext uri="{BB962C8B-B14F-4D97-AF65-F5344CB8AC3E}">
        <p14:creationId xmlns:p14="http://schemas.microsoft.com/office/powerpoint/2010/main" val="287164565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OIT/Visualization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972" y="1380227"/>
            <a:ext cx="7865941" cy="405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53289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SNAPSHOT/VIDEO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 demo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9556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TM10220963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Simple_training.potx</Template>
  <TotalTime>66</TotalTime>
  <Words>135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ＭＳ Ｐゴシック</vt:lpstr>
      <vt:lpstr>Arial</vt:lpstr>
      <vt:lpstr>TM10220963</vt:lpstr>
      <vt:lpstr>CPE 301 Publish Compass</vt:lpstr>
      <vt:lpstr>AIM &amp; ACCOMPLISHMENT</vt:lpstr>
      <vt:lpstr>SCHEMATICS</vt:lpstr>
      <vt:lpstr>DESIGN STAGES</vt:lpstr>
      <vt:lpstr>CODE DEVELOPMENT</vt:lpstr>
      <vt:lpstr>OIT/Visualization</vt:lpstr>
      <vt:lpstr>DEMO SNAPSHOT/VIDEO</vt:lpstr>
    </vt:vector>
  </TitlesOfParts>
  <Company>University of Nevada Las Vegas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301 Project Presentation</dc:title>
  <dc:creator>Venkatesan Muthukumar</dc:creator>
  <cp:lastModifiedBy>Martin Jaime</cp:lastModifiedBy>
  <cp:revision>6</cp:revision>
  <dcterms:created xsi:type="dcterms:W3CDTF">2015-05-11T03:56:13Z</dcterms:created>
  <dcterms:modified xsi:type="dcterms:W3CDTF">2016-05-11T05:10:38Z</dcterms:modified>
</cp:coreProperties>
</file>