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5/2/16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of the Student</a:t>
            </a:r>
          </a:p>
          <a:p>
            <a:r>
              <a:rPr lang="en-US" dirty="0" smtClean="0"/>
              <a:t>Email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List the aim of this project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List what was accomplished?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schematics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ATMEGA328p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… (MPU 6050)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MPU6050 using I2C – Address (0x$$)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OIT 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OIT server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Init</a:t>
            </a:r>
            <a:r>
              <a:rPr lang="en-US" dirty="0" smtClean="0"/>
              <a:t> ..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Data Collection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OIT/Visualization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demo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11</TotalTime>
  <Words>69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ＭＳ Ｐゴシック</vt:lpstr>
      <vt:lpstr>TM10220963</vt:lpstr>
      <vt:lpstr>CPE 301 Project Presentation</vt:lpstr>
      <vt:lpstr>AIM &amp; ACCOMPLISHMENT</vt:lpstr>
      <vt:lpstr>SCHEMATICS</vt:lpstr>
      <vt:lpstr>DESIGN STAGES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Venkatesan Muthukumar</cp:lastModifiedBy>
  <cp:revision>2</cp:revision>
  <dcterms:created xsi:type="dcterms:W3CDTF">2015-05-11T03:56:13Z</dcterms:created>
  <dcterms:modified xsi:type="dcterms:W3CDTF">2016-05-02T08:54:49Z</dcterms:modified>
</cp:coreProperties>
</file>