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6" r:id="rId12"/>
    <p:sldId id="268" r:id="rId13"/>
    <p:sldId id="269" r:id="rId14"/>
    <p:sldId id="271" r:id="rId15"/>
    <p:sldId id="273" r:id="rId16"/>
    <p:sldId id="270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DB05F-CCF5-4CDA-858A-2D8D83F79FF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076A83-BA11-4794-B117-D12058ED3D33}">
      <dgm:prSet/>
      <dgm:spPr/>
      <dgm:t>
        <a:bodyPr/>
        <a:lstStyle/>
        <a:p>
          <a:r>
            <a:rPr lang="sk-SK" dirty="0"/>
            <a:t>- Rovnako dlhé čakanie prioritných zákazníkov   na </a:t>
          </a:r>
          <a:r>
            <a:rPr lang="sk-SK" dirty="0" err="1"/>
            <a:t>check</a:t>
          </a:r>
          <a:r>
            <a:rPr lang="sk-SK" dirty="0"/>
            <a:t>-in. (Ich nedostatočné zvýhodnenie)</a:t>
          </a:r>
          <a:endParaRPr lang="en-US" dirty="0"/>
        </a:p>
      </dgm:t>
    </dgm:pt>
    <dgm:pt modelId="{97EB4FD1-D239-4F40-AC47-E06320AA3B8B}" type="parTrans" cxnId="{315DE74A-BF4F-4998-A302-05D8C5A0238D}">
      <dgm:prSet/>
      <dgm:spPr/>
      <dgm:t>
        <a:bodyPr/>
        <a:lstStyle/>
        <a:p>
          <a:endParaRPr lang="en-US"/>
        </a:p>
      </dgm:t>
    </dgm:pt>
    <dgm:pt modelId="{785B7441-CECE-44DE-974E-6650255491D1}" type="sibTrans" cxnId="{315DE74A-BF4F-4998-A302-05D8C5A0238D}">
      <dgm:prSet/>
      <dgm:spPr/>
      <dgm:t>
        <a:bodyPr/>
        <a:lstStyle/>
        <a:p>
          <a:endParaRPr lang="en-US"/>
        </a:p>
      </dgm:t>
    </dgm:pt>
    <dgm:pt modelId="{B03669C3-6E44-47A9-95ED-3EB871DD02F9}">
      <dgm:prSet/>
      <dgm:spPr/>
      <dgm:t>
        <a:bodyPr/>
        <a:lstStyle/>
        <a:p>
          <a:r>
            <a:rPr lang="sk-SK"/>
            <a:t>- Pri naplnenosti front na check-in sa systém nespráva dynamicky.</a:t>
          </a:r>
          <a:endParaRPr lang="en-US"/>
        </a:p>
      </dgm:t>
    </dgm:pt>
    <dgm:pt modelId="{4794AD6F-F45D-4820-A512-7BA7965AC8F6}" type="parTrans" cxnId="{BAEC2899-CFAE-4C75-94CA-760AE8BAEA91}">
      <dgm:prSet/>
      <dgm:spPr/>
      <dgm:t>
        <a:bodyPr/>
        <a:lstStyle/>
        <a:p>
          <a:endParaRPr lang="en-US"/>
        </a:p>
      </dgm:t>
    </dgm:pt>
    <dgm:pt modelId="{79CAF2AD-B0C0-4B37-A6C7-088F41FFFEC7}" type="sibTrans" cxnId="{BAEC2899-CFAE-4C75-94CA-760AE8BAEA91}">
      <dgm:prSet/>
      <dgm:spPr/>
      <dgm:t>
        <a:bodyPr/>
        <a:lstStyle/>
        <a:p>
          <a:endParaRPr lang="en-US"/>
        </a:p>
      </dgm:t>
    </dgm:pt>
    <dgm:pt modelId="{0359D89B-8F8E-4E29-8728-63B0C5676C1C}">
      <dgm:prSet/>
      <dgm:spPr/>
      <dgm:t>
        <a:bodyPr/>
        <a:lstStyle/>
        <a:p>
          <a:r>
            <a:rPr lang="sk-SK"/>
            <a:t>- Dlhé čakania v radoch</a:t>
          </a:r>
          <a:endParaRPr lang="en-US"/>
        </a:p>
      </dgm:t>
    </dgm:pt>
    <dgm:pt modelId="{4B7CD36B-E212-4CEA-8091-35AB2BCC9654}" type="parTrans" cxnId="{3B9F7CF1-18F7-4279-BB6C-AAF36F949195}">
      <dgm:prSet/>
      <dgm:spPr/>
      <dgm:t>
        <a:bodyPr/>
        <a:lstStyle/>
        <a:p>
          <a:endParaRPr lang="en-US"/>
        </a:p>
      </dgm:t>
    </dgm:pt>
    <dgm:pt modelId="{1A196D14-D7BC-4556-945F-3787EDC57B3E}" type="sibTrans" cxnId="{3B9F7CF1-18F7-4279-BB6C-AAF36F949195}">
      <dgm:prSet/>
      <dgm:spPr/>
      <dgm:t>
        <a:bodyPr/>
        <a:lstStyle/>
        <a:p>
          <a:endParaRPr lang="en-US"/>
        </a:p>
      </dgm:t>
    </dgm:pt>
    <dgm:pt modelId="{05A62CF3-FECD-411B-9482-E24E9E611599}" type="pres">
      <dgm:prSet presAssocID="{662DB05F-CCF5-4CDA-858A-2D8D83F79FFD}" presName="outerComposite" presStyleCnt="0">
        <dgm:presLayoutVars>
          <dgm:chMax val="5"/>
          <dgm:dir/>
          <dgm:resizeHandles val="exact"/>
        </dgm:presLayoutVars>
      </dgm:prSet>
      <dgm:spPr/>
    </dgm:pt>
    <dgm:pt modelId="{458FDE85-5110-48F5-9A3A-E19D54DF7FEA}" type="pres">
      <dgm:prSet presAssocID="{662DB05F-CCF5-4CDA-858A-2D8D83F79FFD}" presName="dummyMaxCanvas" presStyleCnt="0">
        <dgm:presLayoutVars/>
      </dgm:prSet>
      <dgm:spPr/>
    </dgm:pt>
    <dgm:pt modelId="{43C4BDFF-9EAD-4470-9112-0120B6003A0E}" type="pres">
      <dgm:prSet presAssocID="{662DB05F-CCF5-4CDA-858A-2D8D83F79FFD}" presName="ThreeNodes_1" presStyleLbl="node1" presStyleIdx="0" presStyleCnt="3">
        <dgm:presLayoutVars>
          <dgm:bulletEnabled val="1"/>
        </dgm:presLayoutVars>
      </dgm:prSet>
      <dgm:spPr/>
    </dgm:pt>
    <dgm:pt modelId="{6BC99141-152E-4B9F-8731-88C8BA147063}" type="pres">
      <dgm:prSet presAssocID="{662DB05F-CCF5-4CDA-858A-2D8D83F79FFD}" presName="ThreeNodes_2" presStyleLbl="node1" presStyleIdx="1" presStyleCnt="3">
        <dgm:presLayoutVars>
          <dgm:bulletEnabled val="1"/>
        </dgm:presLayoutVars>
      </dgm:prSet>
      <dgm:spPr/>
    </dgm:pt>
    <dgm:pt modelId="{0FAF7AE0-DD2D-46D7-BC54-80999CF37794}" type="pres">
      <dgm:prSet presAssocID="{662DB05F-CCF5-4CDA-858A-2D8D83F79FFD}" presName="ThreeNodes_3" presStyleLbl="node1" presStyleIdx="2" presStyleCnt="3">
        <dgm:presLayoutVars>
          <dgm:bulletEnabled val="1"/>
        </dgm:presLayoutVars>
      </dgm:prSet>
      <dgm:spPr/>
    </dgm:pt>
    <dgm:pt modelId="{46BDA913-4B8B-4543-B222-E671AAEADCAB}" type="pres">
      <dgm:prSet presAssocID="{662DB05F-CCF5-4CDA-858A-2D8D83F79FFD}" presName="ThreeConn_1-2" presStyleLbl="fgAccFollowNode1" presStyleIdx="0" presStyleCnt="2">
        <dgm:presLayoutVars>
          <dgm:bulletEnabled val="1"/>
        </dgm:presLayoutVars>
      </dgm:prSet>
      <dgm:spPr/>
    </dgm:pt>
    <dgm:pt modelId="{45401354-9459-4F3A-BAAD-8771047C9D3C}" type="pres">
      <dgm:prSet presAssocID="{662DB05F-CCF5-4CDA-858A-2D8D83F79FFD}" presName="ThreeConn_2-3" presStyleLbl="fgAccFollowNode1" presStyleIdx="1" presStyleCnt="2">
        <dgm:presLayoutVars>
          <dgm:bulletEnabled val="1"/>
        </dgm:presLayoutVars>
      </dgm:prSet>
      <dgm:spPr/>
    </dgm:pt>
    <dgm:pt modelId="{1C241A22-4FAD-40B6-BCBA-E4B5ECC7521B}" type="pres">
      <dgm:prSet presAssocID="{662DB05F-CCF5-4CDA-858A-2D8D83F79FFD}" presName="ThreeNodes_1_text" presStyleLbl="node1" presStyleIdx="2" presStyleCnt="3">
        <dgm:presLayoutVars>
          <dgm:bulletEnabled val="1"/>
        </dgm:presLayoutVars>
      </dgm:prSet>
      <dgm:spPr/>
    </dgm:pt>
    <dgm:pt modelId="{813FBADE-64A1-44C5-9739-BE64E74B4CB5}" type="pres">
      <dgm:prSet presAssocID="{662DB05F-CCF5-4CDA-858A-2D8D83F79FFD}" presName="ThreeNodes_2_text" presStyleLbl="node1" presStyleIdx="2" presStyleCnt="3">
        <dgm:presLayoutVars>
          <dgm:bulletEnabled val="1"/>
        </dgm:presLayoutVars>
      </dgm:prSet>
      <dgm:spPr/>
    </dgm:pt>
    <dgm:pt modelId="{3E08F373-EF20-41F1-8962-FC3048B90082}" type="pres">
      <dgm:prSet presAssocID="{662DB05F-CCF5-4CDA-858A-2D8D83F79FF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86CB343-5717-4F25-84B3-A5F226DD7F3E}" type="presOf" srcId="{662DB05F-CCF5-4CDA-858A-2D8D83F79FFD}" destId="{05A62CF3-FECD-411B-9482-E24E9E611599}" srcOrd="0" destOrd="0" presId="urn:microsoft.com/office/officeart/2005/8/layout/vProcess5"/>
    <dgm:cxn modelId="{315DE74A-BF4F-4998-A302-05D8C5A0238D}" srcId="{662DB05F-CCF5-4CDA-858A-2D8D83F79FFD}" destId="{C5076A83-BA11-4794-B117-D12058ED3D33}" srcOrd="0" destOrd="0" parTransId="{97EB4FD1-D239-4F40-AC47-E06320AA3B8B}" sibTransId="{785B7441-CECE-44DE-974E-6650255491D1}"/>
    <dgm:cxn modelId="{7F2C1E7C-3BC0-4D29-BBE2-1B75BB426472}" type="presOf" srcId="{B03669C3-6E44-47A9-95ED-3EB871DD02F9}" destId="{6BC99141-152E-4B9F-8731-88C8BA147063}" srcOrd="0" destOrd="0" presId="urn:microsoft.com/office/officeart/2005/8/layout/vProcess5"/>
    <dgm:cxn modelId="{8116E096-1E1E-4EAF-939F-A1034D90D29B}" type="presOf" srcId="{C5076A83-BA11-4794-B117-D12058ED3D33}" destId="{1C241A22-4FAD-40B6-BCBA-E4B5ECC7521B}" srcOrd="1" destOrd="0" presId="urn:microsoft.com/office/officeart/2005/8/layout/vProcess5"/>
    <dgm:cxn modelId="{BAEC2899-CFAE-4C75-94CA-760AE8BAEA91}" srcId="{662DB05F-CCF5-4CDA-858A-2D8D83F79FFD}" destId="{B03669C3-6E44-47A9-95ED-3EB871DD02F9}" srcOrd="1" destOrd="0" parTransId="{4794AD6F-F45D-4820-A512-7BA7965AC8F6}" sibTransId="{79CAF2AD-B0C0-4B37-A6C7-088F41FFFEC7}"/>
    <dgm:cxn modelId="{084DB8A2-0F84-477C-85E6-F5C43229FDB1}" type="presOf" srcId="{B03669C3-6E44-47A9-95ED-3EB871DD02F9}" destId="{813FBADE-64A1-44C5-9739-BE64E74B4CB5}" srcOrd="1" destOrd="0" presId="urn:microsoft.com/office/officeart/2005/8/layout/vProcess5"/>
    <dgm:cxn modelId="{ED46C0A5-268B-404B-8061-41108335AFEE}" type="presOf" srcId="{0359D89B-8F8E-4E29-8728-63B0C5676C1C}" destId="{3E08F373-EF20-41F1-8962-FC3048B90082}" srcOrd="1" destOrd="0" presId="urn:microsoft.com/office/officeart/2005/8/layout/vProcess5"/>
    <dgm:cxn modelId="{A154A4A7-C0F0-462A-A6AB-696E165AE632}" type="presOf" srcId="{C5076A83-BA11-4794-B117-D12058ED3D33}" destId="{43C4BDFF-9EAD-4470-9112-0120B6003A0E}" srcOrd="0" destOrd="0" presId="urn:microsoft.com/office/officeart/2005/8/layout/vProcess5"/>
    <dgm:cxn modelId="{432F25BD-123E-4C40-9FF1-AEBB5090697A}" type="presOf" srcId="{0359D89B-8F8E-4E29-8728-63B0C5676C1C}" destId="{0FAF7AE0-DD2D-46D7-BC54-80999CF37794}" srcOrd="0" destOrd="0" presId="urn:microsoft.com/office/officeart/2005/8/layout/vProcess5"/>
    <dgm:cxn modelId="{A3DEAFD8-0408-419E-A0A0-7CE6213A4174}" type="presOf" srcId="{79CAF2AD-B0C0-4B37-A6C7-088F41FFFEC7}" destId="{45401354-9459-4F3A-BAAD-8771047C9D3C}" srcOrd="0" destOrd="0" presId="urn:microsoft.com/office/officeart/2005/8/layout/vProcess5"/>
    <dgm:cxn modelId="{D5355BE1-A650-4FEC-9E14-8DAF6CC282E1}" type="presOf" srcId="{785B7441-CECE-44DE-974E-6650255491D1}" destId="{46BDA913-4B8B-4543-B222-E671AAEADCAB}" srcOrd="0" destOrd="0" presId="urn:microsoft.com/office/officeart/2005/8/layout/vProcess5"/>
    <dgm:cxn modelId="{3B9F7CF1-18F7-4279-BB6C-AAF36F949195}" srcId="{662DB05F-CCF5-4CDA-858A-2D8D83F79FFD}" destId="{0359D89B-8F8E-4E29-8728-63B0C5676C1C}" srcOrd="2" destOrd="0" parTransId="{4B7CD36B-E212-4CEA-8091-35AB2BCC9654}" sibTransId="{1A196D14-D7BC-4556-945F-3787EDC57B3E}"/>
    <dgm:cxn modelId="{93696037-0F17-4A20-A590-3DE817FCB74E}" type="presParOf" srcId="{05A62CF3-FECD-411B-9482-E24E9E611599}" destId="{458FDE85-5110-48F5-9A3A-E19D54DF7FEA}" srcOrd="0" destOrd="0" presId="urn:microsoft.com/office/officeart/2005/8/layout/vProcess5"/>
    <dgm:cxn modelId="{9DFA508E-6FFC-438F-A7A2-E38611F38CB2}" type="presParOf" srcId="{05A62CF3-FECD-411B-9482-E24E9E611599}" destId="{43C4BDFF-9EAD-4470-9112-0120B6003A0E}" srcOrd="1" destOrd="0" presId="urn:microsoft.com/office/officeart/2005/8/layout/vProcess5"/>
    <dgm:cxn modelId="{D0D458DF-5AF5-426B-B774-A231AE4F79FD}" type="presParOf" srcId="{05A62CF3-FECD-411B-9482-E24E9E611599}" destId="{6BC99141-152E-4B9F-8731-88C8BA147063}" srcOrd="2" destOrd="0" presId="urn:microsoft.com/office/officeart/2005/8/layout/vProcess5"/>
    <dgm:cxn modelId="{8DB594E9-26BB-4A91-ACE8-A5B8EDECA097}" type="presParOf" srcId="{05A62CF3-FECD-411B-9482-E24E9E611599}" destId="{0FAF7AE0-DD2D-46D7-BC54-80999CF37794}" srcOrd="3" destOrd="0" presId="urn:microsoft.com/office/officeart/2005/8/layout/vProcess5"/>
    <dgm:cxn modelId="{C4514D2E-3A80-4C24-9CC2-E2532A84C665}" type="presParOf" srcId="{05A62CF3-FECD-411B-9482-E24E9E611599}" destId="{46BDA913-4B8B-4543-B222-E671AAEADCAB}" srcOrd="4" destOrd="0" presId="urn:microsoft.com/office/officeart/2005/8/layout/vProcess5"/>
    <dgm:cxn modelId="{73BF0E1C-E2F8-48AF-A9C7-7B1883EB7BCD}" type="presParOf" srcId="{05A62CF3-FECD-411B-9482-E24E9E611599}" destId="{45401354-9459-4F3A-BAAD-8771047C9D3C}" srcOrd="5" destOrd="0" presId="urn:microsoft.com/office/officeart/2005/8/layout/vProcess5"/>
    <dgm:cxn modelId="{BA9B4E35-D1C5-4A37-81E3-4DD489717C80}" type="presParOf" srcId="{05A62CF3-FECD-411B-9482-E24E9E611599}" destId="{1C241A22-4FAD-40B6-BCBA-E4B5ECC7521B}" srcOrd="6" destOrd="0" presId="urn:microsoft.com/office/officeart/2005/8/layout/vProcess5"/>
    <dgm:cxn modelId="{4D2425F2-8030-465E-9F3E-4DCC7F5B207A}" type="presParOf" srcId="{05A62CF3-FECD-411B-9482-E24E9E611599}" destId="{813FBADE-64A1-44C5-9739-BE64E74B4CB5}" srcOrd="7" destOrd="0" presId="urn:microsoft.com/office/officeart/2005/8/layout/vProcess5"/>
    <dgm:cxn modelId="{A975FAF0-FD5D-46CA-A4AD-6CAB6E43707D}" type="presParOf" srcId="{05A62CF3-FECD-411B-9482-E24E9E611599}" destId="{3E08F373-EF20-41F1-8962-FC3048B900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4BDFF-9EAD-4470-9112-0120B6003A0E}">
      <dsp:nvSpPr>
        <dsp:cNvPr id="0" name=""/>
        <dsp:cNvSpPr/>
      </dsp:nvSpPr>
      <dsp:spPr>
        <a:xfrm>
          <a:off x="0" y="0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- Rovnako dlhé čakanie prioritných zákazníkov   na </a:t>
          </a:r>
          <a:r>
            <a:rPr lang="sk-SK" sz="2600" kern="1200" dirty="0" err="1"/>
            <a:t>check</a:t>
          </a:r>
          <a:r>
            <a:rPr lang="sk-SK" sz="2600" kern="1200" dirty="0"/>
            <a:t>-in. (Ich nedostatočné zvýhodnenie)</a:t>
          </a:r>
          <a:endParaRPr lang="en-US" sz="2600" kern="1200" dirty="0"/>
        </a:p>
      </dsp:txBody>
      <dsp:txXfrm>
        <a:off x="38288" y="38288"/>
        <a:ext cx="7527628" cy="1230681"/>
      </dsp:txXfrm>
    </dsp:sp>
    <dsp:sp modelId="{6BC99141-152E-4B9F-8731-88C8BA147063}">
      <dsp:nvSpPr>
        <dsp:cNvPr id="0" name=""/>
        <dsp:cNvSpPr/>
      </dsp:nvSpPr>
      <dsp:spPr>
        <a:xfrm>
          <a:off x="788669" y="1525133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-758876"/>
            <a:satOff val="-111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- Pri naplnenosti front na check-in sa systém nespráva dynamicky.</a:t>
          </a:r>
          <a:endParaRPr lang="en-US" sz="2600" kern="1200"/>
        </a:p>
      </dsp:txBody>
      <dsp:txXfrm>
        <a:off x="826957" y="1563421"/>
        <a:ext cx="7223296" cy="1230681"/>
      </dsp:txXfrm>
    </dsp:sp>
    <dsp:sp modelId="{0FAF7AE0-DD2D-46D7-BC54-80999CF37794}">
      <dsp:nvSpPr>
        <dsp:cNvPr id="0" name=""/>
        <dsp:cNvSpPr/>
      </dsp:nvSpPr>
      <dsp:spPr>
        <a:xfrm>
          <a:off x="1577339" y="3050266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-1517753"/>
            <a:satOff val="-223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- Dlhé čakania v radoch</a:t>
          </a:r>
          <a:endParaRPr lang="en-US" sz="2600" kern="1200"/>
        </a:p>
      </dsp:txBody>
      <dsp:txXfrm>
        <a:off x="1615627" y="3088554"/>
        <a:ext cx="7223296" cy="1230681"/>
      </dsp:txXfrm>
    </dsp:sp>
    <dsp:sp modelId="{46BDA913-4B8B-4543-B222-E671AAEADCAB}">
      <dsp:nvSpPr>
        <dsp:cNvPr id="0" name=""/>
        <dsp:cNvSpPr/>
      </dsp:nvSpPr>
      <dsp:spPr>
        <a:xfrm>
          <a:off x="8088542" y="991336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9728" y="991336"/>
        <a:ext cx="467345" cy="639412"/>
      </dsp:txXfrm>
    </dsp:sp>
    <dsp:sp modelId="{45401354-9459-4F3A-BAAD-8771047C9D3C}">
      <dsp:nvSpPr>
        <dsp:cNvPr id="0" name=""/>
        <dsp:cNvSpPr/>
      </dsp:nvSpPr>
      <dsp:spPr>
        <a:xfrm>
          <a:off x="8877212" y="2507755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3183"/>
            <a:satOff val="1948"/>
            <a:lumOff val="16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73183"/>
              <a:satOff val="1948"/>
              <a:lumOff val="1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8398" y="2507755"/>
        <a:ext cx="467345" cy="63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užová a modrý mraky">
            <a:extLst>
              <a:ext uri="{FF2B5EF4-FFF2-40B4-BE49-F238E27FC236}">
                <a16:creationId xmlns:a16="http://schemas.microsoft.com/office/drawing/2014/main" id="{17E251F8-052E-71FD-3B96-0D1D521B2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3" r="7816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552FC1-E7A9-0B6B-3E32-3FD72898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sk-SK" sz="4800" dirty="0"/>
              <a:t>Letisko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E529FB-5D39-55C5-6F44-4BCDBC9EA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sk-SK" sz="2000" dirty="0" err="1"/>
              <a:t>Jankech</a:t>
            </a:r>
            <a:r>
              <a:rPr lang="sk-SK" sz="2000" dirty="0"/>
              <a:t> Martin</a:t>
            </a:r>
          </a:p>
          <a:p>
            <a:r>
              <a:rPr lang="sk-SK" sz="2000" dirty="0"/>
              <a:t>Holý Andrej</a:t>
            </a:r>
          </a:p>
          <a:p>
            <a:r>
              <a:rPr lang="sk-SK" sz="2000" dirty="0"/>
              <a:t>Hajdučík Patrik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5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769CEE-51AC-0755-DD13-8C909BFE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4709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Nastavenie prioritizovania v queue 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B411875-CA4A-DEED-012C-4F455ADD5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19109"/>
            <a:ext cx="6408836" cy="40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6B4776-DE7A-981F-E972-B3CF02B4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/>
              <a:t>Dynamická modifikácia rýchlosti vykonávania </a:t>
            </a:r>
            <a:r>
              <a:rPr lang="sk-SK" dirty="0" err="1"/>
              <a:t>check</a:t>
            </a:r>
            <a:r>
              <a:rPr lang="sk-SK" dirty="0"/>
              <a:t> in aktivity.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3ABFE425-D83E-51AB-2AE0-B0E4A7492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655" y="4237499"/>
            <a:ext cx="6530906" cy="1066892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D38EF0-1F45-020E-7585-84F2472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2585884"/>
            <a:ext cx="3832264" cy="330323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911E57A-FE3F-6210-6484-BBC790CA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68" y="2585884"/>
            <a:ext cx="6447079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01D6AA33-AA40-4A18-76A5-CF182B788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E32116-A139-7BE6-45B3-89DB8879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0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2555D-1704-F087-A01F-3D89CFA2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Vyťaženosť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check-inov</a:t>
            </a:r>
            <a:r>
              <a:rPr lang="sk-SK" dirty="0"/>
              <a:t> pred optimalizáciou a po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F773D996-08F6-58CA-E01C-04D3D269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66" y="2507291"/>
            <a:ext cx="6349394" cy="1771291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84ED190-BE79-8626-B53F-7BC52A58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4753638"/>
            <a:ext cx="6278525" cy="1771291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E1A9F37D-EB34-8962-75C9-70BA591A0EBF}"/>
              </a:ext>
            </a:extLst>
          </p:cNvPr>
          <p:cNvSpPr txBox="1"/>
          <p:nvPr/>
        </p:nvSpPr>
        <p:spPr>
          <a:xfrm>
            <a:off x="1308202" y="213795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Pred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92C3642-3A53-1851-389B-70F35C7336CB}"/>
              </a:ext>
            </a:extLst>
          </p:cNvPr>
          <p:cNvSpPr txBox="1"/>
          <p:nvPr/>
        </p:nvSpPr>
        <p:spPr>
          <a:xfrm>
            <a:off x="1392346" y="4324548"/>
            <a:ext cx="8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Po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479A6D2-9E16-5E2D-A998-83EC48297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05" y="4693880"/>
            <a:ext cx="5379555" cy="179594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A46CFAC-E108-701B-F096-3C666094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317" y="2405849"/>
            <a:ext cx="5136733" cy="20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7C0ACB-1E22-91C5-C3EC-A771F8E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sk-SK" sz="3200" dirty="0"/>
              <a:t>Pred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FFD6A3-96D7-6E3E-BE4F-C3BDC571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sk-SK" sz="180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EE96512-CFCC-2588-4A96-DCC76462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61" y="2729397"/>
            <a:ext cx="3099553" cy="348386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FCEAFC9-9FC6-5D2C-512F-AED4C048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61" y="2729397"/>
            <a:ext cx="3247521" cy="3483864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B4CC64D0-2AF5-89E2-75F9-070199EA981B}"/>
              </a:ext>
            </a:extLst>
          </p:cNvPr>
          <p:cNvSpPr txBox="1">
            <a:spLocks/>
          </p:cNvSpPr>
          <p:nvPr/>
        </p:nvSpPr>
        <p:spPr>
          <a:xfrm>
            <a:off x="7336561" y="808519"/>
            <a:ext cx="353872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115584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722E5B-48A1-4AD9-7E98-5DFAD5D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Prechod normálneho a prioritného zákazníka cez systém po optimalizácii  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D8E3DBC1-02CC-67C3-F905-1C29D3C0E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Normal</a:t>
            </a:r>
            <a:r>
              <a:rPr lang="sk-SK" dirty="0"/>
              <a:t> </a:t>
            </a:r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9388FA6-6133-359B-8BDB-68B31663D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006" y="3277300"/>
            <a:ext cx="3327194" cy="2968625"/>
          </a:xfrm>
        </p:spPr>
      </p:pic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157DB23A-0014-E413-6066-AD43929EC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Priority </a:t>
            </a: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4A661419-4943-DAF5-A860-3365A9F807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7936DAEE-6EFD-F133-12A2-692A8A69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23" y="3277300"/>
            <a:ext cx="3191642" cy="28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ED0E53-1C90-6ADF-76E7-9CA36CAA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Prechod prioritného zákazníka cez systém pred a po optimalizácií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F5335F6-FA9A-8C31-ED19-E95AEBCF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466" y="3089823"/>
            <a:ext cx="3837665" cy="2678712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A8340B-6280-925D-3012-A3E2DF4B0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048556"/>
            <a:ext cx="4079968" cy="271997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A85CBB6C-111B-23E1-F9D3-0124854F77DD}"/>
              </a:ext>
            </a:extLst>
          </p:cNvPr>
          <p:cNvSpPr txBox="1"/>
          <p:nvPr/>
        </p:nvSpPr>
        <p:spPr>
          <a:xfrm>
            <a:off x="2663687" y="24748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Pred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1716DF3-8D35-BF40-A302-72ADDB90BF44}"/>
              </a:ext>
            </a:extLst>
          </p:cNvPr>
          <p:cNvSpPr txBox="1"/>
          <p:nvPr/>
        </p:nvSpPr>
        <p:spPr>
          <a:xfrm>
            <a:off x="8672283" y="24748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261267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8DC2C0-0635-4441-2D0A-4900CFC4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/>
              <a:t>Ďakujeme za pozornosť</a:t>
            </a:r>
            <a:endParaRPr lang="sk-S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95E7AC-F483-AC9E-931D-B689A133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035" y="5081901"/>
            <a:ext cx="3514442" cy="1776099"/>
          </a:xfrm>
        </p:spPr>
        <p:txBody>
          <a:bodyPr anchor="ctr">
            <a:normAutofit/>
          </a:bodyPr>
          <a:lstStyle/>
          <a:p>
            <a:r>
              <a:rPr lang="sk-SK" sz="2000" dirty="0" err="1"/>
              <a:t>Jankech</a:t>
            </a:r>
            <a:r>
              <a:rPr lang="sk-SK" sz="2000" dirty="0"/>
              <a:t> Martin</a:t>
            </a:r>
          </a:p>
          <a:p>
            <a:r>
              <a:rPr lang="sk-SK" sz="2000" dirty="0"/>
              <a:t>Holý Andrej</a:t>
            </a:r>
          </a:p>
          <a:p>
            <a:r>
              <a:rPr lang="sk-SK" sz="2000" dirty="0"/>
              <a:t>Hajdučík Patrik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2435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08D44-5A6B-1BA7-5087-8C882820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Model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F4A9B0-A395-67ED-264F-8BB1E810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D73AFFC-DBB7-5BCF-F894-E8A01381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0" y="1651448"/>
            <a:ext cx="9928194" cy="48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A91AD1-2009-02BA-77E5-16E641CA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type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D9448684-634A-6A51-62A8-06AD018EC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434" y="2139484"/>
            <a:ext cx="856713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D5C976-74E7-8252-35F5-2D9C4D8D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998D751-6033-E70B-27E9-377D8B93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91" y="2139484"/>
            <a:ext cx="9154217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1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E4C0E0-71FE-D6A6-E923-3E6831D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Smeny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ontent Placeholder 63">
            <a:extLst>
              <a:ext uri="{FF2B5EF4-FFF2-40B4-BE49-F238E27FC236}">
                <a16:creationId xmlns:a16="http://schemas.microsoft.com/office/drawing/2014/main" id="{A18E9A95-1F03-8534-39FB-4E4DAA92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279DFAA3-395C-FA9A-E7A2-A7423D321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1" r="-1" b="1311"/>
          <a:stretch/>
        </p:blipFill>
        <p:spPr>
          <a:xfrm>
            <a:off x="557784" y="3201777"/>
            <a:ext cx="3584448" cy="2448682"/>
          </a:xfrm>
          <a:prstGeom prst="rect">
            <a:avLst/>
          </a:prstGeom>
        </p:spPr>
      </p:pic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C1D6236B-2B3E-1271-4A28-3516CCE39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93" b="-2"/>
          <a:stretch/>
        </p:blipFill>
        <p:spPr>
          <a:xfrm>
            <a:off x="4347599" y="3030907"/>
            <a:ext cx="3584448" cy="279042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36A8517-11DB-8F61-5700-D1F08D8C5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17" b="3"/>
          <a:stretch/>
        </p:blipFill>
        <p:spPr>
          <a:xfrm>
            <a:off x="8137415" y="3188393"/>
            <a:ext cx="3584448" cy="24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97837C0-7D99-D3DF-CFE1-DE5BE004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5" r="16404" b="2"/>
          <a:stretch/>
        </p:blipFill>
        <p:spPr>
          <a:xfrm>
            <a:off x="4939695" y="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812CE9-F8B9-F9E5-2D72-58F375C7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2" y="799419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800" dirty="0"/>
              <a:t>Distribúcie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6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16009-5D1B-0E55-F3D3-5C9DC244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Visual logic – otváranie check-in brán</a:t>
            </a: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63F718F0-869D-1931-8BD6-62BD1918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61" y="2026781"/>
            <a:ext cx="6708270" cy="4529886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D20A90A-FABA-7080-C8B4-2AAA4415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86" y="1848824"/>
            <a:ext cx="422946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CCEE42-6102-6716-28D4-CBA069E5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sk-SK"/>
              <a:t>Úzke miesta</a:t>
            </a:r>
            <a:endParaRPr lang="sk-S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2BB9CEA-3C5B-9CB0-48B2-7C3F0B993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787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97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8BC74A-EDA5-D66B-0257-DE87D22F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Optimalizácia modelu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2102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109</Words>
  <Application>Microsoft Office PowerPoint</Application>
  <PresentationFormat>Širokouhlá</PresentationFormat>
  <Paragraphs>33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Neue Haas Grotesk Text Pro</vt:lpstr>
      <vt:lpstr>AccentBoxVTI</vt:lpstr>
      <vt:lpstr>Letisko</vt:lpstr>
      <vt:lpstr>Model</vt:lpstr>
      <vt:lpstr>Work item type</vt:lpstr>
      <vt:lpstr>Labels</vt:lpstr>
      <vt:lpstr>Smeny</vt:lpstr>
      <vt:lpstr>Distribúcie</vt:lpstr>
      <vt:lpstr>Visual logic – otváranie check-in brán</vt:lpstr>
      <vt:lpstr>Úzke miesta</vt:lpstr>
      <vt:lpstr>Optimalizácia modelu</vt:lpstr>
      <vt:lpstr>Nastavenie prioritizovania v queue </vt:lpstr>
      <vt:lpstr>Dynamická modifikácia rýchlosti vykonávania check in aktivity.</vt:lpstr>
      <vt:lpstr>Results</vt:lpstr>
      <vt:lpstr>Vyťaženosť queue check-inov pred optimalizáciou a po</vt:lpstr>
      <vt:lpstr>Pred</vt:lpstr>
      <vt:lpstr>Prechod normálneho a prioritného zákazníka cez systém po optimalizácii  </vt:lpstr>
      <vt:lpstr>Prechod prioritného zákazníka cez systém pred a po optimalizácií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Letisko</dc:title>
  <dc:creator>Hajdučík Patrik</dc:creator>
  <cp:lastModifiedBy>Martin Jankech</cp:lastModifiedBy>
  <cp:revision>6</cp:revision>
  <dcterms:created xsi:type="dcterms:W3CDTF">2023-04-23T16:05:30Z</dcterms:created>
  <dcterms:modified xsi:type="dcterms:W3CDTF">2023-04-23T19:22:48Z</dcterms:modified>
</cp:coreProperties>
</file>