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420E-645C-1B4E-B5E2-C3CE6651220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420E-645C-1B4E-B5E2-C3CE66512208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03CA-3880-F64D-A1D2-A596229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94" y="135923"/>
            <a:ext cx="5287776" cy="4153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40" y="4881868"/>
            <a:ext cx="5485484" cy="45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22" y="7839030"/>
            <a:ext cx="6738036" cy="5551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50405" y="4475539"/>
            <a:ext cx="5357919" cy="40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BY (</a:t>
            </a:r>
            <a:r>
              <a:rPr lang="en-US" dirty="0" err="1" smtClean="0"/>
              <a:t>Collabs</a:t>
            </a:r>
            <a:r>
              <a:rPr lang="en-US" dirty="0" smtClean="0"/>
              <a:t>, First Name, Surname)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40" y="5248048"/>
            <a:ext cx="5485484" cy="4519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622" y="5669935"/>
            <a:ext cx="5357919" cy="21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John Hadley</dc:creator>
  <cp:lastModifiedBy>Martin John Hadley</cp:lastModifiedBy>
  <cp:revision>3</cp:revision>
  <dcterms:created xsi:type="dcterms:W3CDTF">2016-09-26T13:28:26Z</dcterms:created>
  <dcterms:modified xsi:type="dcterms:W3CDTF">2016-09-30T14:24:33Z</dcterms:modified>
</cp:coreProperties>
</file>