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6B01E-AA1C-4484-A19A-825BEC0A7DB9}" v="364" dt="2020-09-25T12:15:49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3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Page" userId="41f2196e1ea4576e" providerId="LiveId" clId="{CFC6B01E-AA1C-4484-A19A-825BEC0A7DB9}"/>
    <pc:docChg chg="undo redo custSel mod addSld modSld addSection delSection">
      <pc:chgData name="Martin Page" userId="41f2196e1ea4576e" providerId="LiveId" clId="{CFC6B01E-AA1C-4484-A19A-825BEC0A7DB9}" dt="2020-09-25T12:26:01.118" v="5370" actId="113"/>
      <pc:docMkLst>
        <pc:docMk/>
      </pc:docMkLst>
      <pc:sldChg chg="addSp delSp modSp mod setBg setClrOvrMap">
        <pc:chgData name="Martin Page" userId="41f2196e1ea4576e" providerId="LiveId" clId="{CFC6B01E-AA1C-4484-A19A-825BEC0A7DB9}" dt="2020-09-25T10:01:22.019" v="277" actId="11530"/>
        <pc:sldMkLst>
          <pc:docMk/>
          <pc:sldMk cId="3025886911" sldId="256"/>
        </pc:sldMkLst>
        <pc:spChg chg="mod">
          <ac:chgData name="Martin Page" userId="41f2196e1ea4576e" providerId="LiveId" clId="{CFC6B01E-AA1C-4484-A19A-825BEC0A7DB9}" dt="2020-09-25T09:43:42.432" v="16" actId="26606"/>
          <ac:spMkLst>
            <pc:docMk/>
            <pc:sldMk cId="3025886911" sldId="256"/>
            <ac:spMk id="2" creationId="{BD3E5BC7-8EA0-4248-B0DE-8B40368F991D}"/>
          </ac:spMkLst>
        </pc:spChg>
        <pc:spChg chg="mod">
          <ac:chgData name="Martin Page" userId="41f2196e1ea4576e" providerId="LiveId" clId="{CFC6B01E-AA1C-4484-A19A-825BEC0A7DB9}" dt="2020-09-25T09:58:30.314" v="111" actId="14100"/>
          <ac:spMkLst>
            <pc:docMk/>
            <pc:sldMk cId="3025886911" sldId="256"/>
            <ac:spMk id="3" creationId="{F38A9C6F-3728-4553-9C2E-9FB65751C484}"/>
          </ac:spMkLst>
        </pc:spChg>
        <pc:spChg chg="add del">
          <ac:chgData name="Martin Page" userId="41f2196e1ea4576e" providerId="LiveId" clId="{CFC6B01E-AA1C-4484-A19A-825BEC0A7DB9}" dt="2020-09-25T09:43:22.089" v="7" actId="26606"/>
          <ac:spMkLst>
            <pc:docMk/>
            <pc:sldMk cId="3025886911" sldId="256"/>
            <ac:spMk id="10" creationId="{0671A8AE-40A1-4631-A6B8-581AFF065482}"/>
          </ac:spMkLst>
        </pc:spChg>
        <pc:spChg chg="add del">
          <ac:chgData name="Martin Page" userId="41f2196e1ea4576e" providerId="LiveId" clId="{CFC6B01E-AA1C-4484-A19A-825BEC0A7DB9}" dt="2020-09-25T09:43:22.089" v="7" actId="26606"/>
          <ac:spMkLst>
            <pc:docMk/>
            <pc:sldMk cId="3025886911" sldId="256"/>
            <ac:spMk id="12" creationId="{AB58EF07-17C2-48CF-ABB0-EEF1F17CB8F0}"/>
          </ac:spMkLst>
        </pc:spChg>
        <pc:spChg chg="add del">
          <ac:chgData name="Martin Page" userId="41f2196e1ea4576e" providerId="LiveId" clId="{CFC6B01E-AA1C-4484-A19A-825BEC0A7DB9}" dt="2020-09-25T09:43:22.089" v="7" actId="26606"/>
          <ac:spMkLst>
            <pc:docMk/>
            <pc:sldMk cId="3025886911" sldId="256"/>
            <ac:spMk id="14" creationId="{AF2F604E-43BE-4DC3-B983-E071523364F8}"/>
          </ac:spMkLst>
        </pc:spChg>
        <pc:spChg chg="add del">
          <ac:chgData name="Martin Page" userId="41f2196e1ea4576e" providerId="LiveId" clId="{CFC6B01E-AA1C-4484-A19A-825BEC0A7DB9}" dt="2020-09-25T09:43:22.089" v="7" actId="26606"/>
          <ac:spMkLst>
            <pc:docMk/>
            <pc:sldMk cId="3025886911" sldId="256"/>
            <ac:spMk id="16" creationId="{08C9B587-E65E-4B52-B37C-ABEBB6E87928}"/>
          </ac:spMkLst>
        </pc:spChg>
        <pc:spChg chg="add del">
          <ac:chgData name="Martin Page" userId="41f2196e1ea4576e" providerId="LiveId" clId="{CFC6B01E-AA1C-4484-A19A-825BEC0A7DB9}" dt="2020-09-25T09:43:25.257" v="9" actId="26606"/>
          <ac:spMkLst>
            <pc:docMk/>
            <pc:sldMk cId="3025886911" sldId="256"/>
            <ac:spMk id="18" creationId="{1DB7C82F-AB7E-4F0C-B829-FA1B9C415180}"/>
          </ac:spMkLst>
        </pc:spChg>
        <pc:spChg chg="add del">
          <ac:chgData name="Martin Page" userId="41f2196e1ea4576e" providerId="LiveId" clId="{CFC6B01E-AA1C-4484-A19A-825BEC0A7DB9}" dt="2020-09-25T09:43:28.014" v="11" actId="26606"/>
          <ac:spMkLst>
            <pc:docMk/>
            <pc:sldMk cId="3025886911" sldId="256"/>
            <ac:spMk id="20" creationId="{62542EEC-4F7C-4AE2-933E-EAC8EB3FA378}"/>
          </ac:spMkLst>
        </pc:spChg>
        <pc:spChg chg="add del">
          <ac:chgData name="Martin Page" userId="41f2196e1ea4576e" providerId="LiveId" clId="{CFC6B01E-AA1C-4484-A19A-825BEC0A7DB9}" dt="2020-09-25T09:43:28.014" v="11" actId="26606"/>
          <ac:spMkLst>
            <pc:docMk/>
            <pc:sldMk cId="3025886911" sldId="256"/>
            <ac:spMk id="21" creationId="{B81933D1-5615-42C7-9C0B-4EB7105CCE2D}"/>
          </ac:spMkLst>
        </pc:spChg>
        <pc:spChg chg="add del">
          <ac:chgData name="Martin Page" userId="41f2196e1ea4576e" providerId="LiveId" clId="{CFC6B01E-AA1C-4484-A19A-825BEC0A7DB9}" dt="2020-09-25T09:43:28.014" v="11" actId="26606"/>
          <ac:spMkLst>
            <pc:docMk/>
            <pc:sldMk cId="3025886911" sldId="256"/>
            <ac:spMk id="22" creationId="{19C9EAEA-39D0-4B0E-A0EB-51E7B26740B1}"/>
          </ac:spMkLst>
        </pc:spChg>
        <pc:spChg chg="add mod">
          <ac:chgData name="Martin Page" userId="41f2196e1ea4576e" providerId="LiveId" clId="{CFC6B01E-AA1C-4484-A19A-825BEC0A7DB9}" dt="2020-09-25T10:01:22.019" v="277" actId="11530"/>
          <ac:spMkLst>
            <pc:docMk/>
            <pc:sldMk cId="3025886911" sldId="256"/>
            <ac:spMk id="25" creationId="{E1E1F879-76A3-4C58-9D64-C05931D4A9F6}"/>
          </ac:spMkLst>
        </pc:spChg>
        <pc:spChg chg="add del">
          <ac:chgData name="Martin Page" userId="41f2196e1ea4576e" providerId="LiveId" clId="{CFC6B01E-AA1C-4484-A19A-825BEC0A7DB9}" dt="2020-09-25T09:43:38.710" v="13" actId="26606"/>
          <ac:spMkLst>
            <pc:docMk/>
            <pc:sldMk cId="3025886911" sldId="256"/>
            <ac:spMk id="26" creationId="{7D9D36D6-2AC5-46A1-A849-4C82D5264A3A}"/>
          </ac:spMkLst>
        </pc:spChg>
        <pc:spChg chg="add del">
          <ac:chgData name="Martin Page" userId="41f2196e1ea4576e" providerId="LiveId" clId="{CFC6B01E-AA1C-4484-A19A-825BEC0A7DB9}" dt="2020-09-25T09:43:42.426" v="15" actId="26606"/>
          <ac:spMkLst>
            <pc:docMk/>
            <pc:sldMk cId="3025886911" sldId="256"/>
            <ac:spMk id="28" creationId="{0671A8AE-40A1-4631-A6B8-581AFF065482}"/>
          </ac:spMkLst>
        </pc:spChg>
        <pc:spChg chg="add del">
          <ac:chgData name="Martin Page" userId="41f2196e1ea4576e" providerId="LiveId" clId="{CFC6B01E-AA1C-4484-A19A-825BEC0A7DB9}" dt="2020-09-25T09:43:42.426" v="15" actId="26606"/>
          <ac:spMkLst>
            <pc:docMk/>
            <pc:sldMk cId="3025886911" sldId="256"/>
            <ac:spMk id="29" creationId="{AB58EF07-17C2-48CF-ABB0-EEF1F17CB8F0}"/>
          </ac:spMkLst>
        </pc:spChg>
        <pc:spChg chg="add del">
          <ac:chgData name="Martin Page" userId="41f2196e1ea4576e" providerId="LiveId" clId="{CFC6B01E-AA1C-4484-A19A-825BEC0A7DB9}" dt="2020-09-25T09:43:42.426" v="15" actId="26606"/>
          <ac:spMkLst>
            <pc:docMk/>
            <pc:sldMk cId="3025886911" sldId="256"/>
            <ac:spMk id="30" creationId="{AF2F604E-43BE-4DC3-B983-E071523364F8}"/>
          </ac:spMkLst>
        </pc:spChg>
        <pc:spChg chg="add del">
          <ac:chgData name="Martin Page" userId="41f2196e1ea4576e" providerId="LiveId" clId="{CFC6B01E-AA1C-4484-A19A-825BEC0A7DB9}" dt="2020-09-25T09:43:42.426" v="15" actId="26606"/>
          <ac:spMkLst>
            <pc:docMk/>
            <pc:sldMk cId="3025886911" sldId="256"/>
            <ac:spMk id="31" creationId="{08C9B587-E65E-4B52-B37C-ABEBB6E87928}"/>
          </ac:spMkLst>
        </pc:spChg>
        <pc:spChg chg="add">
          <ac:chgData name="Martin Page" userId="41f2196e1ea4576e" providerId="LiveId" clId="{CFC6B01E-AA1C-4484-A19A-825BEC0A7DB9}" dt="2020-09-25T09:43:42.432" v="16" actId="26606"/>
          <ac:spMkLst>
            <pc:docMk/>
            <pc:sldMk cId="3025886911" sldId="256"/>
            <ac:spMk id="33" creationId="{7D9D36D6-2AC5-46A1-A849-4C82D5264A3A}"/>
          </ac:spMkLst>
        </pc:spChg>
        <pc:grpChg chg="add del">
          <ac:chgData name="Martin Page" userId="41f2196e1ea4576e" providerId="LiveId" clId="{CFC6B01E-AA1C-4484-A19A-825BEC0A7DB9}" dt="2020-09-25T09:43:28.014" v="11" actId="26606"/>
          <ac:grpSpMkLst>
            <pc:docMk/>
            <pc:sldMk cId="3025886911" sldId="256"/>
            <ac:grpSpMk id="23" creationId="{032D8612-31EB-44CF-A1D0-14FD4C705424}"/>
          </ac:grpSpMkLst>
        </pc:grpChg>
        <pc:picChg chg="add mod ord">
          <ac:chgData name="Martin Page" userId="41f2196e1ea4576e" providerId="LiveId" clId="{CFC6B01E-AA1C-4484-A19A-825BEC0A7DB9}" dt="2020-09-25T09:43:42.432" v="16" actId="26606"/>
          <ac:picMkLst>
            <pc:docMk/>
            <pc:sldMk cId="3025886911" sldId="256"/>
            <ac:picMk id="5" creationId="{93302DCE-5898-44D5-B99E-AE5B69156C9D}"/>
          </ac:picMkLst>
        </pc:picChg>
      </pc:sldChg>
      <pc:sldChg chg="modSp mod">
        <pc:chgData name="Martin Page" userId="41f2196e1ea4576e" providerId="LiveId" clId="{CFC6B01E-AA1C-4484-A19A-825BEC0A7DB9}" dt="2020-09-25T10:42:25.271" v="1264" actId="20577"/>
        <pc:sldMkLst>
          <pc:docMk/>
          <pc:sldMk cId="3711629030" sldId="257"/>
        </pc:sldMkLst>
        <pc:spChg chg="mod">
          <ac:chgData name="Martin Page" userId="41f2196e1ea4576e" providerId="LiveId" clId="{CFC6B01E-AA1C-4484-A19A-825BEC0A7DB9}" dt="2020-09-25T09:44:11.992" v="55" actId="313"/>
          <ac:spMkLst>
            <pc:docMk/>
            <pc:sldMk cId="3711629030" sldId="257"/>
            <ac:spMk id="2" creationId="{D062BCD6-EC3C-4603-919A-3385E903901D}"/>
          </ac:spMkLst>
        </pc:spChg>
        <pc:spChg chg="mod">
          <ac:chgData name="Martin Page" userId="41f2196e1ea4576e" providerId="LiveId" clId="{CFC6B01E-AA1C-4484-A19A-825BEC0A7DB9}" dt="2020-09-25T10:42:25.271" v="1264" actId="20577"/>
          <ac:spMkLst>
            <pc:docMk/>
            <pc:sldMk cId="3711629030" sldId="257"/>
            <ac:spMk id="3" creationId="{3058FFB9-222A-41DE-A828-D148BD7DFCA8}"/>
          </ac:spMkLst>
        </pc:spChg>
      </pc:sldChg>
      <pc:sldChg chg="addSp delSp modSp new mod setBg modAnim">
        <pc:chgData name="Martin Page" userId="41f2196e1ea4576e" providerId="LiveId" clId="{CFC6B01E-AA1C-4484-A19A-825BEC0A7DB9}" dt="2020-09-25T10:30:34.310" v="1142"/>
        <pc:sldMkLst>
          <pc:docMk/>
          <pc:sldMk cId="917372756" sldId="258"/>
        </pc:sldMkLst>
        <pc:spChg chg="mod">
          <ac:chgData name="Martin Page" userId="41f2196e1ea4576e" providerId="LiveId" clId="{CFC6B01E-AA1C-4484-A19A-825BEC0A7DB9}" dt="2020-09-25T10:22:54.881" v="931" actId="403"/>
          <ac:spMkLst>
            <pc:docMk/>
            <pc:sldMk cId="917372756" sldId="258"/>
            <ac:spMk id="2" creationId="{59349EEF-CA8A-4AF2-9A93-CB2AF69F2BB5}"/>
          </ac:spMkLst>
        </pc:spChg>
        <pc:spChg chg="mod ord">
          <ac:chgData name="Martin Page" userId="41f2196e1ea4576e" providerId="LiveId" clId="{CFC6B01E-AA1C-4484-A19A-825BEC0A7DB9}" dt="2020-09-25T10:29:33.407" v="1135" actId="20577"/>
          <ac:spMkLst>
            <pc:docMk/>
            <pc:sldMk cId="917372756" sldId="258"/>
            <ac:spMk id="3" creationId="{0617EF5F-2567-4AAB-997A-4DC9926ABF07}"/>
          </ac:spMkLst>
        </pc:spChg>
        <pc:spChg chg="add mod">
          <ac:chgData name="Martin Page" userId="41f2196e1ea4576e" providerId="LiveId" clId="{CFC6B01E-AA1C-4484-A19A-825BEC0A7DB9}" dt="2020-09-25T10:24:56.325" v="1000" actId="20577"/>
          <ac:spMkLst>
            <pc:docMk/>
            <pc:sldMk cId="917372756" sldId="258"/>
            <ac:spMk id="10" creationId="{09C351B9-15EF-4B6E-A501-F88CED4A281F}"/>
          </ac:spMkLst>
        </pc:spChg>
        <pc:spChg chg="add mod">
          <ac:chgData name="Martin Page" userId="41f2196e1ea4576e" providerId="LiveId" clId="{CFC6B01E-AA1C-4484-A19A-825BEC0A7DB9}" dt="2020-09-25T10:24:54.378" v="996" actId="20577"/>
          <ac:spMkLst>
            <pc:docMk/>
            <pc:sldMk cId="917372756" sldId="258"/>
            <ac:spMk id="11" creationId="{41C8750F-F3C7-48EB-B5BD-018F0D797642}"/>
          </ac:spMkLst>
        </pc:spChg>
        <pc:spChg chg="add mod">
          <ac:chgData name="Martin Page" userId="41f2196e1ea4576e" providerId="LiveId" clId="{CFC6B01E-AA1C-4484-A19A-825BEC0A7DB9}" dt="2020-09-25T10:25:07.435" v="1013" actId="20577"/>
          <ac:spMkLst>
            <pc:docMk/>
            <pc:sldMk cId="917372756" sldId="258"/>
            <ac:spMk id="12" creationId="{27CE37A1-C930-41EC-B456-12DED17C9FB6}"/>
          </ac:spMkLst>
        </pc:spChg>
        <pc:spChg chg="add mod">
          <ac:chgData name="Martin Page" userId="41f2196e1ea4576e" providerId="LiveId" clId="{CFC6B01E-AA1C-4484-A19A-825BEC0A7DB9}" dt="2020-09-25T10:28:37.521" v="1070" actId="1037"/>
          <ac:spMkLst>
            <pc:docMk/>
            <pc:sldMk cId="917372756" sldId="258"/>
            <ac:spMk id="13" creationId="{F5791E02-A56D-4E70-837E-68143D11B5BB}"/>
          </ac:spMkLst>
        </pc:spChg>
        <pc:spChg chg="add del">
          <ac:chgData name="Martin Page" userId="41f2196e1ea4576e" providerId="LiveId" clId="{CFC6B01E-AA1C-4484-A19A-825BEC0A7DB9}" dt="2020-09-25T10:22:11.032" v="922" actId="26606"/>
          <ac:spMkLst>
            <pc:docMk/>
            <pc:sldMk cId="917372756" sldId="258"/>
            <ac:spMk id="14" creationId="{2B566528-1B12-4246-9431-5C2D7D081168}"/>
          </ac:spMkLst>
        </pc:spChg>
        <pc:spChg chg="add mod">
          <ac:chgData name="Martin Page" userId="41f2196e1ea4576e" providerId="LiveId" clId="{CFC6B01E-AA1C-4484-A19A-825BEC0A7DB9}" dt="2020-09-25T10:28:49.995" v="1080" actId="1035"/>
          <ac:spMkLst>
            <pc:docMk/>
            <pc:sldMk cId="917372756" sldId="258"/>
            <ac:spMk id="15" creationId="{29B37B8C-60B6-407C-9B22-F9D5D1E40099}"/>
          </ac:spMkLst>
        </pc:spChg>
        <pc:spChg chg="add del">
          <ac:chgData name="Martin Page" userId="41f2196e1ea4576e" providerId="LiveId" clId="{CFC6B01E-AA1C-4484-A19A-825BEC0A7DB9}" dt="2020-09-25T10:22:11.032" v="922" actId="26606"/>
          <ac:spMkLst>
            <pc:docMk/>
            <pc:sldMk cId="917372756" sldId="258"/>
            <ac:spMk id="20" creationId="{D3F51FEB-38FB-4F6C-9F7B-2F2AFAB65463}"/>
          </ac:spMkLst>
        </pc:spChg>
        <pc:spChg chg="add del">
          <ac:chgData name="Martin Page" userId="41f2196e1ea4576e" providerId="LiveId" clId="{CFC6B01E-AA1C-4484-A19A-825BEC0A7DB9}" dt="2020-09-25T10:22:11.032" v="922" actId="26606"/>
          <ac:spMkLst>
            <pc:docMk/>
            <pc:sldMk cId="917372756" sldId="258"/>
            <ac:spMk id="22" creationId="{1E547BA6-BAE0-43BB-A7CA-60F69CE252F0}"/>
          </ac:spMkLst>
        </pc:spChg>
        <pc:spChg chg="add mod">
          <ac:chgData name="Martin Page" userId="41f2196e1ea4576e" providerId="LiveId" clId="{CFC6B01E-AA1C-4484-A19A-825BEC0A7DB9}" dt="2020-09-25T10:28:57.192" v="1085" actId="14100"/>
          <ac:spMkLst>
            <pc:docMk/>
            <pc:sldMk cId="917372756" sldId="258"/>
            <ac:spMk id="24" creationId="{83DAE35D-9D4D-4B78-BA37-37ABBEE22CB4}"/>
          </ac:spMkLst>
        </pc:spChg>
        <pc:spChg chg="add">
          <ac:chgData name="Martin Page" userId="41f2196e1ea4576e" providerId="LiveId" clId="{CFC6B01E-AA1C-4484-A19A-825BEC0A7DB9}" dt="2020-09-25T10:22:11.032" v="922" actId="26606"/>
          <ac:spMkLst>
            <pc:docMk/>
            <pc:sldMk cId="917372756" sldId="258"/>
            <ac:spMk id="27" creationId="{2221AA6A-14A3-4CB1-A46D-4BBC72A286BE}"/>
          </ac:spMkLst>
        </pc:spChg>
        <pc:grpChg chg="add del">
          <ac:chgData name="Martin Page" userId="41f2196e1ea4576e" providerId="LiveId" clId="{CFC6B01E-AA1C-4484-A19A-825BEC0A7DB9}" dt="2020-09-25T10:22:11.032" v="922" actId="26606"/>
          <ac:grpSpMkLst>
            <pc:docMk/>
            <pc:sldMk cId="917372756" sldId="258"/>
            <ac:grpSpMk id="16" creationId="{4E1CCBAB-B73B-43B3-B640-671A62937F6B}"/>
          </ac:grpSpMkLst>
        </pc:grpChg>
        <pc:picChg chg="add mod ord modCrop">
          <ac:chgData name="Martin Page" userId="41f2196e1ea4576e" providerId="LiveId" clId="{CFC6B01E-AA1C-4484-A19A-825BEC0A7DB9}" dt="2020-09-25T10:28:33.490" v="1062" actId="1076"/>
          <ac:picMkLst>
            <pc:docMk/>
            <pc:sldMk cId="917372756" sldId="258"/>
            <ac:picMk id="5" creationId="{44A08065-B570-4456-8608-31D86EBF4239}"/>
          </ac:picMkLst>
        </pc:picChg>
        <pc:picChg chg="add mod">
          <ac:chgData name="Martin Page" userId="41f2196e1ea4576e" providerId="LiveId" clId="{CFC6B01E-AA1C-4484-A19A-825BEC0A7DB9}" dt="2020-09-25T10:28:52.813" v="1083" actId="1076"/>
          <ac:picMkLst>
            <pc:docMk/>
            <pc:sldMk cId="917372756" sldId="258"/>
            <ac:picMk id="7" creationId="{55507435-7207-4080-8852-B4294D0D8A76}"/>
          </ac:picMkLst>
        </pc:picChg>
        <pc:picChg chg="add mod">
          <ac:chgData name="Martin Page" userId="41f2196e1ea4576e" providerId="LiveId" clId="{CFC6B01E-AA1C-4484-A19A-825BEC0A7DB9}" dt="2020-09-25T10:23:13.992" v="933" actId="1076"/>
          <ac:picMkLst>
            <pc:docMk/>
            <pc:sldMk cId="917372756" sldId="258"/>
            <ac:picMk id="9" creationId="{9F58E197-57FE-4239-B861-A15780D4A385}"/>
          </ac:picMkLst>
        </pc:picChg>
      </pc:sldChg>
      <pc:sldChg chg="addSp delSp modSp new mod modAnim">
        <pc:chgData name="Martin Page" userId="41f2196e1ea4576e" providerId="LiveId" clId="{CFC6B01E-AA1C-4484-A19A-825BEC0A7DB9}" dt="2020-09-25T11:01:12.793" v="1853" actId="962"/>
        <pc:sldMkLst>
          <pc:docMk/>
          <pc:sldMk cId="3286001495" sldId="259"/>
        </pc:sldMkLst>
        <pc:spChg chg="mod">
          <ac:chgData name="Martin Page" userId="41f2196e1ea4576e" providerId="LiveId" clId="{CFC6B01E-AA1C-4484-A19A-825BEC0A7DB9}" dt="2020-09-25T10:44:45.719" v="1418" actId="1035"/>
          <ac:spMkLst>
            <pc:docMk/>
            <pc:sldMk cId="3286001495" sldId="259"/>
            <ac:spMk id="2" creationId="{26D6080B-7E0D-4C70-8535-7A6F5DE29CAD}"/>
          </ac:spMkLst>
        </pc:spChg>
        <pc:spChg chg="del">
          <ac:chgData name="Martin Page" userId="41f2196e1ea4576e" providerId="LiveId" clId="{CFC6B01E-AA1C-4484-A19A-825BEC0A7DB9}" dt="2020-09-25T10:32:02.270" v="1175"/>
          <ac:spMkLst>
            <pc:docMk/>
            <pc:sldMk cId="3286001495" sldId="259"/>
            <ac:spMk id="3" creationId="{F0DCB858-9B42-40B7-B8A8-1D27006B572D}"/>
          </ac:spMkLst>
        </pc:spChg>
        <pc:spChg chg="add mod">
          <ac:chgData name="Martin Page" userId="41f2196e1ea4576e" providerId="LiveId" clId="{CFC6B01E-AA1C-4484-A19A-825BEC0A7DB9}" dt="2020-09-25T10:44:45.719" v="1418" actId="1035"/>
          <ac:spMkLst>
            <pc:docMk/>
            <pc:sldMk cId="3286001495" sldId="259"/>
            <ac:spMk id="6" creationId="{DC21E1C4-7760-4845-BA4B-3582E21BE710}"/>
          </ac:spMkLst>
        </pc:spChg>
        <pc:spChg chg="add mod">
          <ac:chgData name="Martin Page" userId="41f2196e1ea4576e" providerId="LiveId" clId="{CFC6B01E-AA1C-4484-A19A-825BEC0A7DB9}" dt="2020-09-25T11:01:12.793" v="1853" actId="962"/>
          <ac:spMkLst>
            <pc:docMk/>
            <pc:sldMk cId="3286001495" sldId="259"/>
            <ac:spMk id="10" creationId="{3C4C27BF-86B5-4E63-ABC5-C77644B8A117}"/>
          </ac:spMkLst>
        </pc:spChg>
        <pc:spChg chg="add mod">
          <ac:chgData name="Martin Page" userId="41f2196e1ea4576e" providerId="LiveId" clId="{CFC6B01E-AA1C-4484-A19A-825BEC0A7DB9}" dt="2020-09-25T10:44:45.719" v="1418" actId="1035"/>
          <ac:spMkLst>
            <pc:docMk/>
            <pc:sldMk cId="3286001495" sldId="259"/>
            <ac:spMk id="12" creationId="{34C25963-7934-4406-AD25-CCE6C9485EEF}"/>
          </ac:spMkLst>
        </pc:spChg>
        <pc:spChg chg="add mod">
          <ac:chgData name="Martin Page" userId="41f2196e1ea4576e" providerId="LiveId" clId="{CFC6B01E-AA1C-4484-A19A-825BEC0A7DB9}" dt="2020-09-25T10:44:45.719" v="1418" actId="1035"/>
          <ac:spMkLst>
            <pc:docMk/>
            <pc:sldMk cId="3286001495" sldId="259"/>
            <ac:spMk id="16" creationId="{3C39EE57-D105-42BE-A4F3-3B603A410B8F}"/>
          </ac:spMkLst>
        </pc:spChg>
        <pc:spChg chg="add mod">
          <ac:chgData name="Martin Page" userId="41f2196e1ea4576e" providerId="LiveId" clId="{CFC6B01E-AA1C-4484-A19A-825BEC0A7DB9}" dt="2020-09-25T10:44:45.719" v="1418" actId="1035"/>
          <ac:spMkLst>
            <pc:docMk/>
            <pc:sldMk cId="3286001495" sldId="259"/>
            <ac:spMk id="18" creationId="{B3977F5D-AF77-4E18-AFB1-CD6D607F1BC3}"/>
          </ac:spMkLst>
        </pc:spChg>
        <pc:spChg chg="add mod">
          <ac:chgData name="Martin Page" userId="41f2196e1ea4576e" providerId="LiveId" clId="{CFC6B01E-AA1C-4484-A19A-825BEC0A7DB9}" dt="2020-09-25T10:44:45.719" v="1418" actId="1035"/>
          <ac:spMkLst>
            <pc:docMk/>
            <pc:sldMk cId="3286001495" sldId="259"/>
            <ac:spMk id="20" creationId="{8257A81A-347C-4F71-ABE0-4DB83E874284}"/>
          </ac:spMkLst>
        </pc:spChg>
        <pc:spChg chg="add mod">
          <ac:chgData name="Martin Page" userId="41f2196e1ea4576e" providerId="LiveId" clId="{CFC6B01E-AA1C-4484-A19A-825BEC0A7DB9}" dt="2020-09-25T10:44:36.130" v="1408" actId="113"/>
          <ac:spMkLst>
            <pc:docMk/>
            <pc:sldMk cId="3286001495" sldId="259"/>
            <ac:spMk id="21" creationId="{8AE3CCC5-1C45-4FFA-B050-B0D43323A5DA}"/>
          </ac:spMkLst>
        </pc:spChg>
        <pc:picChg chg="add mod">
          <ac:chgData name="Martin Page" userId="41f2196e1ea4576e" providerId="LiveId" clId="{CFC6B01E-AA1C-4484-A19A-825BEC0A7DB9}" dt="2020-09-25T10:44:45.719" v="1418" actId="1035"/>
          <ac:picMkLst>
            <pc:docMk/>
            <pc:sldMk cId="3286001495" sldId="259"/>
            <ac:picMk id="5" creationId="{C7139098-DF74-494C-98B8-E033B7FBD637}"/>
          </ac:picMkLst>
        </pc:picChg>
        <pc:picChg chg="add mod">
          <ac:chgData name="Martin Page" userId="41f2196e1ea4576e" providerId="LiveId" clId="{CFC6B01E-AA1C-4484-A19A-825BEC0A7DB9}" dt="2020-09-25T10:44:45.719" v="1418" actId="1035"/>
          <ac:picMkLst>
            <pc:docMk/>
            <pc:sldMk cId="3286001495" sldId="259"/>
            <ac:picMk id="8" creationId="{E8292C64-52DD-4DCA-A619-275101D591E3}"/>
          </ac:picMkLst>
        </pc:picChg>
        <pc:picChg chg="add mod">
          <ac:chgData name="Martin Page" userId="41f2196e1ea4576e" providerId="LiveId" clId="{CFC6B01E-AA1C-4484-A19A-825BEC0A7DB9}" dt="2020-09-25T10:44:45.719" v="1418" actId="1035"/>
          <ac:picMkLst>
            <pc:docMk/>
            <pc:sldMk cId="3286001495" sldId="259"/>
            <ac:picMk id="14" creationId="{4684D6E2-252D-45E6-B6B9-4229FA799DB6}"/>
          </ac:picMkLst>
        </pc:picChg>
        <pc:picChg chg="add mod">
          <ac:chgData name="Martin Page" userId="41f2196e1ea4576e" providerId="LiveId" clId="{CFC6B01E-AA1C-4484-A19A-825BEC0A7DB9}" dt="2020-09-25T10:44:45.719" v="1418" actId="1035"/>
          <ac:picMkLst>
            <pc:docMk/>
            <pc:sldMk cId="3286001495" sldId="259"/>
            <ac:picMk id="23" creationId="{64D79BD9-9549-42E5-B1A7-F3E21932B030}"/>
          </ac:picMkLst>
        </pc:picChg>
        <pc:picChg chg="add mod">
          <ac:chgData name="Martin Page" userId="41f2196e1ea4576e" providerId="LiveId" clId="{CFC6B01E-AA1C-4484-A19A-825BEC0A7DB9}" dt="2020-09-25T10:44:45.719" v="1418" actId="1035"/>
          <ac:picMkLst>
            <pc:docMk/>
            <pc:sldMk cId="3286001495" sldId="259"/>
            <ac:picMk id="25" creationId="{85A50066-2BAC-47C8-892D-33483D58F5D0}"/>
          </ac:picMkLst>
        </pc:picChg>
      </pc:sldChg>
      <pc:sldChg chg="addSp delSp modSp new mod modAnim">
        <pc:chgData name="Martin Page" userId="41f2196e1ea4576e" providerId="LiveId" clId="{CFC6B01E-AA1C-4484-A19A-825BEC0A7DB9}" dt="2020-09-25T10:49:06.300" v="1603" actId="1076"/>
        <pc:sldMkLst>
          <pc:docMk/>
          <pc:sldMk cId="2634877960" sldId="260"/>
        </pc:sldMkLst>
        <pc:spChg chg="mod">
          <ac:chgData name="Martin Page" userId="41f2196e1ea4576e" providerId="LiveId" clId="{CFC6B01E-AA1C-4484-A19A-825BEC0A7DB9}" dt="2020-09-25T10:42:21.579" v="1263" actId="20577"/>
          <ac:spMkLst>
            <pc:docMk/>
            <pc:sldMk cId="2634877960" sldId="260"/>
            <ac:spMk id="2" creationId="{A1457C11-7D68-40CC-A4E0-0A30C9821A2D}"/>
          </ac:spMkLst>
        </pc:spChg>
        <pc:spChg chg="del mod">
          <ac:chgData name="Martin Page" userId="41f2196e1ea4576e" providerId="LiveId" clId="{CFC6B01E-AA1C-4484-A19A-825BEC0A7DB9}" dt="2020-09-25T10:42:50.857" v="1270" actId="478"/>
          <ac:spMkLst>
            <pc:docMk/>
            <pc:sldMk cId="2634877960" sldId="260"/>
            <ac:spMk id="3" creationId="{62BF018F-70CF-4093-AB91-3D13CEE1CDE8}"/>
          </ac:spMkLst>
        </pc:spChg>
        <pc:spChg chg="add mod">
          <ac:chgData name="Martin Page" userId="41f2196e1ea4576e" providerId="LiveId" clId="{CFC6B01E-AA1C-4484-A19A-825BEC0A7DB9}" dt="2020-09-25T10:43:25.935" v="1285" actId="1036"/>
          <ac:spMkLst>
            <pc:docMk/>
            <pc:sldMk cId="2634877960" sldId="260"/>
            <ac:spMk id="6" creationId="{1DDD6D2A-4BE7-476A-BE2D-B76FB11C299F}"/>
          </ac:spMkLst>
        </pc:spChg>
        <pc:spChg chg="add mod">
          <ac:chgData name="Martin Page" userId="41f2196e1ea4576e" providerId="LiveId" clId="{CFC6B01E-AA1C-4484-A19A-825BEC0A7DB9}" dt="2020-09-25T10:45:14.292" v="1427" actId="14100"/>
          <ac:spMkLst>
            <pc:docMk/>
            <pc:sldMk cId="2634877960" sldId="260"/>
            <ac:spMk id="8" creationId="{3E04A978-8AD5-474D-B739-8523F6695BD7}"/>
          </ac:spMkLst>
        </pc:spChg>
        <pc:spChg chg="add mod">
          <ac:chgData name="Martin Page" userId="41f2196e1ea4576e" providerId="LiveId" clId="{CFC6B01E-AA1C-4484-A19A-825BEC0A7DB9}" dt="2020-09-25T10:43:38.364" v="1292" actId="14100"/>
          <ac:spMkLst>
            <pc:docMk/>
            <pc:sldMk cId="2634877960" sldId="260"/>
            <ac:spMk id="10" creationId="{62C314BA-11A0-4FA1-8E6C-FC464C48157D}"/>
          </ac:spMkLst>
        </pc:spChg>
        <pc:spChg chg="add mod">
          <ac:chgData name="Martin Page" userId="41f2196e1ea4576e" providerId="LiveId" clId="{CFC6B01E-AA1C-4484-A19A-825BEC0A7DB9}" dt="2020-09-25T10:43:47.014" v="1298" actId="14100"/>
          <ac:spMkLst>
            <pc:docMk/>
            <pc:sldMk cId="2634877960" sldId="260"/>
            <ac:spMk id="12" creationId="{64B2BAEC-22A8-44DA-8172-DA09D415AB3C}"/>
          </ac:spMkLst>
        </pc:spChg>
        <pc:spChg chg="add mod">
          <ac:chgData name="Martin Page" userId="41f2196e1ea4576e" providerId="LiveId" clId="{CFC6B01E-AA1C-4484-A19A-825BEC0A7DB9}" dt="2020-09-25T10:45:22.306" v="1433" actId="14100"/>
          <ac:spMkLst>
            <pc:docMk/>
            <pc:sldMk cId="2634877960" sldId="260"/>
            <ac:spMk id="14" creationId="{373B925A-0C6C-49CB-BE9D-B795FFD12639}"/>
          </ac:spMkLst>
        </pc:spChg>
        <pc:spChg chg="add mod">
          <ac:chgData name="Martin Page" userId="41f2196e1ea4576e" providerId="LiveId" clId="{CFC6B01E-AA1C-4484-A19A-825BEC0A7DB9}" dt="2020-09-25T10:45:28.363" v="1436" actId="14100"/>
          <ac:spMkLst>
            <pc:docMk/>
            <pc:sldMk cId="2634877960" sldId="260"/>
            <ac:spMk id="18" creationId="{287A870F-A039-48C8-9F78-FD2229729977}"/>
          </ac:spMkLst>
        </pc:spChg>
        <pc:spChg chg="add mod">
          <ac:chgData name="Martin Page" userId="41f2196e1ea4576e" providerId="LiveId" clId="{CFC6B01E-AA1C-4484-A19A-825BEC0A7DB9}" dt="2020-09-25T10:45:34.950" v="1439" actId="14100"/>
          <ac:spMkLst>
            <pc:docMk/>
            <pc:sldMk cId="2634877960" sldId="260"/>
            <ac:spMk id="20" creationId="{F7E6F2E4-16B0-4A2C-A17F-2A246550E6C9}"/>
          </ac:spMkLst>
        </pc:spChg>
        <pc:spChg chg="add mod">
          <ac:chgData name="Martin Page" userId="41f2196e1ea4576e" providerId="LiveId" clId="{CFC6B01E-AA1C-4484-A19A-825BEC0A7DB9}" dt="2020-09-25T10:45:51.284" v="1449" actId="20577"/>
          <ac:spMkLst>
            <pc:docMk/>
            <pc:sldMk cId="2634877960" sldId="260"/>
            <ac:spMk id="21" creationId="{1B42F823-C7F5-4288-AD77-0B945604B857}"/>
          </ac:spMkLst>
        </pc:spChg>
        <pc:spChg chg="add mod">
          <ac:chgData name="Martin Page" userId="41f2196e1ea4576e" providerId="LiveId" clId="{CFC6B01E-AA1C-4484-A19A-825BEC0A7DB9}" dt="2020-09-25T10:46:43.287" v="1467" actId="113"/>
          <ac:spMkLst>
            <pc:docMk/>
            <pc:sldMk cId="2634877960" sldId="260"/>
            <ac:spMk id="23" creationId="{F9763536-41F2-4E88-B5F4-CF2D3A3674F0}"/>
          </ac:spMkLst>
        </pc:spChg>
        <pc:spChg chg="add mod">
          <ac:chgData name="Martin Page" userId="41f2196e1ea4576e" providerId="LiveId" clId="{CFC6B01E-AA1C-4484-A19A-825BEC0A7DB9}" dt="2020-09-25T10:47:00.280" v="1500" actId="1076"/>
          <ac:spMkLst>
            <pc:docMk/>
            <pc:sldMk cId="2634877960" sldId="260"/>
            <ac:spMk id="25" creationId="{306D0D0A-5B8A-40D2-B0EA-86FEA37E5177}"/>
          </ac:spMkLst>
        </pc:spChg>
        <pc:spChg chg="add mod">
          <ac:chgData name="Martin Page" userId="41f2196e1ea4576e" providerId="LiveId" clId="{CFC6B01E-AA1C-4484-A19A-825BEC0A7DB9}" dt="2020-09-25T10:48:42.430" v="1589" actId="1076"/>
          <ac:spMkLst>
            <pc:docMk/>
            <pc:sldMk cId="2634877960" sldId="260"/>
            <ac:spMk id="27" creationId="{7DBBE357-DC05-4307-B3FF-81EE554838A1}"/>
          </ac:spMkLst>
        </pc:spChg>
        <pc:spChg chg="add mod">
          <ac:chgData name="Martin Page" userId="41f2196e1ea4576e" providerId="LiveId" clId="{CFC6B01E-AA1C-4484-A19A-825BEC0A7DB9}" dt="2020-09-25T10:48:57.059" v="1597" actId="1076"/>
          <ac:spMkLst>
            <pc:docMk/>
            <pc:sldMk cId="2634877960" sldId="260"/>
            <ac:spMk id="29" creationId="{272EE547-294C-411A-9361-7443D8626C01}"/>
          </ac:spMkLst>
        </pc:spChg>
        <pc:spChg chg="add mod">
          <ac:chgData name="Martin Page" userId="41f2196e1ea4576e" providerId="LiveId" clId="{CFC6B01E-AA1C-4484-A19A-825BEC0A7DB9}" dt="2020-09-25T10:48:36.105" v="1586" actId="1076"/>
          <ac:spMkLst>
            <pc:docMk/>
            <pc:sldMk cId="2634877960" sldId="260"/>
            <ac:spMk id="31" creationId="{B2A15DCA-9273-40FD-A467-C9AC81005410}"/>
          </ac:spMkLst>
        </pc:spChg>
        <pc:spChg chg="add mod">
          <ac:chgData name="Martin Page" userId="41f2196e1ea4576e" providerId="LiveId" clId="{CFC6B01E-AA1C-4484-A19A-825BEC0A7DB9}" dt="2020-09-25T10:49:06.300" v="1603" actId="1076"/>
          <ac:spMkLst>
            <pc:docMk/>
            <pc:sldMk cId="2634877960" sldId="260"/>
            <ac:spMk id="33" creationId="{F73D397F-E305-4B45-9354-489B25779A81}"/>
          </ac:spMkLst>
        </pc:spChg>
        <pc:spChg chg="add del">
          <ac:chgData name="Martin Page" userId="41f2196e1ea4576e" providerId="LiveId" clId="{CFC6B01E-AA1C-4484-A19A-825BEC0A7DB9}" dt="2020-09-25T10:48:37.698" v="1588" actId="22"/>
          <ac:spMkLst>
            <pc:docMk/>
            <pc:sldMk cId="2634877960" sldId="260"/>
            <ac:spMk id="47" creationId="{892FD9C9-EE0F-484C-BCF5-1F85182A1A30}"/>
          </ac:spMkLst>
        </pc:spChg>
        <pc:spChg chg="add del">
          <ac:chgData name="Martin Page" userId="41f2196e1ea4576e" providerId="LiveId" clId="{CFC6B01E-AA1C-4484-A19A-825BEC0A7DB9}" dt="2020-09-25T10:48:49.382" v="1593" actId="22"/>
          <ac:spMkLst>
            <pc:docMk/>
            <pc:sldMk cId="2634877960" sldId="260"/>
            <ac:spMk id="50" creationId="{FFF63238-DA18-45BA-ABC6-D281A4909AD4}"/>
          </ac:spMkLst>
        </pc:spChg>
        <pc:spChg chg="add del">
          <ac:chgData name="Martin Page" userId="41f2196e1ea4576e" providerId="LiveId" clId="{CFC6B01E-AA1C-4484-A19A-825BEC0A7DB9}" dt="2020-09-25T10:48:58.490" v="1599" actId="22"/>
          <ac:spMkLst>
            <pc:docMk/>
            <pc:sldMk cId="2634877960" sldId="260"/>
            <ac:spMk id="54" creationId="{0493CE00-2E75-49DF-877A-95E1959213F1}"/>
          </ac:spMkLst>
        </pc:spChg>
        <pc:picChg chg="add mod">
          <ac:chgData name="Martin Page" userId="41f2196e1ea4576e" providerId="LiveId" clId="{CFC6B01E-AA1C-4484-A19A-825BEC0A7DB9}" dt="2020-09-25T10:43:50.318" v="1302" actId="1076"/>
          <ac:picMkLst>
            <pc:docMk/>
            <pc:sldMk cId="2634877960" sldId="260"/>
            <ac:picMk id="5" creationId="{2E2DFFD9-5C9A-4890-B73B-F3C93654DB50}"/>
          </ac:picMkLst>
        </pc:picChg>
        <pc:picChg chg="add del">
          <ac:chgData name="Martin Page" userId="41f2196e1ea4576e" providerId="LiveId" clId="{CFC6B01E-AA1C-4484-A19A-825BEC0A7DB9}" dt="2020-09-25T10:45:04.861" v="1422" actId="22"/>
          <ac:picMkLst>
            <pc:docMk/>
            <pc:sldMk cId="2634877960" sldId="260"/>
            <ac:picMk id="16" creationId="{7FACF817-306F-40D7-955D-53F4CDFA7199}"/>
          </ac:picMkLst>
        </pc:picChg>
        <pc:cxnChg chg="add mod">
          <ac:chgData name="Martin Page" userId="41f2196e1ea4576e" providerId="LiveId" clId="{CFC6B01E-AA1C-4484-A19A-825BEC0A7DB9}" dt="2020-09-25T10:48:06.929" v="1571" actId="1582"/>
          <ac:cxnSpMkLst>
            <pc:docMk/>
            <pc:sldMk cId="2634877960" sldId="260"/>
            <ac:cxnSpMk id="35" creationId="{1B2EBB82-E204-44AF-A6F5-E3099EC14789}"/>
          </ac:cxnSpMkLst>
        </pc:cxnChg>
        <pc:cxnChg chg="add mod">
          <ac:chgData name="Martin Page" userId="41f2196e1ea4576e" providerId="LiveId" clId="{CFC6B01E-AA1C-4484-A19A-825BEC0A7DB9}" dt="2020-09-25T10:48:15.989" v="1575" actId="14100"/>
          <ac:cxnSpMkLst>
            <pc:docMk/>
            <pc:sldMk cId="2634877960" sldId="260"/>
            <ac:cxnSpMk id="36" creationId="{8F158AED-67FD-4AB3-8154-72A5B94F5748}"/>
          </ac:cxnSpMkLst>
        </pc:cxnChg>
        <pc:cxnChg chg="add mod">
          <ac:chgData name="Martin Page" userId="41f2196e1ea4576e" providerId="LiveId" clId="{CFC6B01E-AA1C-4484-A19A-825BEC0A7DB9}" dt="2020-09-25T10:48:22.551" v="1579" actId="14100"/>
          <ac:cxnSpMkLst>
            <pc:docMk/>
            <pc:sldMk cId="2634877960" sldId="260"/>
            <ac:cxnSpMk id="39" creationId="{1FCC7274-EBBF-4F74-BDBB-C41C07B487D3}"/>
          </ac:cxnSpMkLst>
        </pc:cxnChg>
        <pc:cxnChg chg="add mod">
          <ac:chgData name="Martin Page" userId="41f2196e1ea4576e" providerId="LiveId" clId="{CFC6B01E-AA1C-4484-A19A-825BEC0A7DB9}" dt="2020-09-25T10:48:47.048" v="1591" actId="14100"/>
          <ac:cxnSpMkLst>
            <pc:docMk/>
            <pc:sldMk cId="2634877960" sldId="260"/>
            <ac:cxnSpMk id="42" creationId="{E623EA58-233B-426C-8A3A-280EDB3EB729}"/>
          </ac:cxnSpMkLst>
        </pc:cxnChg>
        <pc:cxnChg chg="add mod">
          <ac:chgData name="Martin Page" userId="41f2196e1ea4576e" providerId="LiveId" clId="{CFC6B01E-AA1C-4484-A19A-825BEC0A7DB9}" dt="2020-09-25T10:48:32.378" v="1585" actId="14100"/>
          <ac:cxnSpMkLst>
            <pc:docMk/>
            <pc:sldMk cId="2634877960" sldId="260"/>
            <ac:cxnSpMk id="44" creationId="{EFEF42DE-32EE-4AF0-83C0-99B306151248}"/>
          </ac:cxnSpMkLst>
        </pc:cxnChg>
        <pc:cxnChg chg="add mod">
          <ac:chgData name="Martin Page" userId="41f2196e1ea4576e" providerId="LiveId" clId="{CFC6B01E-AA1C-4484-A19A-825BEC0A7DB9}" dt="2020-09-25T10:48:54.884" v="1596" actId="14100"/>
          <ac:cxnSpMkLst>
            <pc:docMk/>
            <pc:sldMk cId="2634877960" sldId="260"/>
            <ac:cxnSpMk id="51" creationId="{B7DC5C70-51E7-4930-A37B-39179891FB65}"/>
          </ac:cxnSpMkLst>
        </pc:cxnChg>
        <pc:cxnChg chg="add mod">
          <ac:chgData name="Martin Page" userId="41f2196e1ea4576e" providerId="LiveId" clId="{CFC6B01E-AA1C-4484-A19A-825BEC0A7DB9}" dt="2020-09-25T10:49:03.942" v="1602" actId="14100"/>
          <ac:cxnSpMkLst>
            <pc:docMk/>
            <pc:sldMk cId="2634877960" sldId="260"/>
            <ac:cxnSpMk id="55" creationId="{C465E370-83F7-4CD6-B5B0-EC39648BA732}"/>
          </ac:cxnSpMkLst>
        </pc:cxnChg>
      </pc:sldChg>
      <pc:sldChg chg="addSp delSp modSp new mod modAnim">
        <pc:chgData name="Martin Page" userId="41f2196e1ea4576e" providerId="LiveId" clId="{CFC6B01E-AA1C-4484-A19A-825BEC0A7DB9}" dt="2020-09-25T11:08:41.290" v="2135" actId="1076"/>
        <pc:sldMkLst>
          <pc:docMk/>
          <pc:sldMk cId="2940216542" sldId="261"/>
        </pc:sldMkLst>
        <pc:spChg chg="mod">
          <ac:chgData name="Martin Page" userId="41f2196e1ea4576e" providerId="LiveId" clId="{CFC6B01E-AA1C-4484-A19A-825BEC0A7DB9}" dt="2020-09-25T10:59:40.790" v="1842" actId="20577"/>
          <ac:spMkLst>
            <pc:docMk/>
            <pc:sldMk cId="2940216542" sldId="261"/>
            <ac:spMk id="2" creationId="{A8C2A9C9-2251-45D8-A02B-625E13A30AD1}"/>
          </ac:spMkLst>
        </pc:spChg>
        <pc:spChg chg="mod">
          <ac:chgData name="Martin Page" userId="41f2196e1ea4576e" providerId="LiveId" clId="{CFC6B01E-AA1C-4484-A19A-825BEC0A7DB9}" dt="2020-09-25T11:08:41.290" v="2135" actId="1076"/>
          <ac:spMkLst>
            <pc:docMk/>
            <pc:sldMk cId="2940216542" sldId="261"/>
            <ac:spMk id="3" creationId="{17A8FD1A-293E-4393-8A02-976D8DA14F81}"/>
          </ac:spMkLst>
        </pc:spChg>
        <pc:spChg chg="add mod">
          <ac:chgData name="Martin Page" userId="41f2196e1ea4576e" providerId="LiveId" clId="{CFC6B01E-AA1C-4484-A19A-825BEC0A7DB9}" dt="2020-09-25T11:02:09.948" v="1920" actId="1076"/>
          <ac:spMkLst>
            <pc:docMk/>
            <pc:sldMk cId="2940216542" sldId="261"/>
            <ac:spMk id="15" creationId="{1F943CA8-00AE-4CE2-BFFE-941AD6BF771A}"/>
          </ac:spMkLst>
        </pc:spChg>
        <pc:spChg chg="add mod">
          <ac:chgData name="Martin Page" userId="41f2196e1ea4576e" providerId="LiveId" clId="{CFC6B01E-AA1C-4484-A19A-825BEC0A7DB9}" dt="2020-09-25T11:02:06.362" v="1919" actId="1076"/>
          <ac:spMkLst>
            <pc:docMk/>
            <pc:sldMk cId="2940216542" sldId="261"/>
            <ac:spMk id="16" creationId="{90D2C718-8686-496F-85B7-FBC8B4FC11FA}"/>
          </ac:spMkLst>
        </pc:spChg>
        <pc:spChg chg="add mod">
          <ac:chgData name="Martin Page" userId="41f2196e1ea4576e" providerId="LiveId" clId="{CFC6B01E-AA1C-4484-A19A-825BEC0A7DB9}" dt="2020-09-25T11:02:24.375" v="1924" actId="1076"/>
          <ac:spMkLst>
            <pc:docMk/>
            <pc:sldMk cId="2940216542" sldId="261"/>
            <ac:spMk id="17" creationId="{A5BD85CE-488B-4134-A4DD-5F90929EA5E8}"/>
          </ac:spMkLst>
        </pc:spChg>
        <pc:spChg chg="add mod">
          <ac:chgData name="Martin Page" userId="41f2196e1ea4576e" providerId="LiveId" clId="{CFC6B01E-AA1C-4484-A19A-825BEC0A7DB9}" dt="2020-09-25T11:02:28.561" v="1926" actId="1076"/>
          <ac:spMkLst>
            <pc:docMk/>
            <pc:sldMk cId="2940216542" sldId="261"/>
            <ac:spMk id="18" creationId="{D708C9F1-3279-4CBB-AE7D-EF216C1453DF}"/>
          </ac:spMkLst>
        </pc:spChg>
        <pc:spChg chg="add mod">
          <ac:chgData name="Martin Page" userId="41f2196e1ea4576e" providerId="LiveId" clId="{CFC6B01E-AA1C-4484-A19A-825BEC0A7DB9}" dt="2020-09-25T11:02:41.469" v="1932" actId="208"/>
          <ac:spMkLst>
            <pc:docMk/>
            <pc:sldMk cId="2940216542" sldId="261"/>
            <ac:spMk id="19" creationId="{ACF744D0-1943-4B9C-B967-257B9EE7CDE6}"/>
          </ac:spMkLst>
        </pc:spChg>
        <pc:spChg chg="add mod">
          <ac:chgData name="Martin Page" userId="41f2196e1ea4576e" providerId="LiveId" clId="{CFC6B01E-AA1C-4484-A19A-825BEC0A7DB9}" dt="2020-09-25T11:02:46.699" v="1934" actId="1076"/>
          <ac:spMkLst>
            <pc:docMk/>
            <pc:sldMk cId="2940216542" sldId="261"/>
            <ac:spMk id="20" creationId="{D8A603BB-4D12-495C-AA26-D5325C560245}"/>
          </ac:spMkLst>
        </pc:spChg>
        <pc:spChg chg="add del mod">
          <ac:chgData name="Martin Page" userId="41f2196e1ea4576e" providerId="LiveId" clId="{CFC6B01E-AA1C-4484-A19A-825BEC0A7DB9}" dt="2020-09-25T11:03:36.407" v="1962" actId="478"/>
          <ac:spMkLst>
            <pc:docMk/>
            <pc:sldMk cId="2940216542" sldId="261"/>
            <ac:spMk id="25" creationId="{6FFBD792-AD2C-4A91-A3B1-C0C81FFDE1AA}"/>
          </ac:spMkLst>
        </pc:spChg>
        <pc:spChg chg="add del">
          <ac:chgData name="Martin Page" userId="41f2196e1ea4576e" providerId="LiveId" clId="{CFC6B01E-AA1C-4484-A19A-825BEC0A7DB9}" dt="2020-09-25T11:03:54.773" v="1964" actId="22"/>
          <ac:spMkLst>
            <pc:docMk/>
            <pc:sldMk cId="2940216542" sldId="261"/>
            <ac:spMk id="27" creationId="{38356C75-E74D-475A-AFC5-11B01C975542}"/>
          </ac:spMkLst>
        </pc:spChg>
        <pc:spChg chg="add mod">
          <ac:chgData name="Martin Page" userId="41f2196e1ea4576e" providerId="LiveId" clId="{CFC6B01E-AA1C-4484-A19A-825BEC0A7DB9}" dt="2020-09-25T11:03:56.380" v="1965"/>
          <ac:spMkLst>
            <pc:docMk/>
            <pc:sldMk cId="2940216542" sldId="261"/>
            <ac:spMk id="28" creationId="{1AED204B-DA39-4899-AAA4-F11E43D9B12F}"/>
          </ac:spMkLst>
        </pc:spChg>
        <pc:spChg chg="add del">
          <ac:chgData name="Martin Page" userId="41f2196e1ea4576e" providerId="LiveId" clId="{CFC6B01E-AA1C-4484-A19A-825BEC0A7DB9}" dt="2020-09-25T11:04:53.765" v="2048"/>
          <ac:spMkLst>
            <pc:docMk/>
            <pc:sldMk cId="2940216542" sldId="261"/>
            <ac:spMk id="29" creationId="{6B2EEB18-C5B8-4270-A2CC-461BFBC17EBF}"/>
          </ac:spMkLst>
        </pc:spChg>
        <pc:spChg chg="add del">
          <ac:chgData name="Martin Page" userId="41f2196e1ea4576e" providerId="LiveId" clId="{CFC6B01E-AA1C-4484-A19A-825BEC0A7DB9}" dt="2020-09-25T11:05:18.140" v="2051"/>
          <ac:spMkLst>
            <pc:docMk/>
            <pc:sldMk cId="2940216542" sldId="261"/>
            <ac:spMk id="30" creationId="{69B7A901-E0C3-4D46-B3E7-CFCFF3AA6AC6}"/>
          </ac:spMkLst>
        </pc:spChg>
        <pc:spChg chg="add mod">
          <ac:chgData name="Martin Page" userId="41f2196e1ea4576e" providerId="LiveId" clId="{CFC6B01E-AA1C-4484-A19A-825BEC0A7DB9}" dt="2020-09-25T11:08:37.242" v="2134" actId="1076"/>
          <ac:spMkLst>
            <pc:docMk/>
            <pc:sldMk cId="2940216542" sldId="261"/>
            <ac:spMk id="31" creationId="{770C58EF-8D7F-414E-859E-FBA2378B8090}"/>
          </ac:spMkLst>
        </pc:spChg>
        <pc:spChg chg="add del mod">
          <ac:chgData name="Martin Page" userId="41f2196e1ea4576e" providerId="LiveId" clId="{CFC6B01E-AA1C-4484-A19A-825BEC0A7DB9}" dt="2020-09-25T11:06:05.734" v="2070" actId="478"/>
          <ac:spMkLst>
            <pc:docMk/>
            <pc:sldMk cId="2940216542" sldId="261"/>
            <ac:spMk id="32" creationId="{980A99E0-62A2-413F-909A-43212BABD464}"/>
          </ac:spMkLst>
        </pc:spChg>
        <pc:spChg chg="add mod">
          <ac:chgData name="Martin Page" userId="41f2196e1ea4576e" providerId="LiveId" clId="{CFC6B01E-AA1C-4484-A19A-825BEC0A7DB9}" dt="2020-09-25T11:06:42.934" v="2074" actId="21"/>
          <ac:spMkLst>
            <pc:docMk/>
            <pc:sldMk cId="2940216542" sldId="261"/>
            <ac:spMk id="33" creationId="{AFAE03B7-094C-4B8C-B4B4-BF7CAA69D57B}"/>
          </ac:spMkLst>
        </pc:spChg>
        <pc:spChg chg="add mod">
          <ac:chgData name="Martin Page" userId="41f2196e1ea4576e" providerId="LiveId" clId="{CFC6B01E-AA1C-4484-A19A-825BEC0A7DB9}" dt="2020-09-25T11:07:07.177" v="2087" actId="21"/>
          <ac:spMkLst>
            <pc:docMk/>
            <pc:sldMk cId="2940216542" sldId="261"/>
            <ac:spMk id="34" creationId="{C76B0853-7BB8-49CD-A761-E8B2A13E0D08}"/>
          </ac:spMkLst>
        </pc:spChg>
        <pc:spChg chg="add mod">
          <ac:chgData name="Martin Page" userId="41f2196e1ea4576e" providerId="LiveId" clId="{CFC6B01E-AA1C-4484-A19A-825BEC0A7DB9}" dt="2020-09-25T11:08:00.792" v="2109" actId="21"/>
          <ac:spMkLst>
            <pc:docMk/>
            <pc:sldMk cId="2940216542" sldId="261"/>
            <ac:spMk id="35" creationId="{F01B3100-DB5F-46A1-B840-B5C9AE759C37}"/>
          </ac:spMkLst>
        </pc:spChg>
        <pc:picChg chg="add mod modCrop">
          <ac:chgData name="Martin Page" userId="41f2196e1ea4576e" providerId="LiveId" clId="{CFC6B01E-AA1C-4484-A19A-825BEC0A7DB9}" dt="2020-09-25T11:00:08.006" v="1847" actId="1076"/>
          <ac:picMkLst>
            <pc:docMk/>
            <pc:sldMk cId="2940216542" sldId="261"/>
            <ac:picMk id="6" creationId="{152DB3EB-3944-428E-9A8A-4689CF69835C}"/>
          </ac:picMkLst>
        </pc:picChg>
        <pc:picChg chg="add mod modCrop">
          <ac:chgData name="Martin Page" userId="41f2196e1ea4576e" providerId="LiveId" clId="{CFC6B01E-AA1C-4484-A19A-825BEC0A7DB9}" dt="2020-09-25T11:02:15.663" v="1922" actId="1076"/>
          <ac:picMkLst>
            <pc:docMk/>
            <pc:sldMk cId="2940216542" sldId="261"/>
            <ac:picMk id="8" creationId="{EC4F9CFF-1F81-4F14-B602-0349F70E0D64}"/>
          </ac:picMkLst>
        </pc:picChg>
        <pc:picChg chg="add mod">
          <ac:chgData name="Martin Page" userId="41f2196e1ea4576e" providerId="LiveId" clId="{CFC6B01E-AA1C-4484-A19A-825BEC0A7DB9}" dt="2020-09-25T11:02:30.780" v="1929" actId="1076"/>
          <ac:picMkLst>
            <pc:docMk/>
            <pc:sldMk cId="2940216542" sldId="261"/>
            <ac:picMk id="10" creationId="{F252A972-4356-48AA-A6E9-1607247B7625}"/>
          </ac:picMkLst>
        </pc:picChg>
        <pc:picChg chg="add mod">
          <ac:chgData name="Martin Page" userId="41f2196e1ea4576e" providerId="LiveId" clId="{CFC6B01E-AA1C-4484-A19A-825BEC0A7DB9}" dt="2020-09-25T11:02:49.760" v="1938" actId="1037"/>
          <ac:picMkLst>
            <pc:docMk/>
            <pc:sldMk cId="2940216542" sldId="261"/>
            <ac:picMk id="12" creationId="{463CE339-DD97-4C15-A792-49B892765A74}"/>
          </ac:picMkLst>
        </pc:picChg>
        <pc:picChg chg="add del mod">
          <ac:chgData name="Martin Page" userId="41f2196e1ea4576e" providerId="LiveId" clId="{CFC6B01E-AA1C-4484-A19A-825BEC0A7DB9}" dt="2020-09-25T11:01:15.689" v="1855"/>
          <ac:picMkLst>
            <pc:docMk/>
            <pc:sldMk cId="2940216542" sldId="261"/>
            <ac:picMk id="14" creationId="{B6F115D8-FF6D-427E-8119-12A48AB42982}"/>
          </ac:picMkLst>
        </pc:picChg>
        <pc:cxnChg chg="add del mod">
          <ac:chgData name="Martin Page" userId="41f2196e1ea4576e" providerId="LiveId" clId="{CFC6B01E-AA1C-4484-A19A-825BEC0A7DB9}" dt="2020-09-25T10:57:34.099" v="1751"/>
          <ac:cxnSpMkLst>
            <pc:docMk/>
            <pc:sldMk cId="2940216542" sldId="261"/>
            <ac:cxnSpMk id="4" creationId="{D61CC323-580B-4875-8E98-56AD2CDACE0B}"/>
          </ac:cxnSpMkLst>
        </pc:cxnChg>
        <pc:cxnChg chg="add mod">
          <ac:chgData name="Martin Page" userId="41f2196e1ea4576e" providerId="LiveId" clId="{CFC6B01E-AA1C-4484-A19A-825BEC0A7DB9}" dt="2020-09-25T11:03:10.237" v="1945" actId="1582"/>
          <ac:cxnSpMkLst>
            <pc:docMk/>
            <pc:sldMk cId="2940216542" sldId="261"/>
            <ac:cxnSpMk id="22" creationId="{4E21CC61-04D5-4F61-B7B5-6826A56C7A3D}"/>
          </ac:cxnSpMkLst>
        </pc:cxnChg>
        <pc:cxnChg chg="add mod">
          <ac:chgData name="Martin Page" userId="41f2196e1ea4576e" providerId="LiveId" clId="{CFC6B01E-AA1C-4484-A19A-825BEC0A7DB9}" dt="2020-09-25T11:03:18.612" v="1948" actId="208"/>
          <ac:cxnSpMkLst>
            <pc:docMk/>
            <pc:sldMk cId="2940216542" sldId="261"/>
            <ac:cxnSpMk id="23" creationId="{23E0C219-DB1C-4FD0-90A1-0CDEFEC53E41}"/>
          </ac:cxnSpMkLst>
        </pc:cxnChg>
      </pc:sldChg>
      <pc:sldChg chg="addSp modSp new mod">
        <pc:chgData name="Martin Page" userId="41f2196e1ea4576e" providerId="LiveId" clId="{CFC6B01E-AA1C-4484-A19A-825BEC0A7DB9}" dt="2020-09-25T11:23:41.608" v="2703" actId="1036"/>
        <pc:sldMkLst>
          <pc:docMk/>
          <pc:sldMk cId="4156941551" sldId="262"/>
        </pc:sldMkLst>
        <pc:spChg chg="mod">
          <ac:chgData name="Martin Page" userId="41f2196e1ea4576e" providerId="LiveId" clId="{CFC6B01E-AA1C-4484-A19A-825BEC0A7DB9}" dt="2020-09-25T11:23:41.608" v="2703" actId="1036"/>
          <ac:spMkLst>
            <pc:docMk/>
            <pc:sldMk cId="4156941551" sldId="262"/>
            <ac:spMk id="2" creationId="{24534138-6498-4364-AA6C-AA32952B3BDB}"/>
          </ac:spMkLst>
        </pc:spChg>
        <pc:spChg chg="mod">
          <ac:chgData name="Martin Page" userId="41f2196e1ea4576e" providerId="LiveId" clId="{CFC6B01E-AA1C-4484-A19A-825BEC0A7DB9}" dt="2020-09-25T11:20:52.262" v="2628" actId="20577"/>
          <ac:spMkLst>
            <pc:docMk/>
            <pc:sldMk cId="4156941551" sldId="262"/>
            <ac:spMk id="3" creationId="{7153A1CB-2EF8-41C3-8B51-5869625B19CA}"/>
          </ac:spMkLst>
        </pc:spChg>
        <pc:spChg chg="add mod">
          <ac:chgData name="Martin Page" userId="41f2196e1ea4576e" providerId="LiveId" clId="{CFC6B01E-AA1C-4484-A19A-825BEC0A7DB9}" dt="2020-09-25T11:23:22.704" v="2701" actId="20577"/>
          <ac:spMkLst>
            <pc:docMk/>
            <pc:sldMk cId="4156941551" sldId="262"/>
            <ac:spMk id="4" creationId="{88ECC130-1935-4462-A538-85FD811979F6}"/>
          </ac:spMkLst>
        </pc:spChg>
        <pc:spChg chg="add mod">
          <ac:chgData name="Martin Page" userId="41f2196e1ea4576e" providerId="LiveId" clId="{CFC6B01E-AA1C-4484-A19A-825BEC0A7DB9}" dt="2020-09-25T11:20:49.115" v="2625" actId="1036"/>
          <ac:spMkLst>
            <pc:docMk/>
            <pc:sldMk cId="4156941551" sldId="262"/>
            <ac:spMk id="5" creationId="{00DE4283-52E8-49C2-832D-6961126D9FEC}"/>
          </ac:spMkLst>
        </pc:spChg>
        <pc:spChg chg="add mod">
          <ac:chgData name="Martin Page" userId="41f2196e1ea4576e" providerId="LiveId" clId="{CFC6B01E-AA1C-4484-A19A-825BEC0A7DB9}" dt="2020-09-25T11:13:58.587" v="2517" actId="21"/>
          <ac:spMkLst>
            <pc:docMk/>
            <pc:sldMk cId="4156941551" sldId="262"/>
            <ac:spMk id="6" creationId="{EB4C8CFE-DB49-4AE8-8718-3BD87AB127B4}"/>
          </ac:spMkLst>
        </pc:spChg>
        <pc:spChg chg="add mod">
          <ac:chgData name="Martin Page" userId="41f2196e1ea4576e" providerId="LiveId" clId="{CFC6B01E-AA1C-4484-A19A-825BEC0A7DB9}" dt="2020-09-25T11:20:49.115" v="2625" actId="1036"/>
          <ac:spMkLst>
            <pc:docMk/>
            <pc:sldMk cId="4156941551" sldId="262"/>
            <ac:spMk id="7" creationId="{3927BC8A-C752-4E2A-AA3F-B1B813A88D64}"/>
          </ac:spMkLst>
        </pc:spChg>
        <pc:spChg chg="add mod">
          <ac:chgData name="Martin Page" userId="41f2196e1ea4576e" providerId="LiveId" clId="{CFC6B01E-AA1C-4484-A19A-825BEC0A7DB9}" dt="2020-09-25T11:20:49.115" v="2625" actId="1036"/>
          <ac:spMkLst>
            <pc:docMk/>
            <pc:sldMk cId="4156941551" sldId="262"/>
            <ac:spMk id="8" creationId="{718C7767-EAF5-4EB5-9D78-DD6139CFDF42}"/>
          </ac:spMkLst>
        </pc:spChg>
        <pc:spChg chg="add mod">
          <ac:chgData name="Martin Page" userId="41f2196e1ea4576e" providerId="LiveId" clId="{CFC6B01E-AA1C-4484-A19A-825BEC0A7DB9}" dt="2020-09-25T11:21:43.289" v="2689" actId="1076"/>
          <ac:spMkLst>
            <pc:docMk/>
            <pc:sldMk cId="4156941551" sldId="262"/>
            <ac:spMk id="9" creationId="{8504AA17-DC8E-4AA6-A75C-28F15F75DF50}"/>
          </ac:spMkLst>
        </pc:spChg>
      </pc:sldChg>
      <pc:sldChg chg="addSp delSp modSp new mod modAnim">
        <pc:chgData name="Martin Page" userId="41f2196e1ea4576e" providerId="LiveId" clId="{CFC6B01E-AA1C-4484-A19A-825BEC0A7DB9}" dt="2020-09-25T11:36:53.528" v="3070" actId="20577"/>
        <pc:sldMkLst>
          <pc:docMk/>
          <pc:sldMk cId="3874631475" sldId="263"/>
        </pc:sldMkLst>
        <pc:spChg chg="mod">
          <ac:chgData name="Martin Page" userId="41f2196e1ea4576e" providerId="LiveId" clId="{CFC6B01E-AA1C-4484-A19A-825BEC0A7DB9}" dt="2020-09-25T11:34:07.886" v="2938" actId="1036"/>
          <ac:spMkLst>
            <pc:docMk/>
            <pc:sldMk cId="3874631475" sldId="263"/>
            <ac:spMk id="2" creationId="{CE27626A-1609-4B3C-B162-518A8705E494}"/>
          </ac:spMkLst>
        </pc:spChg>
        <pc:spChg chg="mod">
          <ac:chgData name="Martin Page" userId="41f2196e1ea4576e" providerId="LiveId" clId="{CFC6B01E-AA1C-4484-A19A-825BEC0A7DB9}" dt="2020-09-25T11:36:53.528" v="3070" actId="20577"/>
          <ac:spMkLst>
            <pc:docMk/>
            <pc:sldMk cId="3874631475" sldId="263"/>
            <ac:spMk id="3" creationId="{9DF69BCE-ECDD-405A-B793-97468E79B33B}"/>
          </ac:spMkLst>
        </pc:spChg>
        <pc:spChg chg="add mod">
          <ac:chgData name="Martin Page" userId="41f2196e1ea4576e" providerId="LiveId" clId="{CFC6B01E-AA1C-4484-A19A-825BEC0A7DB9}" dt="2020-09-25T11:31:34.503" v="2792" actId="1035"/>
          <ac:spMkLst>
            <pc:docMk/>
            <pc:sldMk cId="3874631475" sldId="263"/>
            <ac:spMk id="8" creationId="{13CE05C7-45F7-4ED8-8189-B52A9310B677}"/>
          </ac:spMkLst>
        </pc:spChg>
        <pc:spChg chg="add mod">
          <ac:chgData name="Martin Page" userId="41f2196e1ea4576e" providerId="LiveId" clId="{CFC6B01E-AA1C-4484-A19A-825BEC0A7DB9}" dt="2020-09-25T11:31:34.503" v="2792" actId="1035"/>
          <ac:spMkLst>
            <pc:docMk/>
            <pc:sldMk cId="3874631475" sldId="263"/>
            <ac:spMk id="9" creationId="{EA4A26F8-49AF-4306-9D66-7945172D854B}"/>
          </ac:spMkLst>
        </pc:spChg>
        <pc:spChg chg="add mod">
          <ac:chgData name="Martin Page" userId="41f2196e1ea4576e" providerId="LiveId" clId="{CFC6B01E-AA1C-4484-A19A-825BEC0A7DB9}" dt="2020-09-25T11:31:34.503" v="2792" actId="1035"/>
          <ac:spMkLst>
            <pc:docMk/>
            <pc:sldMk cId="3874631475" sldId="263"/>
            <ac:spMk id="11" creationId="{BFBD1F72-460B-461C-9FAC-E0699A6DA195}"/>
          </ac:spMkLst>
        </pc:spChg>
        <pc:spChg chg="add mod">
          <ac:chgData name="Martin Page" userId="41f2196e1ea4576e" providerId="LiveId" clId="{CFC6B01E-AA1C-4484-A19A-825BEC0A7DB9}" dt="2020-09-25T11:31:34.503" v="2792" actId="1035"/>
          <ac:spMkLst>
            <pc:docMk/>
            <pc:sldMk cId="3874631475" sldId="263"/>
            <ac:spMk id="13" creationId="{ED728833-2744-4AF2-8BD5-7E7674B7CBF5}"/>
          </ac:spMkLst>
        </pc:spChg>
        <pc:spChg chg="add mod">
          <ac:chgData name="Martin Page" userId="41f2196e1ea4576e" providerId="LiveId" clId="{CFC6B01E-AA1C-4484-A19A-825BEC0A7DB9}" dt="2020-09-25T11:31:34.503" v="2792" actId="1035"/>
          <ac:spMkLst>
            <pc:docMk/>
            <pc:sldMk cId="3874631475" sldId="263"/>
            <ac:spMk id="15" creationId="{B58D2943-6176-4964-96E5-10AFAA77E5F7}"/>
          </ac:spMkLst>
        </pc:spChg>
        <pc:spChg chg="add mod">
          <ac:chgData name="Martin Page" userId="41f2196e1ea4576e" providerId="LiveId" clId="{CFC6B01E-AA1C-4484-A19A-825BEC0A7DB9}" dt="2020-09-25T11:31:34.503" v="2792" actId="1035"/>
          <ac:spMkLst>
            <pc:docMk/>
            <pc:sldMk cId="3874631475" sldId="263"/>
            <ac:spMk id="17" creationId="{662F7254-8A8C-4AE4-922A-1C4EE399DAB0}"/>
          </ac:spMkLst>
        </pc:spChg>
        <pc:spChg chg="add mod">
          <ac:chgData name="Martin Page" userId="41f2196e1ea4576e" providerId="LiveId" clId="{CFC6B01E-AA1C-4484-A19A-825BEC0A7DB9}" dt="2020-09-25T11:31:34.503" v="2792" actId="1035"/>
          <ac:spMkLst>
            <pc:docMk/>
            <pc:sldMk cId="3874631475" sldId="263"/>
            <ac:spMk id="19" creationId="{8C7B278C-9430-4A0F-BAB9-1403235CA1BA}"/>
          </ac:spMkLst>
        </pc:spChg>
        <pc:spChg chg="add mod">
          <ac:chgData name="Martin Page" userId="41f2196e1ea4576e" providerId="LiveId" clId="{CFC6B01E-AA1C-4484-A19A-825BEC0A7DB9}" dt="2020-09-25T11:31:34.503" v="2792" actId="1035"/>
          <ac:spMkLst>
            <pc:docMk/>
            <pc:sldMk cId="3874631475" sldId="263"/>
            <ac:spMk id="21" creationId="{90AFD00E-E89D-4520-87F6-7857C9E5C215}"/>
          </ac:spMkLst>
        </pc:spChg>
        <pc:spChg chg="add del">
          <ac:chgData name="Martin Page" userId="41f2196e1ea4576e" providerId="LiveId" clId="{CFC6B01E-AA1C-4484-A19A-825BEC0A7DB9}" dt="2020-09-25T11:30:35.398" v="2768" actId="478"/>
          <ac:spMkLst>
            <pc:docMk/>
            <pc:sldMk cId="3874631475" sldId="263"/>
            <ac:spMk id="26" creationId="{EADFA59D-7BB0-4A38-B838-56A7877634E2}"/>
          </ac:spMkLst>
        </pc:spChg>
        <pc:picChg chg="add mod">
          <ac:chgData name="Martin Page" userId="41f2196e1ea4576e" providerId="LiveId" clId="{CFC6B01E-AA1C-4484-A19A-825BEC0A7DB9}" dt="2020-09-25T11:31:34.503" v="2792" actId="1035"/>
          <ac:picMkLst>
            <pc:docMk/>
            <pc:sldMk cId="3874631475" sldId="263"/>
            <ac:picMk id="5" creationId="{07FC0343-6F1B-4730-9420-FC1FA91E0B7E}"/>
          </ac:picMkLst>
        </pc:picChg>
        <pc:picChg chg="add mod">
          <ac:chgData name="Martin Page" userId="41f2196e1ea4576e" providerId="LiveId" clId="{CFC6B01E-AA1C-4484-A19A-825BEC0A7DB9}" dt="2020-09-25T11:31:34.503" v="2792" actId="1035"/>
          <ac:picMkLst>
            <pc:docMk/>
            <pc:sldMk cId="3874631475" sldId="263"/>
            <ac:picMk id="7" creationId="{6182C9EA-AF32-4670-B4C0-0BCD4A11DD8F}"/>
          </ac:picMkLst>
        </pc:picChg>
        <pc:cxnChg chg="add del mod">
          <ac:chgData name="Martin Page" userId="41f2196e1ea4576e" providerId="LiveId" clId="{CFC6B01E-AA1C-4484-A19A-825BEC0A7DB9}" dt="2020-09-25T11:29:48.970" v="2765" actId="478"/>
          <ac:cxnSpMkLst>
            <pc:docMk/>
            <pc:sldMk cId="3874631475" sldId="263"/>
            <ac:cxnSpMk id="23" creationId="{DC64A9E2-AE45-495F-8E4B-3C5268D6D216}"/>
          </ac:cxnSpMkLst>
        </pc:cxnChg>
        <pc:cxnChg chg="add del">
          <ac:chgData name="Martin Page" userId="41f2196e1ea4576e" providerId="LiveId" clId="{CFC6B01E-AA1C-4484-A19A-825BEC0A7DB9}" dt="2020-09-25T11:30:42.072" v="2769" actId="478"/>
          <ac:cxnSpMkLst>
            <pc:docMk/>
            <pc:sldMk cId="3874631475" sldId="263"/>
            <ac:cxnSpMk id="28" creationId="{48F8C5C2-9C93-4C00-87AA-6C30D22887E5}"/>
          </ac:cxnSpMkLst>
        </pc:cxnChg>
        <pc:cxnChg chg="add mod">
          <ac:chgData name="Martin Page" userId="41f2196e1ea4576e" providerId="LiveId" clId="{CFC6B01E-AA1C-4484-A19A-825BEC0A7DB9}" dt="2020-09-25T11:31:34.503" v="2792" actId="1035"/>
          <ac:cxnSpMkLst>
            <pc:docMk/>
            <pc:sldMk cId="3874631475" sldId="263"/>
            <ac:cxnSpMk id="30" creationId="{2FE2BABF-444F-4DE5-A834-7CF0D5C7DE72}"/>
          </ac:cxnSpMkLst>
        </pc:cxnChg>
      </pc:sldChg>
      <pc:sldChg chg="addSp modSp new mod">
        <pc:chgData name="Martin Page" userId="41f2196e1ea4576e" providerId="LiveId" clId="{CFC6B01E-AA1C-4484-A19A-825BEC0A7DB9}" dt="2020-09-25T11:52:21.363" v="3960" actId="1582"/>
        <pc:sldMkLst>
          <pc:docMk/>
          <pc:sldMk cId="2410728179" sldId="264"/>
        </pc:sldMkLst>
        <pc:spChg chg="mod">
          <ac:chgData name="Martin Page" userId="41f2196e1ea4576e" providerId="LiveId" clId="{CFC6B01E-AA1C-4484-A19A-825BEC0A7DB9}" dt="2020-09-25T11:51:17.581" v="3922" actId="1076"/>
          <ac:spMkLst>
            <pc:docMk/>
            <pc:sldMk cId="2410728179" sldId="264"/>
            <ac:spMk id="2" creationId="{DCEDB6F9-7023-45F9-81E7-90601AB0BA70}"/>
          </ac:spMkLst>
        </pc:spChg>
        <pc:spChg chg="mod">
          <ac:chgData name="Martin Page" userId="41f2196e1ea4576e" providerId="LiveId" clId="{CFC6B01E-AA1C-4484-A19A-825BEC0A7DB9}" dt="2020-09-25T11:50:34.368" v="3907" actId="1076"/>
          <ac:spMkLst>
            <pc:docMk/>
            <pc:sldMk cId="2410728179" sldId="264"/>
            <ac:spMk id="3" creationId="{A2DB99F6-1A29-46B8-965E-4D43ADC28B4D}"/>
          </ac:spMkLst>
        </pc:spChg>
        <pc:spChg chg="add mod">
          <ac:chgData name="Martin Page" userId="41f2196e1ea4576e" providerId="LiveId" clId="{CFC6B01E-AA1C-4484-A19A-825BEC0A7DB9}" dt="2020-09-25T11:50:38.633" v="3909" actId="1076"/>
          <ac:spMkLst>
            <pc:docMk/>
            <pc:sldMk cId="2410728179" sldId="264"/>
            <ac:spMk id="4" creationId="{332511BF-BB3D-4191-B281-8F9285DF4DC8}"/>
          </ac:spMkLst>
        </pc:spChg>
        <pc:spChg chg="add mod">
          <ac:chgData name="Martin Page" userId="41f2196e1ea4576e" providerId="LiveId" clId="{CFC6B01E-AA1C-4484-A19A-825BEC0A7DB9}" dt="2020-09-25T11:52:03.204" v="3957" actId="1076"/>
          <ac:spMkLst>
            <pc:docMk/>
            <pc:sldMk cId="2410728179" sldId="264"/>
            <ac:spMk id="12" creationId="{38D197F4-1BCE-415C-AC44-673F9AE7F136}"/>
          </ac:spMkLst>
        </pc:spChg>
        <pc:picChg chg="add mod">
          <ac:chgData name="Martin Page" userId="41f2196e1ea4576e" providerId="LiveId" clId="{CFC6B01E-AA1C-4484-A19A-825BEC0A7DB9}" dt="2020-09-25T11:51:14.542" v="3921" actId="1076"/>
          <ac:picMkLst>
            <pc:docMk/>
            <pc:sldMk cId="2410728179" sldId="264"/>
            <ac:picMk id="6" creationId="{17E06557-A272-4C3E-8B10-2FD48CB8C1EB}"/>
          </ac:picMkLst>
        </pc:picChg>
        <pc:picChg chg="add mod">
          <ac:chgData name="Martin Page" userId="41f2196e1ea4576e" providerId="LiveId" clId="{CFC6B01E-AA1C-4484-A19A-825BEC0A7DB9}" dt="2020-09-25T11:51:58.965" v="3955" actId="1076"/>
          <ac:picMkLst>
            <pc:docMk/>
            <pc:sldMk cId="2410728179" sldId="264"/>
            <ac:picMk id="8" creationId="{0504879D-4602-4631-B26F-3525229B63D0}"/>
          </ac:picMkLst>
        </pc:picChg>
        <pc:picChg chg="add mod">
          <ac:chgData name="Martin Page" userId="41f2196e1ea4576e" providerId="LiveId" clId="{CFC6B01E-AA1C-4484-A19A-825BEC0A7DB9}" dt="2020-09-25T11:52:00.304" v="3956" actId="1076"/>
          <ac:picMkLst>
            <pc:docMk/>
            <pc:sldMk cId="2410728179" sldId="264"/>
            <ac:picMk id="10" creationId="{C27019CF-C25C-434D-AF2B-96FF1F20778D}"/>
          </ac:picMkLst>
        </pc:picChg>
        <pc:cxnChg chg="add mod">
          <ac:chgData name="Martin Page" userId="41f2196e1ea4576e" providerId="LiveId" clId="{CFC6B01E-AA1C-4484-A19A-825BEC0A7DB9}" dt="2020-09-25T11:52:21.363" v="3960" actId="1582"/>
          <ac:cxnSpMkLst>
            <pc:docMk/>
            <pc:sldMk cId="2410728179" sldId="264"/>
            <ac:cxnSpMk id="14" creationId="{6B36D7F6-E7C4-4EC2-86B3-2240CF8A41DD}"/>
          </ac:cxnSpMkLst>
        </pc:cxnChg>
      </pc:sldChg>
      <pc:sldChg chg="addSp delSp modSp new mod">
        <pc:chgData name="Martin Page" userId="41f2196e1ea4576e" providerId="LiveId" clId="{CFC6B01E-AA1C-4484-A19A-825BEC0A7DB9}" dt="2020-09-25T12:12:33.195" v="4570" actId="207"/>
        <pc:sldMkLst>
          <pc:docMk/>
          <pc:sldMk cId="2415581842" sldId="265"/>
        </pc:sldMkLst>
        <pc:spChg chg="mod">
          <ac:chgData name="Martin Page" userId="41f2196e1ea4576e" providerId="LiveId" clId="{CFC6B01E-AA1C-4484-A19A-825BEC0A7DB9}" dt="2020-09-25T11:40:31.679" v="3185" actId="113"/>
          <ac:spMkLst>
            <pc:docMk/>
            <pc:sldMk cId="2415581842" sldId="265"/>
            <ac:spMk id="2" creationId="{DE0B51E8-2273-4AC6-848A-9ACE16974836}"/>
          </ac:spMkLst>
        </pc:spChg>
        <pc:spChg chg="mod">
          <ac:chgData name="Martin Page" userId="41f2196e1ea4576e" providerId="LiveId" clId="{CFC6B01E-AA1C-4484-A19A-825BEC0A7DB9}" dt="2020-09-25T11:58:02.813" v="4030" actId="14100"/>
          <ac:spMkLst>
            <pc:docMk/>
            <pc:sldMk cId="2415581842" sldId="265"/>
            <ac:spMk id="3" creationId="{C52082D5-C4D6-493B-920F-40B86CC2ECD2}"/>
          </ac:spMkLst>
        </pc:spChg>
        <pc:spChg chg="add mod">
          <ac:chgData name="Martin Page" userId="41f2196e1ea4576e" providerId="LiveId" clId="{CFC6B01E-AA1C-4484-A19A-825BEC0A7DB9}" dt="2020-09-25T12:12:33.195" v="4570" actId="207"/>
          <ac:spMkLst>
            <pc:docMk/>
            <pc:sldMk cId="2415581842" sldId="265"/>
            <ac:spMk id="4" creationId="{9C1882F8-CB45-41AA-A81E-2369348CE79E}"/>
          </ac:spMkLst>
        </pc:spChg>
        <pc:spChg chg="add del">
          <ac:chgData name="Martin Page" userId="41f2196e1ea4576e" providerId="LiveId" clId="{CFC6B01E-AA1C-4484-A19A-825BEC0A7DB9}" dt="2020-09-25T11:55:49.082" v="4015"/>
          <ac:spMkLst>
            <pc:docMk/>
            <pc:sldMk cId="2415581842" sldId="265"/>
            <ac:spMk id="9" creationId="{22AE191F-787F-4E21-9C30-A99B9A8E6419}"/>
          </ac:spMkLst>
        </pc:spChg>
        <pc:picChg chg="add mod">
          <ac:chgData name="Martin Page" userId="41f2196e1ea4576e" providerId="LiveId" clId="{CFC6B01E-AA1C-4484-A19A-825BEC0A7DB9}" dt="2020-09-25T11:57:45.585" v="4026" actId="1076"/>
          <ac:picMkLst>
            <pc:docMk/>
            <pc:sldMk cId="2415581842" sldId="265"/>
            <ac:picMk id="6" creationId="{D7B2158A-7422-4124-8A17-1889B10C16B1}"/>
          </ac:picMkLst>
        </pc:picChg>
        <pc:picChg chg="add del mod">
          <ac:chgData name="Martin Page" userId="41f2196e1ea4576e" providerId="LiveId" clId="{CFC6B01E-AA1C-4484-A19A-825BEC0A7DB9}" dt="2020-09-25T11:54:30.543" v="4013" actId="478"/>
          <ac:picMkLst>
            <pc:docMk/>
            <pc:sldMk cId="2415581842" sldId="265"/>
            <ac:picMk id="8" creationId="{2E14FF01-275D-4CCF-973F-C9AB52E21EFD}"/>
          </ac:picMkLst>
        </pc:picChg>
        <pc:picChg chg="add del mod">
          <ac:chgData name="Martin Page" userId="41f2196e1ea4576e" providerId="LiveId" clId="{CFC6B01E-AA1C-4484-A19A-825BEC0A7DB9}" dt="2020-09-25T11:57:33.646" v="4021" actId="478"/>
          <ac:picMkLst>
            <pc:docMk/>
            <pc:sldMk cId="2415581842" sldId="265"/>
            <ac:picMk id="11" creationId="{FC0BCAFB-5FB1-4F3A-8943-6FA3E0AAFBEE}"/>
          </ac:picMkLst>
        </pc:picChg>
        <pc:picChg chg="add mod">
          <ac:chgData name="Martin Page" userId="41f2196e1ea4576e" providerId="LiveId" clId="{CFC6B01E-AA1C-4484-A19A-825BEC0A7DB9}" dt="2020-09-25T11:57:45.201" v="4024" actId="27614"/>
          <ac:picMkLst>
            <pc:docMk/>
            <pc:sldMk cId="2415581842" sldId="265"/>
            <ac:picMk id="13" creationId="{46C24882-F92D-4C9E-A343-D1556FBAB69E}"/>
          </ac:picMkLst>
        </pc:picChg>
      </pc:sldChg>
      <pc:sldChg chg="addSp modSp new mod">
        <pc:chgData name="Martin Page" userId="41f2196e1ea4576e" providerId="LiveId" clId="{CFC6B01E-AA1C-4484-A19A-825BEC0A7DB9}" dt="2020-09-25T12:00:20.610" v="4127" actId="1076"/>
        <pc:sldMkLst>
          <pc:docMk/>
          <pc:sldMk cId="3880460081" sldId="266"/>
        </pc:sldMkLst>
        <pc:spChg chg="mod">
          <ac:chgData name="Martin Page" userId="41f2196e1ea4576e" providerId="LiveId" clId="{CFC6B01E-AA1C-4484-A19A-825BEC0A7DB9}" dt="2020-09-25T12:00:08.234" v="4121" actId="1076"/>
          <ac:spMkLst>
            <pc:docMk/>
            <pc:sldMk cId="3880460081" sldId="266"/>
            <ac:spMk id="2" creationId="{2D8596F9-84CD-4FC9-9A4C-72693202D306}"/>
          </ac:spMkLst>
        </pc:spChg>
        <pc:spChg chg="mod">
          <ac:chgData name="Martin Page" userId="41f2196e1ea4576e" providerId="LiveId" clId="{CFC6B01E-AA1C-4484-A19A-825BEC0A7DB9}" dt="2020-09-25T12:00:10.531" v="4122" actId="1076"/>
          <ac:spMkLst>
            <pc:docMk/>
            <pc:sldMk cId="3880460081" sldId="266"/>
            <ac:spMk id="3" creationId="{894D3917-A55E-48CD-A894-5C4572B5A74D}"/>
          </ac:spMkLst>
        </pc:spChg>
        <pc:picChg chg="add mod">
          <ac:chgData name="Martin Page" userId="41f2196e1ea4576e" providerId="LiveId" clId="{CFC6B01E-AA1C-4484-A19A-825BEC0A7DB9}" dt="2020-09-25T12:00:20.610" v="4127" actId="1076"/>
          <ac:picMkLst>
            <pc:docMk/>
            <pc:sldMk cId="3880460081" sldId="266"/>
            <ac:picMk id="5" creationId="{3B6A221F-32C7-4FA0-A9C6-D56494234CD2}"/>
          </ac:picMkLst>
        </pc:picChg>
        <pc:picChg chg="add mod">
          <ac:chgData name="Martin Page" userId="41f2196e1ea4576e" providerId="LiveId" clId="{CFC6B01E-AA1C-4484-A19A-825BEC0A7DB9}" dt="2020-09-25T12:00:18.122" v="4126" actId="1076"/>
          <ac:picMkLst>
            <pc:docMk/>
            <pc:sldMk cId="3880460081" sldId="266"/>
            <ac:picMk id="7" creationId="{29E31D8B-AF49-449C-A197-7C410C5F7CAB}"/>
          </ac:picMkLst>
        </pc:picChg>
      </pc:sldChg>
      <pc:sldChg chg="addSp delSp modSp new mod">
        <pc:chgData name="Martin Page" userId="41f2196e1ea4576e" providerId="LiveId" clId="{CFC6B01E-AA1C-4484-A19A-825BEC0A7DB9}" dt="2020-09-25T12:05:02.559" v="4219" actId="1076"/>
        <pc:sldMkLst>
          <pc:docMk/>
          <pc:sldMk cId="1247121452" sldId="267"/>
        </pc:sldMkLst>
        <pc:spChg chg="mod">
          <ac:chgData name="Martin Page" userId="41f2196e1ea4576e" providerId="LiveId" clId="{CFC6B01E-AA1C-4484-A19A-825BEC0A7DB9}" dt="2020-09-25T11:42:57.811" v="3372"/>
          <ac:spMkLst>
            <pc:docMk/>
            <pc:sldMk cId="1247121452" sldId="267"/>
            <ac:spMk id="2" creationId="{770E6A68-3702-44EC-A86A-0CFBB8D67182}"/>
          </ac:spMkLst>
        </pc:spChg>
        <pc:spChg chg="mod">
          <ac:chgData name="Martin Page" userId="41f2196e1ea4576e" providerId="LiveId" clId="{CFC6B01E-AA1C-4484-A19A-825BEC0A7DB9}" dt="2020-09-25T12:04:47.840" v="4218" actId="20577"/>
          <ac:spMkLst>
            <pc:docMk/>
            <pc:sldMk cId="1247121452" sldId="267"/>
            <ac:spMk id="3" creationId="{AE2F35EC-406D-4CA6-80AA-2363DCFDB0B4}"/>
          </ac:spMkLst>
        </pc:spChg>
        <pc:spChg chg="add del">
          <ac:chgData name="Martin Page" userId="41f2196e1ea4576e" providerId="LiveId" clId="{CFC6B01E-AA1C-4484-A19A-825BEC0A7DB9}" dt="2020-09-25T12:00:39.410" v="4129" actId="22"/>
          <ac:spMkLst>
            <pc:docMk/>
            <pc:sldMk cId="1247121452" sldId="267"/>
            <ac:spMk id="5" creationId="{E12A38FF-980E-4A22-BBD5-315414718686}"/>
          </ac:spMkLst>
        </pc:spChg>
        <pc:picChg chg="add del mod">
          <ac:chgData name="Martin Page" userId="41f2196e1ea4576e" providerId="LiveId" clId="{CFC6B01E-AA1C-4484-A19A-825BEC0A7DB9}" dt="2020-09-25T12:03:14.785" v="4150" actId="478"/>
          <ac:picMkLst>
            <pc:docMk/>
            <pc:sldMk cId="1247121452" sldId="267"/>
            <ac:picMk id="7" creationId="{DA915C9D-5200-4768-8C20-9BB06C1687AB}"/>
          </ac:picMkLst>
        </pc:picChg>
        <pc:picChg chg="add mod">
          <ac:chgData name="Martin Page" userId="41f2196e1ea4576e" providerId="LiveId" clId="{CFC6B01E-AA1C-4484-A19A-825BEC0A7DB9}" dt="2020-09-25T12:05:02.559" v="4219" actId="1076"/>
          <ac:picMkLst>
            <pc:docMk/>
            <pc:sldMk cId="1247121452" sldId="267"/>
            <ac:picMk id="4098" creationId="{44F4CBCD-FD11-47AB-A2CA-8255B6A6A461}"/>
          </ac:picMkLst>
        </pc:picChg>
      </pc:sldChg>
      <pc:sldChg chg="addSp delSp modSp new mod">
        <pc:chgData name="Martin Page" userId="41f2196e1ea4576e" providerId="LiveId" clId="{CFC6B01E-AA1C-4484-A19A-825BEC0A7DB9}" dt="2020-09-25T12:16:10.689" v="4700" actId="20577"/>
        <pc:sldMkLst>
          <pc:docMk/>
          <pc:sldMk cId="2678593582" sldId="268"/>
        </pc:sldMkLst>
        <pc:spChg chg="mod">
          <ac:chgData name="Martin Page" userId="41f2196e1ea4576e" providerId="LiveId" clId="{CFC6B01E-AA1C-4484-A19A-825BEC0A7DB9}" dt="2020-09-25T11:43:05.290" v="3386" actId="113"/>
          <ac:spMkLst>
            <pc:docMk/>
            <pc:sldMk cId="2678593582" sldId="268"/>
            <ac:spMk id="2" creationId="{F18D9AF9-1E84-484A-BCF7-1F75BEA9F1CD}"/>
          </ac:spMkLst>
        </pc:spChg>
        <pc:spChg chg="mod">
          <ac:chgData name="Martin Page" userId="41f2196e1ea4576e" providerId="LiveId" clId="{CFC6B01E-AA1C-4484-A19A-825BEC0A7DB9}" dt="2020-09-25T12:16:10.689" v="4700" actId="20577"/>
          <ac:spMkLst>
            <pc:docMk/>
            <pc:sldMk cId="2678593582" sldId="268"/>
            <ac:spMk id="3" creationId="{D3F20B2E-85C8-48FF-A5D4-5DB611E9F289}"/>
          </ac:spMkLst>
        </pc:spChg>
        <pc:spChg chg="add del">
          <ac:chgData name="Martin Page" userId="41f2196e1ea4576e" providerId="LiveId" clId="{CFC6B01E-AA1C-4484-A19A-825BEC0A7DB9}" dt="2020-09-25T12:05:27.841" v="4250"/>
          <ac:spMkLst>
            <pc:docMk/>
            <pc:sldMk cId="2678593582" sldId="268"/>
            <ac:spMk id="4" creationId="{07C3C1F2-FA11-428C-A019-56DE959F072A}"/>
          </ac:spMkLst>
        </pc:spChg>
        <pc:picChg chg="add del mod">
          <ac:chgData name="Martin Page" userId="41f2196e1ea4576e" providerId="LiveId" clId="{CFC6B01E-AA1C-4484-A19A-825BEC0A7DB9}" dt="2020-09-25T12:15:49.009" v="4692" actId="478"/>
          <ac:picMkLst>
            <pc:docMk/>
            <pc:sldMk cId="2678593582" sldId="268"/>
            <ac:picMk id="6" creationId="{9C7CCE82-9782-4C67-A80D-BC95FE42B928}"/>
          </ac:picMkLst>
        </pc:picChg>
        <pc:picChg chg="add mod">
          <ac:chgData name="Martin Page" userId="41f2196e1ea4576e" providerId="LiveId" clId="{CFC6B01E-AA1C-4484-A19A-825BEC0A7DB9}" dt="2020-09-25T12:15:55.211" v="4698" actId="1076"/>
          <ac:picMkLst>
            <pc:docMk/>
            <pc:sldMk cId="2678593582" sldId="268"/>
            <ac:picMk id="8" creationId="{3FC77BF8-449A-4FAB-BDC1-1725C6ECA25A}"/>
          </ac:picMkLst>
        </pc:picChg>
      </pc:sldChg>
      <pc:sldChg chg="modSp new mod">
        <pc:chgData name="Martin Page" userId="41f2196e1ea4576e" providerId="LiveId" clId="{CFC6B01E-AA1C-4484-A19A-825BEC0A7DB9}" dt="2020-09-25T12:26:01.118" v="5370" actId="113"/>
        <pc:sldMkLst>
          <pc:docMk/>
          <pc:sldMk cId="3098504419" sldId="269"/>
        </pc:sldMkLst>
        <pc:spChg chg="mod">
          <ac:chgData name="Martin Page" userId="41f2196e1ea4576e" providerId="LiveId" clId="{CFC6B01E-AA1C-4484-A19A-825BEC0A7DB9}" dt="2020-09-25T12:26:01.118" v="5370" actId="113"/>
          <ac:spMkLst>
            <pc:docMk/>
            <pc:sldMk cId="3098504419" sldId="269"/>
            <ac:spMk id="2" creationId="{0F006368-F2AF-4E1D-AD74-38A0196AF9EC}"/>
          </ac:spMkLst>
        </pc:spChg>
        <pc:spChg chg="mod">
          <ac:chgData name="Martin Page" userId="41f2196e1ea4576e" providerId="LiveId" clId="{CFC6B01E-AA1C-4484-A19A-825BEC0A7DB9}" dt="2020-09-25T12:21:40.898" v="5367" actId="313"/>
          <ac:spMkLst>
            <pc:docMk/>
            <pc:sldMk cId="3098504419" sldId="269"/>
            <ac:spMk id="3" creationId="{B48E7D50-E955-4C15-97D5-69D3B6A75FAA}"/>
          </ac:spMkLst>
        </pc:spChg>
      </pc:sldChg>
      <pc:sldChg chg="addSp modSp new mod">
        <pc:chgData name="Martin Page" userId="41f2196e1ea4576e" providerId="LiveId" clId="{CFC6B01E-AA1C-4484-A19A-825BEC0A7DB9}" dt="2020-09-25T12:25:57.877" v="5369" actId="113"/>
        <pc:sldMkLst>
          <pc:docMk/>
          <pc:sldMk cId="2230507875" sldId="270"/>
        </pc:sldMkLst>
        <pc:spChg chg="mod">
          <ac:chgData name="Martin Page" userId="41f2196e1ea4576e" providerId="LiveId" clId="{CFC6B01E-AA1C-4484-A19A-825BEC0A7DB9}" dt="2020-09-25T12:25:57.877" v="5369" actId="113"/>
          <ac:spMkLst>
            <pc:docMk/>
            <pc:sldMk cId="2230507875" sldId="270"/>
            <ac:spMk id="2" creationId="{889A9BFE-EA61-437D-9044-93A4502AA51B}"/>
          </ac:spMkLst>
        </pc:spChg>
        <pc:spChg chg="mod">
          <ac:chgData name="Martin Page" userId="41f2196e1ea4576e" providerId="LiveId" clId="{CFC6B01E-AA1C-4484-A19A-825BEC0A7DB9}" dt="2020-09-25T12:07:01.747" v="4327" actId="1076"/>
          <ac:spMkLst>
            <pc:docMk/>
            <pc:sldMk cId="2230507875" sldId="270"/>
            <ac:spMk id="3" creationId="{BC79927E-0B82-4BE0-B0BB-48D0C769F666}"/>
          </ac:spMkLst>
        </pc:spChg>
        <pc:spChg chg="add mod">
          <ac:chgData name="Martin Page" userId="41f2196e1ea4576e" providerId="LiveId" clId="{CFC6B01E-AA1C-4484-A19A-825BEC0A7DB9}" dt="2020-09-25T12:21:47.115" v="5368" actId="1076"/>
          <ac:spMkLst>
            <pc:docMk/>
            <pc:sldMk cId="2230507875" sldId="270"/>
            <ac:spMk id="4" creationId="{3563F971-3D45-452A-8718-5BDEB6E713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79F6-7743-4812-B533-60537564F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85D86-E4B1-4272-8225-4E8CF320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06D8-3465-403E-811D-97560432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F087-CE7C-40AB-BA6F-3E411BBF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50EC-9E5A-4DC8-B04E-52AF0F83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023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E64D-DB95-4B17-89EF-4C97CEDB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AF5A-CAE5-4D1C-BAE7-365E3935B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DAF-E29A-4161-A671-41A07204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6DB3-6E05-4266-B9B6-80AB0DE7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B3BF-D7BF-437F-988F-968258DB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22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1ACD5-F094-4247-BCC1-6AF95E4EF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5C403-46E0-4A33-BB0F-B4935F27E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0BA54-D11D-4963-8A8C-FAC747C6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09FA-E822-4DB9-A979-C6DFC079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9700-CD08-4AE6-9ABA-7C2BDAEE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66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1600-4081-426A-B2FA-0B5FF469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FF11-29E6-4D10-81CC-6A1AB136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D1D4-AC69-4BF0-9059-F4642D42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900D-E7E4-4747-85AA-74CCA5B1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64AC-3BF5-48C8-8FC8-2BAAF9C1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62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6C9E-C45A-4577-8BA3-85323BA9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8CB7-677A-484E-B975-C35BDD2AF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14DD-4B2F-402E-A817-4DA50F4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D4F1A-34D6-4A4D-982B-F8E18B7E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69880-E64F-488C-BCB3-880F0570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22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3263-442C-4360-9F14-39E34744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7E19-C68A-4E7D-BFDA-0C275AF43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E2D2E-37AC-4580-9B15-106A87972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4044-369A-4B7B-99A3-A26FC6B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B310-A66E-4B08-9DAF-5B81B6F7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CE368-B60A-41C4-AAD9-D722EE42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366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F31B-BF7A-4783-8D52-EBB4A1CE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8A0F-CA01-4F25-BC0F-A62CB087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9995F-3AA3-4084-BAD9-40C9620CF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537EF-D1C9-446E-98E1-441636B59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EBF3F-ABA2-405E-8DD5-E314028E8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2F0AB-425E-4D71-A5FF-AED68D1F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30798-5908-4C8E-866F-0A90533D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62574-7788-4C59-BD65-3311D988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02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C6A7-2303-4A9F-891F-90C938EF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AD8BB-1CF2-40E6-89CE-A17E90B5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2877-8C96-4FE8-BC86-BBEE7A7B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CFD14-C308-4D0A-A8F3-9100CAC2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017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CE8E2-83D2-4563-85DF-52586D97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C619B-84E8-4422-B47C-1FE49D7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A3295-A13A-4C2B-86CC-E59FAF32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82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FA18-0F0C-4A5B-9E1A-CB023424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E739-38ED-4CD6-B6A2-C8A457C2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F4C87-1A40-491D-A264-5366D608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71B43-B422-439A-9D43-BA4D810C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3D8E-0624-4077-9E38-C9DCC34E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6DA8-1249-4CC0-8592-4807A5F2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779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733D-1AB0-46F1-B62C-B3E68154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F5B2E-3677-46E0-85C4-D705CCFC7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75955-934F-4C71-9C6E-42F149DF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895EF-A89A-49C6-8833-59BE63BB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E54C3-C6F0-4A66-A440-6E1A3C5E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DF5D7-892B-41F0-99BB-F67C4725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299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AF4EF-1076-43D1-9817-9143DCE9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8FE6-2CB6-48ED-A30A-FDB5543A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3729-A548-4948-9EA7-090EB1698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9EFC-44BA-4102-9F25-1AE262C5CDDD}" type="datetimeFigureOut">
              <a:rPr lang="en-ZA" smtClean="0"/>
              <a:t>2020/09/25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8716-9383-465E-A1BD-8C22FC8B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6D9A-DF30-4D8C-9B93-80F336019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1C009-1FB1-4C72-90F0-295165E46A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0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papiu/regularized-linear-mode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E5BC7-8EA0-4248-B0DE-8B40368F9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ZA" sz="5200"/>
              <a:t>House Price Prediction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A9C6F-3728-4553-9C2E-9FB65751C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504968"/>
          </a:xfrm>
          <a:noFill/>
        </p:spPr>
        <p:txBody>
          <a:bodyPr>
            <a:normAutofit/>
          </a:bodyPr>
          <a:lstStyle/>
          <a:p>
            <a:pPr algn="l"/>
            <a:r>
              <a:rPr lang="en-ZA" dirty="0"/>
              <a:t>Martin J Page</a:t>
            </a: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93302DCE-5898-44D5-B99E-AE5B69156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3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E1E1F879-76A3-4C58-9D64-C05931D4A9F6}"/>
              </a:ext>
            </a:extLst>
          </p:cNvPr>
          <p:cNvSpPr txBox="1">
            <a:spLocks/>
          </p:cNvSpPr>
          <p:nvPr/>
        </p:nvSpPr>
        <p:spPr>
          <a:xfrm>
            <a:off x="5354955" y="4787827"/>
            <a:ext cx="5998840" cy="7452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2000" dirty="0"/>
              <a:t>Create a housing price model to valuate residential real estate in Cape Town based on physical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02588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51E8-2273-4AC6-848A-9ACE1697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Modelling: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82D5-C4D6-493B-920F-40B86CC2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25575"/>
          </a:xfrm>
        </p:spPr>
        <p:txBody>
          <a:bodyPr/>
          <a:lstStyle/>
          <a:p>
            <a:r>
              <a:rPr lang="en-ZA" dirty="0"/>
              <a:t>Property type</a:t>
            </a:r>
          </a:p>
          <a:p>
            <a:pPr lvl="1"/>
            <a:r>
              <a:rPr lang="en-ZA" dirty="0"/>
              <a:t>Combine “House” and “Townhouse”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882F8-CB45-41AA-A81E-2369348CE79E}"/>
              </a:ext>
            </a:extLst>
          </p:cNvPr>
          <p:cNvSpPr txBox="1">
            <a:spLocks/>
          </p:cNvSpPr>
          <p:nvPr/>
        </p:nvSpPr>
        <p:spPr>
          <a:xfrm>
            <a:off x="838200" y="3895725"/>
            <a:ext cx="5905500" cy="209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Observations per Suburb</a:t>
            </a:r>
          </a:p>
          <a:p>
            <a:pPr lvl="1"/>
            <a:r>
              <a:rPr lang="en-ZA" dirty="0"/>
              <a:t>Remove observations that to suburb with fewer than 80 examples</a:t>
            </a:r>
          </a:p>
          <a:p>
            <a:pPr lvl="1"/>
            <a:r>
              <a:rPr lang="en-ZA" dirty="0"/>
              <a:t> </a:t>
            </a:r>
            <a:r>
              <a:rPr lang="en-ZA" b="1" dirty="0">
                <a:solidFill>
                  <a:srgbClr val="FF0000"/>
                </a:solidFill>
              </a:rPr>
              <a:t>Abandoned</a:t>
            </a:r>
            <a:r>
              <a:rPr lang="en-ZA" dirty="0"/>
              <a:t>: making higher geographical grid of suburbs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7B2158A-7422-4124-8A17-1889B10C1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225060"/>
            <a:ext cx="4839803" cy="320112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46C24882-F92D-4C9E-A343-D1556FBAB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3623002"/>
            <a:ext cx="5271701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8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96F9-84CD-4FC9-9A4C-72693202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848"/>
            <a:ext cx="10515600" cy="1325563"/>
          </a:xfrm>
        </p:spPr>
        <p:txBody>
          <a:bodyPr/>
          <a:lstStyle/>
          <a:p>
            <a:r>
              <a:rPr lang="en-ZA" b="1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3917-A55E-48CD-A894-5C4572B5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ZA" dirty="0"/>
              <a:t>Train (80%)/test (20%) split</a:t>
            </a:r>
          </a:p>
          <a:p>
            <a:r>
              <a:rPr lang="en-ZA" dirty="0"/>
              <a:t>Evaluate on </a:t>
            </a:r>
            <a:r>
              <a:rPr lang="en-ZA" b="1" dirty="0"/>
              <a:t>RMSE</a:t>
            </a:r>
            <a:r>
              <a:rPr lang="en-ZA" dirty="0"/>
              <a:t> (same units as data)</a:t>
            </a:r>
          </a:p>
          <a:p>
            <a:r>
              <a:rPr lang="en-ZA" b="1" dirty="0"/>
              <a:t>Linear regression</a:t>
            </a:r>
            <a:r>
              <a:rPr lang="en-ZA" dirty="0"/>
              <a:t>: CV 0.358 (same for Ridge and Lasso; best alpha hyperparameter was 0)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6A221F-32C7-4FA0-A9C6-D5649423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0" y="3136497"/>
            <a:ext cx="4903317" cy="353140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9E31D8B-AF49-449C-A197-7C410C5F7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29" y="3136497"/>
            <a:ext cx="6148201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6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6A68-3702-44EC-A86A-0CFBB8D6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Model Building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35EC-406D-4CA6-80AA-2363DCFD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Random forest regression</a:t>
            </a:r>
            <a:r>
              <a:rPr lang="en-ZA" dirty="0"/>
              <a:t>: CV 0.3376 (best model after hyperparameter tuning with </a:t>
            </a:r>
            <a:r>
              <a:rPr lang="en-ZA" dirty="0" err="1"/>
              <a:t>gridSearchCV</a:t>
            </a:r>
            <a:r>
              <a:rPr lang="en-ZA" dirty="0"/>
              <a:t>)</a:t>
            </a:r>
          </a:p>
          <a:p>
            <a:endParaRPr lang="en-Z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F4CBCD-FD11-47AB-A2CA-8255B6A6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37" y="3009900"/>
            <a:ext cx="6111363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12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9AF9-1E84-484A-BCF7-1F75BEA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0B2E-85C8-48FF-A5D4-5DB611E9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Prediction on hold out set:</a:t>
            </a:r>
          </a:p>
          <a:p>
            <a:pPr lvl="1"/>
            <a:r>
              <a:rPr lang="en-ZA" dirty="0"/>
              <a:t>Linear regression: R6 408 568</a:t>
            </a:r>
          </a:p>
          <a:p>
            <a:pPr lvl="1"/>
            <a:r>
              <a:rPr lang="en-ZA" b="1" dirty="0"/>
              <a:t>Random forest regression: R5 554 764</a:t>
            </a:r>
          </a:p>
          <a:p>
            <a:pPr lvl="1"/>
            <a:endParaRPr lang="en-ZA" b="1" dirty="0"/>
          </a:p>
          <a:p>
            <a:r>
              <a:rPr lang="en-ZA" dirty="0"/>
              <a:t>Comments:</a:t>
            </a:r>
          </a:p>
          <a:p>
            <a:pPr lvl="1"/>
            <a:r>
              <a:rPr lang="en-ZA" dirty="0"/>
              <a:t>Very poor performance</a:t>
            </a:r>
          </a:p>
          <a:p>
            <a:pPr lvl="1"/>
            <a:r>
              <a:rPr lang="en-ZA" dirty="0"/>
              <a:t>Variables not normally distributed even after log transformation</a:t>
            </a:r>
          </a:p>
          <a:p>
            <a:pPr lvl="1"/>
            <a:r>
              <a:rPr lang="en-ZA" dirty="0"/>
              <a:t>Features do not capture some</a:t>
            </a:r>
            <a:r>
              <a:rPr lang="en-US" dirty="0"/>
              <a:t> essential driver(s) of house prices – i.e. houses with a similar number of bedrooms, bathrooms, etc. are priced very differently</a:t>
            </a:r>
            <a:endParaRPr lang="en-ZA" dirty="0"/>
          </a:p>
          <a:p>
            <a:pPr lvl="1"/>
            <a:endParaRPr lang="en-ZA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FC77BF8-449A-4FAB-BDC1-1725C6ECA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97" y="681037"/>
            <a:ext cx="4839803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9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6368-F2AF-4E1D-AD74-38A0196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Suggested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7D50-E955-4C15-97D5-69D3B6A7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Main improvement</a:t>
            </a:r>
            <a:r>
              <a:rPr lang="en-ZA" dirty="0"/>
              <a:t>: scrape more features e.g. Spider class in scrapy to open up the listings and extract information for the full detail page</a:t>
            </a:r>
          </a:p>
          <a:p>
            <a:pPr lvl="1"/>
            <a:r>
              <a:rPr lang="en-ZA" dirty="0"/>
              <a:t>Kitchens, lounges, reception rooms, erf size, key words like “heritage”</a:t>
            </a:r>
          </a:p>
          <a:p>
            <a:r>
              <a:rPr lang="en-ZA" dirty="0"/>
              <a:t>More data by expanding suburbs – train other relationships better; more representative</a:t>
            </a:r>
          </a:p>
          <a:p>
            <a:r>
              <a:rPr lang="en-ZA" dirty="0"/>
              <a:t>Improved data processing and transformations</a:t>
            </a:r>
          </a:p>
          <a:p>
            <a:r>
              <a:rPr lang="en-ZA" dirty="0"/>
              <a:t>Robust model building, e.g. interaction terms, adding features that make significant difference</a:t>
            </a:r>
          </a:p>
        </p:txBody>
      </p:sp>
    </p:spTree>
    <p:extLst>
      <p:ext uri="{BB962C8B-B14F-4D97-AF65-F5344CB8AC3E}">
        <p14:creationId xmlns:p14="http://schemas.microsoft.com/office/powerpoint/2010/main" val="309850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9BFE-EA61-437D-9044-93A4502A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What I would like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927E-0B82-4BE0-B0BB-48D0C769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Advanced string manipulation</a:t>
            </a:r>
          </a:p>
          <a:p>
            <a:r>
              <a:rPr lang="en-ZA" dirty="0"/>
              <a:t>How to make decisions for </a:t>
            </a:r>
            <a:r>
              <a:rPr lang="en-ZA" dirty="0" err="1"/>
              <a:t>preprocessing</a:t>
            </a:r>
            <a:r>
              <a:rPr lang="en-ZA" dirty="0"/>
              <a:t> – the right transformations based on the maths</a:t>
            </a:r>
          </a:p>
          <a:p>
            <a:r>
              <a:rPr lang="en-ZA" dirty="0"/>
              <a:t>Statistical basis on linear regression</a:t>
            </a:r>
          </a:p>
          <a:p>
            <a:r>
              <a:rPr lang="en-ZA" dirty="0"/>
              <a:t>Efficient workflow – PyCharm vs </a:t>
            </a:r>
            <a:r>
              <a:rPr lang="en-ZA" dirty="0" err="1"/>
              <a:t>Jupyter</a:t>
            </a:r>
            <a:r>
              <a:rPr lang="en-ZA" dirty="0"/>
              <a:t>, overwriting, savings outputs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3F971-3D45-452A-8718-5BDEB6E713FE}"/>
              </a:ext>
            </a:extLst>
          </p:cNvPr>
          <p:cNvSpPr txBox="1">
            <a:spLocks/>
          </p:cNvSpPr>
          <p:nvPr/>
        </p:nvSpPr>
        <p:spPr>
          <a:xfrm>
            <a:off x="939800" y="5840413"/>
            <a:ext cx="10515600" cy="652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u="sng" dirty="0"/>
              <a:t>Acknowledgments</a:t>
            </a:r>
            <a:r>
              <a:rPr lang="en-ZA" sz="2200" dirty="0"/>
              <a:t>: </a:t>
            </a:r>
            <a:r>
              <a:rPr lang="en-ZA" sz="2200" dirty="0">
                <a:hlinkClick r:id="rId2"/>
              </a:rPr>
              <a:t>https://www.kaggle.com/apapiu/regularized-linear-models</a:t>
            </a:r>
            <a:r>
              <a:rPr lang="en-ZA" sz="2200" dirty="0"/>
              <a:t> for regularised linear model regression tutorial  </a:t>
            </a:r>
          </a:p>
        </p:txBody>
      </p:sp>
    </p:spTree>
    <p:extLst>
      <p:ext uri="{BB962C8B-B14F-4D97-AF65-F5344CB8AC3E}">
        <p14:creationId xmlns:p14="http://schemas.microsoft.com/office/powerpoint/2010/main" val="223050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BCD6-EC3C-4603-919A-3385E90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FFB9-222A-41DE-A828-D148BD7D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1. </a:t>
            </a:r>
            <a:r>
              <a:rPr lang="en-ZA" b="1" dirty="0"/>
              <a:t>What data?</a:t>
            </a:r>
          </a:p>
          <a:p>
            <a:pPr lvl="1"/>
            <a:r>
              <a:rPr lang="en-ZA" dirty="0"/>
              <a:t>Search property websites</a:t>
            </a:r>
          </a:p>
          <a:p>
            <a:pPr marL="0" indent="0">
              <a:buNone/>
            </a:pPr>
            <a:r>
              <a:rPr lang="en-ZA" dirty="0"/>
              <a:t>2. </a:t>
            </a:r>
            <a:r>
              <a:rPr lang="en-ZA" b="1" dirty="0"/>
              <a:t>Get the data</a:t>
            </a:r>
          </a:p>
          <a:p>
            <a:pPr lvl="1"/>
            <a:r>
              <a:rPr lang="en-ZA" dirty="0"/>
              <a:t>Web scaping using scrapy in Python</a:t>
            </a:r>
          </a:p>
          <a:p>
            <a:pPr marL="0" indent="0">
              <a:buNone/>
            </a:pPr>
            <a:r>
              <a:rPr lang="en-ZA" dirty="0"/>
              <a:t>3. </a:t>
            </a:r>
            <a:r>
              <a:rPr lang="en-ZA" b="1" dirty="0"/>
              <a:t>Clean the data </a:t>
            </a:r>
          </a:p>
          <a:p>
            <a:pPr lvl="1"/>
            <a:r>
              <a:rPr lang="en-ZA" dirty="0"/>
              <a:t>Python</a:t>
            </a:r>
          </a:p>
          <a:p>
            <a:pPr marL="0" indent="0">
              <a:buNone/>
            </a:pPr>
            <a:r>
              <a:rPr lang="en-ZA" dirty="0"/>
              <a:t>4. </a:t>
            </a:r>
            <a:r>
              <a:rPr lang="en-ZA" b="1" dirty="0"/>
              <a:t>Model the data</a:t>
            </a:r>
          </a:p>
          <a:p>
            <a:pPr lvl="1"/>
            <a:r>
              <a:rPr lang="en-ZA" dirty="0"/>
              <a:t>Explore</a:t>
            </a:r>
          </a:p>
          <a:p>
            <a:pPr lvl="1"/>
            <a:r>
              <a:rPr lang="en-ZA" dirty="0"/>
              <a:t>Process</a:t>
            </a:r>
          </a:p>
          <a:p>
            <a:pPr lvl="1"/>
            <a:r>
              <a:rPr lang="en-ZA" dirty="0"/>
              <a:t>Model and evaluate 		</a:t>
            </a:r>
          </a:p>
        </p:txBody>
      </p:sp>
    </p:spTree>
    <p:extLst>
      <p:ext uri="{BB962C8B-B14F-4D97-AF65-F5344CB8AC3E}">
        <p14:creationId xmlns:p14="http://schemas.microsoft.com/office/powerpoint/2010/main" val="37116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221AA6A-14A3-4CB1-A46D-4BBC72A28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49EEF-CA8A-4AF2-9A93-CB2AF69F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74" y="214849"/>
            <a:ext cx="7036865" cy="1544062"/>
          </a:xfrm>
        </p:spPr>
        <p:txBody>
          <a:bodyPr>
            <a:normAutofit/>
          </a:bodyPr>
          <a:lstStyle/>
          <a:p>
            <a:r>
              <a:rPr lang="en-ZA" dirty="0"/>
              <a:t>What data?</a:t>
            </a:r>
          </a:p>
        </p:txBody>
      </p:sp>
      <p:pic>
        <p:nvPicPr>
          <p:cNvPr id="5" name="Picture 4" descr="A screenshot of a kitchen&#10;&#10;Description automatically generated">
            <a:extLst>
              <a:ext uri="{FF2B5EF4-FFF2-40B4-BE49-F238E27FC236}">
                <a16:creationId xmlns:a16="http://schemas.microsoft.com/office/drawing/2014/main" id="{44A08065-B570-4456-8608-31D86EBF4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18831" r="1474" b="32847"/>
          <a:stretch/>
        </p:blipFill>
        <p:spPr>
          <a:xfrm>
            <a:off x="7053117" y="145391"/>
            <a:ext cx="4850460" cy="236896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507435-7207-4080-8852-B4294D0D8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0" b="-3"/>
          <a:stretch/>
        </p:blipFill>
        <p:spPr>
          <a:xfrm>
            <a:off x="6973036" y="2553630"/>
            <a:ext cx="4902357" cy="1940475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F58E197-57FE-4239-B861-A15780D4A3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47" b="2"/>
          <a:stretch/>
        </p:blipFill>
        <p:spPr>
          <a:xfrm>
            <a:off x="6973036" y="4612992"/>
            <a:ext cx="4902357" cy="19404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EF5F-2567-4AAB-997A-4DC9926A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23" y="1758911"/>
            <a:ext cx="6476271" cy="3946229"/>
          </a:xfrm>
        </p:spPr>
        <p:txBody>
          <a:bodyPr>
            <a:normAutofit/>
          </a:bodyPr>
          <a:lstStyle/>
          <a:p>
            <a:r>
              <a:rPr lang="en-ZA" sz="2400" dirty="0"/>
              <a:t>Criteria</a:t>
            </a:r>
          </a:p>
          <a:p>
            <a:pPr lvl="1"/>
            <a:r>
              <a:rPr lang="en-ZA" dirty="0"/>
              <a:t>Residential property (</a:t>
            </a:r>
            <a:r>
              <a:rPr lang="en-ZA" u="sng" dirty="0"/>
              <a:t>exclude</a:t>
            </a:r>
            <a:r>
              <a:rPr lang="en-ZA" dirty="0"/>
              <a:t>: commercial, industrial, farms and vacant)</a:t>
            </a:r>
          </a:p>
          <a:p>
            <a:pPr lvl="1"/>
            <a:r>
              <a:rPr lang="en-ZA" dirty="0"/>
              <a:t>Property type: “House”, “Flat”/“Apartment”, “Townhouse”</a:t>
            </a:r>
          </a:p>
          <a:p>
            <a:pPr lvl="1"/>
            <a:r>
              <a:rPr lang="en-ZA" dirty="0"/>
              <a:t>Location: “Cape Town”</a:t>
            </a:r>
          </a:p>
          <a:p>
            <a:r>
              <a:rPr lang="en-ZA" sz="2400" dirty="0"/>
              <a:t>Aggregated websites</a:t>
            </a:r>
          </a:p>
          <a:p>
            <a:r>
              <a:rPr lang="en-ZA" sz="2400" dirty="0"/>
              <a:t>Extract features from the search page cards (vs opening full descriptions)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351B9-15EF-4B6E-A501-F88CED4A281F}"/>
              </a:ext>
            </a:extLst>
          </p:cNvPr>
          <p:cNvSpPr txBox="1"/>
          <p:nvPr/>
        </p:nvSpPr>
        <p:spPr>
          <a:xfrm>
            <a:off x="7104471" y="194074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ZA" sz="2000" b="1" dirty="0"/>
              <a:t>Property24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8750F-F3C7-48EB-B5BD-018F0D797642}"/>
              </a:ext>
            </a:extLst>
          </p:cNvPr>
          <p:cNvSpPr txBox="1"/>
          <p:nvPr/>
        </p:nvSpPr>
        <p:spPr>
          <a:xfrm>
            <a:off x="7053117" y="2646369"/>
            <a:ext cx="2493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ZA" sz="2000" b="1" dirty="0" err="1"/>
              <a:t>PrivateProperty</a:t>
            </a:r>
            <a:endParaRPr lang="en-ZA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E37A1-C930-41EC-B456-12DED17C9FB6}"/>
              </a:ext>
            </a:extLst>
          </p:cNvPr>
          <p:cNvSpPr txBox="1"/>
          <p:nvPr/>
        </p:nvSpPr>
        <p:spPr>
          <a:xfrm>
            <a:off x="7135247" y="4738370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ZA" sz="2000" b="1" dirty="0" err="1"/>
              <a:t>SAHometraders</a:t>
            </a:r>
            <a:endParaRPr lang="en-ZA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91E02-A56D-4E70-837E-68143D11B5BB}"/>
              </a:ext>
            </a:extLst>
          </p:cNvPr>
          <p:cNvSpPr/>
          <p:nvPr/>
        </p:nvSpPr>
        <p:spPr>
          <a:xfrm>
            <a:off x="7062526" y="2139193"/>
            <a:ext cx="2005973" cy="356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B37B8C-60B6-407C-9B22-F9D5D1E40099}"/>
              </a:ext>
            </a:extLst>
          </p:cNvPr>
          <p:cNvSpPr/>
          <p:nvPr/>
        </p:nvSpPr>
        <p:spPr>
          <a:xfrm>
            <a:off x="9414907" y="3459400"/>
            <a:ext cx="1474004" cy="500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AE35D-9D4D-4B78-BA37-37ABBEE22CB4}"/>
              </a:ext>
            </a:extLst>
          </p:cNvPr>
          <p:cNvSpPr/>
          <p:nvPr/>
        </p:nvSpPr>
        <p:spPr>
          <a:xfrm>
            <a:off x="9821165" y="6053254"/>
            <a:ext cx="1755641" cy="500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73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080B-7E0D-4C70-8535-7A6F5DE2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5"/>
            <a:ext cx="10515600" cy="1325563"/>
          </a:xfrm>
        </p:spPr>
        <p:txBody>
          <a:bodyPr/>
          <a:lstStyle/>
          <a:p>
            <a:r>
              <a:rPr lang="en-ZA" dirty="0"/>
              <a:t>What data? Property24 vs </a:t>
            </a:r>
            <a:r>
              <a:rPr lang="en-ZA" dirty="0" err="1"/>
              <a:t>SAHomeTraders</a:t>
            </a:r>
            <a:endParaRPr lang="en-ZA" dirty="0"/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C7139098-DF74-494C-98B8-E033B7FB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63" y="1244573"/>
            <a:ext cx="7335274" cy="10669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21E1C4-7760-4845-BA4B-3582E21BE710}"/>
              </a:ext>
            </a:extLst>
          </p:cNvPr>
          <p:cNvSpPr/>
          <p:nvPr/>
        </p:nvSpPr>
        <p:spPr>
          <a:xfrm>
            <a:off x="2373288" y="1966858"/>
            <a:ext cx="3163314" cy="2689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292C64-52DD-4DCA-A619-275101D59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14" y="3057163"/>
            <a:ext cx="2924583" cy="1800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4C27BF-86B5-4E63-ABC5-C77644B8A117}"/>
              </a:ext>
            </a:extLst>
          </p:cNvPr>
          <p:cNvSpPr txBox="1"/>
          <p:nvPr/>
        </p:nvSpPr>
        <p:spPr>
          <a:xfrm>
            <a:off x="2413217" y="2521162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Property24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5963-7934-4406-AD25-CCE6C9485EEF}"/>
              </a:ext>
            </a:extLst>
          </p:cNvPr>
          <p:cNvSpPr txBox="1"/>
          <p:nvPr/>
        </p:nvSpPr>
        <p:spPr>
          <a:xfrm>
            <a:off x="4987212" y="3709714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vs</a:t>
            </a: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84D6E2-252D-45E6-B6B9-4229FA799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02" y="2961899"/>
            <a:ext cx="2886478" cy="18957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39EE57-D105-42BE-A4F3-3B603A410B8F}"/>
              </a:ext>
            </a:extLst>
          </p:cNvPr>
          <p:cNvSpPr txBox="1"/>
          <p:nvPr/>
        </p:nvSpPr>
        <p:spPr>
          <a:xfrm>
            <a:off x="7698462" y="2521162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ZA" sz="2000" b="1" dirty="0" err="1"/>
              <a:t>SAHometraders</a:t>
            </a:r>
            <a:endParaRPr lang="en-ZA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77F5D-AF77-4E18-AFB1-CD6D607F1BC3}"/>
              </a:ext>
            </a:extLst>
          </p:cNvPr>
          <p:cNvSpPr/>
          <p:nvPr/>
        </p:nvSpPr>
        <p:spPr>
          <a:xfrm>
            <a:off x="1907314" y="3067952"/>
            <a:ext cx="1086898" cy="2689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57A81A-347C-4F71-ABE0-4DB83E874284}"/>
              </a:ext>
            </a:extLst>
          </p:cNvPr>
          <p:cNvSpPr/>
          <p:nvPr/>
        </p:nvSpPr>
        <p:spPr>
          <a:xfrm>
            <a:off x="7055302" y="2961899"/>
            <a:ext cx="1075686" cy="283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AE3CCC5-1C45-4FFA-B050-B0D43323A5DA}"/>
              </a:ext>
            </a:extLst>
          </p:cNvPr>
          <p:cNvSpPr txBox="1">
            <a:spLocks/>
          </p:cNvSpPr>
          <p:nvPr/>
        </p:nvSpPr>
        <p:spPr>
          <a:xfrm>
            <a:off x="373569" y="5840031"/>
            <a:ext cx="9873090" cy="852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/>
              <a:t>Advantages</a:t>
            </a:r>
            <a:r>
              <a:rPr lang="en-ZA" sz="2400" dirty="0"/>
              <a:t>: similar html code, same information, standardised definitions </a:t>
            </a:r>
          </a:p>
          <a:p>
            <a:r>
              <a:rPr lang="en-ZA" sz="2400" b="1" dirty="0"/>
              <a:t>Disadvantage</a:t>
            </a:r>
            <a:r>
              <a:rPr lang="en-ZA" sz="2400" dirty="0"/>
              <a:t>: duplicates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D79BD9-9549-42E5-B1A7-F3E21932B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88" y="5155840"/>
            <a:ext cx="1857634" cy="466790"/>
          </a:xfrm>
          <a:prstGeom prst="rect">
            <a:avLst/>
          </a:prstGeom>
        </p:spPr>
      </p:pic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5A50066-2BAC-47C8-892D-33483D58F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74" y="5155840"/>
            <a:ext cx="180047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6" grpId="0" animBg="1"/>
      <p:bldP spid="18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7C11-7D68-40CC-A4E0-0A30C982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Get the data</a:t>
            </a:r>
            <a:endParaRPr lang="en-ZA" dirty="0"/>
          </a:p>
        </p:txBody>
      </p:sp>
      <p:pic>
        <p:nvPicPr>
          <p:cNvPr id="5" name="Picture 4" descr="A screenshot of a kitchen&#10;&#10;Description automatically generated">
            <a:extLst>
              <a:ext uri="{FF2B5EF4-FFF2-40B4-BE49-F238E27FC236}">
                <a16:creationId xmlns:a16="http://schemas.microsoft.com/office/drawing/2014/main" id="{2E2DFFD9-5C9A-4890-B73B-F3C93654D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18831" r="1474" b="32847"/>
          <a:stretch/>
        </p:blipFill>
        <p:spPr>
          <a:xfrm>
            <a:off x="2625464" y="1847820"/>
            <a:ext cx="6965418" cy="34019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DD6D2A-4BE7-476A-BE2D-B76FB11C299F}"/>
              </a:ext>
            </a:extLst>
          </p:cNvPr>
          <p:cNvSpPr/>
          <p:nvPr/>
        </p:nvSpPr>
        <p:spPr>
          <a:xfrm>
            <a:off x="2624866" y="4374775"/>
            <a:ext cx="1516828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4A978-8AD5-474D-B739-8523F6695BD7}"/>
              </a:ext>
            </a:extLst>
          </p:cNvPr>
          <p:cNvSpPr/>
          <p:nvPr/>
        </p:nvSpPr>
        <p:spPr>
          <a:xfrm>
            <a:off x="2779059" y="4824157"/>
            <a:ext cx="412374" cy="276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C314BA-11A0-4FA1-8E6C-FC464C48157D}"/>
              </a:ext>
            </a:extLst>
          </p:cNvPr>
          <p:cNvSpPr/>
          <p:nvPr/>
        </p:nvSpPr>
        <p:spPr>
          <a:xfrm>
            <a:off x="4231340" y="4392058"/>
            <a:ext cx="1237131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B2BAEC-22A8-44DA-8172-DA09D415AB3C}"/>
              </a:ext>
            </a:extLst>
          </p:cNvPr>
          <p:cNvSpPr/>
          <p:nvPr/>
        </p:nvSpPr>
        <p:spPr>
          <a:xfrm>
            <a:off x="5584334" y="4430855"/>
            <a:ext cx="950937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B925A-0C6C-49CB-BE9D-B795FFD12639}"/>
              </a:ext>
            </a:extLst>
          </p:cNvPr>
          <p:cNvSpPr/>
          <p:nvPr/>
        </p:nvSpPr>
        <p:spPr>
          <a:xfrm>
            <a:off x="3293630" y="4812253"/>
            <a:ext cx="346041" cy="28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A870F-A039-48C8-9F78-FD2229729977}"/>
              </a:ext>
            </a:extLst>
          </p:cNvPr>
          <p:cNvSpPr/>
          <p:nvPr/>
        </p:nvSpPr>
        <p:spPr>
          <a:xfrm>
            <a:off x="3750830" y="4824157"/>
            <a:ext cx="390864" cy="28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E6F2E4-16B0-4A2C-A17F-2A246550E6C9}"/>
              </a:ext>
            </a:extLst>
          </p:cNvPr>
          <p:cNvSpPr/>
          <p:nvPr/>
        </p:nvSpPr>
        <p:spPr>
          <a:xfrm>
            <a:off x="4252853" y="4824157"/>
            <a:ext cx="865994" cy="28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2F823-C7F5-4288-AD77-0B945604B857}"/>
              </a:ext>
            </a:extLst>
          </p:cNvPr>
          <p:cNvSpPr txBox="1"/>
          <p:nvPr/>
        </p:nvSpPr>
        <p:spPr>
          <a:xfrm>
            <a:off x="432017" y="4103758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763536-41F2-4E88-B5F4-CF2D3A3674F0}"/>
              </a:ext>
            </a:extLst>
          </p:cNvPr>
          <p:cNvSpPr txBox="1"/>
          <p:nvPr/>
        </p:nvSpPr>
        <p:spPr>
          <a:xfrm>
            <a:off x="343237" y="4761901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№ bedrooms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D0D0A-5B8A-40D2-B0EA-86FEA37E5177}"/>
              </a:ext>
            </a:extLst>
          </p:cNvPr>
          <p:cNvSpPr txBox="1"/>
          <p:nvPr/>
        </p:nvSpPr>
        <p:spPr>
          <a:xfrm>
            <a:off x="1070677" y="5333354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№ bathrooms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BBE357-DC05-4307-B3FF-81EE554838A1}"/>
              </a:ext>
            </a:extLst>
          </p:cNvPr>
          <p:cNvSpPr txBox="1"/>
          <p:nvPr/>
        </p:nvSpPr>
        <p:spPr>
          <a:xfrm>
            <a:off x="3099993" y="5744978"/>
            <a:ext cx="191277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№ parking spaces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2EE547-294C-411A-9361-7443D8626C01}"/>
              </a:ext>
            </a:extLst>
          </p:cNvPr>
          <p:cNvSpPr txBox="1"/>
          <p:nvPr/>
        </p:nvSpPr>
        <p:spPr>
          <a:xfrm>
            <a:off x="6108173" y="5114112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Suburb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15DCA-9273-40FD-A467-C9AC81005410}"/>
              </a:ext>
            </a:extLst>
          </p:cNvPr>
          <p:cNvSpPr txBox="1"/>
          <p:nvPr/>
        </p:nvSpPr>
        <p:spPr>
          <a:xfrm>
            <a:off x="4766598" y="5617369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Floor size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3D397F-E305-4B45-9354-489B25779A81}"/>
              </a:ext>
            </a:extLst>
          </p:cNvPr>
          <p:cNvSpPr txBox="1"/>
          <p:nvPr/>
        </p:nvSpPr>
        <p:spPr>
          <a:xfrm>
            <a:off x="4766598" y="3374978"/>
            <a:ext cx="21900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Description (type)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2EBB82-E204-44AF-A6F5-E3099EC1478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766047" y="4374775"/>
            <a:ext cx="858819" cy="18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158AED-67FD-4AB3-8154-72A5B94F5748}"/>
              </a:ext>
            </a:extLst>
          </p:cNvPr>
          <p:cNvCxnSpPr>
            <a:cxnSpLocks/>
          </p:cNvCxnSpPr>
          <p:nvPr/>
        </p:nvCxnSpPr>
        <p:spPr>
          <a:xfrm flipH="1">
            <a:off x="2055719" y="4994015"/>
            <a:ext cx="687235" cy="1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CC7274-EBBF-4F74-BDBB-C41C07B487D3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983452" y="5162011"/>
            <a:ext cx="399828" cy="371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23EA58-233B-426C-8A3A-280EDB3EB729}"/>
              </a:ext>
            </a:extLst>
          </p:cNvPr>
          <p:cNvCxnSpPr>
            <a:cxnSpLocks/>
          </p:cNvCxnSpPr>
          <p:nvPr/>
        </p:nvCxnSpPr>
        <p:spPr>
          <a:xfrm>
            <a:off x="3987767" y="5235781"/>
            <a:ext cx="0" cy="3815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EF42DE-32EE-4AF0-83C0-99B306151248}"/>
              </a:ext>
            </a:extLst>
          </p:cNvPr>
          <p:cNvCxnSpPr>
            <a:cxnSpLocks/>
          </p:cNvCxnSpPr>
          <p:nvPr/>
        </p:nvCxnSpPr>
        <p:spPr>
          <a:xfrm>
            <a:off x="4949931" y="5196570"/>
            <a:ext cx="315748" cy="3726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DC5C70-51E7-4930-A37B-39179891FB65}"/>
              </a:ext>
            </a:extLst>
          </p:cNvPr>
          <p:cNvCxnSpPr>
            <a:cxnSpLocks/>
          </p:cNvCxnSpPr>
          <p:nvPr/>
        </p:nvCxnSpPr>
        <p:spPr>
          <a:xfrm>
            <a:off x="6162982" y="4908418"/>
            <a:ext cx="372289" cy="338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65E370-83F7-4CD6-B5B0-EC39648BA732}"/>
              </a:ext>
            </a:extLst>
          </p:cNvPr>
          <p:cNvCxnSpPr>
            <a:cxnSpLocks/>
          </p:cNvCxnSpPr>
          <p:nvPr/>
        </p:nvCxnSpPr>
        <p:spPr>
          <a:xfrm flipV="1">
            <a:off x="4766598" y="3790016"/>
            <a:ext cx="446866" cy="513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7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A9C9-2251-45D8-A02B-625E13A3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698"/>
            <a:ext cx="10515600" cy="1325563"/>
          </a:xfrm>
        </p:spPr>
        <p:txBody>
          <a:bodyPr/>
          <a:lstStyle/>
          <a:p>
            <a:r>
              <a:rPr lang="en-ZA" dirty="0"/>
              <a:t>Snag with Property24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FD1A-293E-4393-8A02-976D8DA1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11" y="5475708"/>
            <a:ext cx="10515600" cy="1061010"/>
          </a:xfrm>
        </p:spPr>
        <p:txBody>
          <a:bodyPr/>
          <a:lstStyle/>
          <a:p>
            <a:r>
              <a:rPr lang="en-ZA" b="1" dirty="0"/>
              <a:t>Solution</a:t>
            </a:r>
            <a:r>
              <a:rPr lang="en-ZA" dirty="0"/>
              <a:t>: chain on “root path” to select only main panel 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2DB3EB-3944-428E-9A8A-4689CF69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0"/>
          <a:stretch/>
        </p:blipFill>
        <p:spPr>
          <a:xfrm>
            <a:off x="2188028" y="3008029"/>
            <a:ext cx="2896004" cy="981039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4F9CFF-1F81-4F14-B602-0349F70E0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2"/>
          <a:stretch/>
        </p:blipFill>
        <p:spPr>
          <a:xfrm>
            <a:off x="2188028" y="4260146"/>
            <a:ext cx="2867425" cy="861939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52A972-4356-48AA-A6E9-1607247B7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13" y="3022232"/>
            <a:ext cx="2857899" cy="952633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3CE339-DD97-4C15-A792-49B892765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5" y="4242216"/>
            <a:ext cx="2876951" cy="10574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943CA8-00AE-4CE2-BFFE-941AD6BF771A}"/>
              </a:ext>
            </a:extLst>
          </p:cNvPr>
          <p:cNvSpPr txBox="1"/>
          <p:nvPr/>
        </p:nvSpPr>
        <p:spPr>
          <a:xfrm>
            <a:off x="2467005" y="2496096"/>
            <a:ext cx="20803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Promoted Listing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2C718-8686-496F-85B7-FBC8B4FC11FA}"/>
              </a:ext>
            </a:extLst>
          </p:cNvPr>
          <p:cNvSpPr txBox="1"/>
          <p:nvPr/>
        </p:nvSpPr>
        <p:spPr>
          <a:xfrm>
            <a:off x="7149474" y="2496096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ZA" sz="2000" b="1" dirty="0"/>
              <a:t>Standard Listing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D85CE-488B-4134-A4DD-5F90929EA5E8}"/>
              </a:ext>
            </a:extLst>
          </p:cNvPr>
          <p:cNvSpPr/>
          <p:nvPr/>
        </p:nvSpPr>
        <p:spPr>
          <a:xfrm>
            <a:off x="2188028" y="3032813"/>
            <a:ext cx="1086898" cy="2689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08C9F1-3279-4CBB-AE7D-EF216C1453DF}"/>
              </a:ext>
            </a:extLst>
          </p:cNvPr>
          <p:cNvSpPr/>
          <p:nvPr/>
        </p:nvSpPr>
        <p:spPr>
          <a:xfrm>
            <a:off x="6676913" y="3051439"/>
            <a:ext cx="1086898" cy="2689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F744D0-1943-4B9C-B967-257B9EE7CDE6}"/>
              </a:ext>
            </a:extLst>
          </p:cNvPr>
          <p:cNvSpPr/>
          <p:nvPr/>
        </p:nvSpPr>
        <p:spPr>
          <a:xfrm>
            <a:off x="2192631" y="4281514"/>
            <a:ext cx="1169134" cy="2689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A603BB-4D12-495C-AA26-D5325C560245}"/>
              </a:ext>
            </a:extLst>
          </p:cNvPr>
          <p:cNvSpPr/>
          <p:nvPr/>
        </p:nvSpPr>
        <p:spPr>
          <a:xfrm>
            <a:off x="6676913" y="4260146"/>
            <a:ext cx="1169134" cy="2689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21CC61-04D5-4F61-B7B5-6826A56C7A3D}"/>
              </a:ext>
            </a:extLst>
          </p:cNvPr>
          <p:cNvCxnSpPr/>
          <p:nvPr/>
        </p:nvCxnSpPr>
        <p:spPr>
          <a:xfrm>
            <a:off x="3507166" y="3167283"/>
            <a:ext cx="3010175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0C219-DB1C-4FD0-90A1-0CDEFEC53E41}"/>
              </a:ext>
            </a:extLst>
          </p:cNvPr>
          <p:cNvCxnSpPr/>
          <p:nvPr/>
        </p:nvCxnSpPr>
        <p:spPr>
          <a:xfrm>
            <a:off x="3507166" y="4400796"/>
            <a:ext cx="3010175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AED204B-DA39-4899-AAA4-F11E43D9B12F}"/>
              </a:ext>
            </a:extLst>
          </p:cNvPr>
          <p:cNvSpPr txBox="1">
            <a:spLocks/>
          </p:cNvSpPr>
          <p:nvPr/>
        </p:nvSpPr>
        <p:spPr>
          <a:xfrm>
            <a:off x="990600" y="1461460"/>
            <a:ext cx="10515600" cy="106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Advert of a listing on top of each page</a:t>
            </a:r>
          </a:p>
          <a:p>
            <a:r>
              <a:rPr lang="en-ZA" dirty="0"/>
              <a:t>Promoted listings as the first number of results on page 1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770C58EF-8D7F-414E-859E-FBA2378B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18421"/>
            <a:ext cx="1073723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selector.css(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'span.p24_content’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'span.p24_location::text’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		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'span.p24_featureDetails[title = Bedrooms] &gt; span::text'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AFAE03B7-094C-4B8C-B4B4-BF7CAA69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C76B0853-7BB8-49CD-A761-E8B2A13E0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F01B3100-DB5F-46A1-B840-B5C9AE759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1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4138-6498-4364-AA6C-AA32952B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538"/>
            <a:ext cx="10515600" cy="1325563"/>
          </a:xfrm>
        </p:spPr>
        <p:txBody>
          <a:bodyPr/>
          <a:lstStyle/>
          <a:p>
            <a:r>
              <a:rPr lang="en-ZA" dirty="0"/>
              <a:t>Layout of web </a:t>
            </a:r>
            <a:r>
              <a:rPr lang="en-ZA" dirty="0" err="1"/>
              <a:t>scaper</a:t>
            </a:r>
            <a:r>
              <a:rPr lang="en-ZA" dirty="0"/>
              <a:t> using </a:t>
            </a:r>
            <a:r>
              <a:rPr lang="en-ZA" dirty="0" err="1"/>
              <a:t>scapy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A1CB-2EF8-41C3-8B51-5869625B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09" y="1117418"/>
            <a:ext cx="10515600" cy="5122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1. Setup feature paths, empty feature variables, </a:t>
            </a:r>
            <a:r>
              <a:rPr lang="en-ZA" dirty="0" err="1"/>
              <a:t>dataframe</a:t>
            </a:r>
            <a:r>
              <a:rPr lang="en-ZA" dirty="0"/>
              <a:t> to hold data</a:t>
            </a:r>
          </a:p>
          <a:p>
            <a:pPr marL="0" indent="0">
              <a:buNone/>
            </a:pPr>
            <a:r>
              <a:rPr lang="en-ZA" dirty="0"/>
              <a:t>2. Create manually </a:t>
            </a:r>
            <a:r>
              <a:rPr lang="en-ZA" dirty="0" err="1"/>
              <a:t>urls</a:t>
            </a:r>
            <a:r>
              <a:rPr lang="en-ZA" dirty="0"/>
              <a:t> for page 2 to end using list comprehension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3. Loop over </a:t>
            </a:r>
            <a:r>
              <a:rPr lang="en-ZA" dirty="0" err="1"/>
              <a:t>urls</a:t>
            </a:r>
            <a:endParaRPr lang="en-ZA" dirty="0"/>
          </a:p>
          <a:p>
            <a:pPr marL="514350" indent="-514350">
              <a:buAutoNum type="arabicPeriod"/>
            </a:pPr>
            <a:endParaRPr lang="en-ZA" dirty="0"/>
          </a:p>
          <a:p>
            <a:pPr marL="0" indent="0">
              <a:buNone/>
            </a:pPr>
            <a:r>
              <a:rPr lang="en-ZA" dirty="0"/>
              <a:t>4. Loop over the listing cards</a:t>
            </a:r>
          </a:p>
          <a:p>
            <a:pPr marL="514350" indent="-514350">
              <a:buAutoNum type="arabicPeriod"/>
            </a:pPr>
            <a:endParaRPr lang="en-ZA" dirty="0"/>
          </a:p>
          <a:p>
            <a:pPr marL="0" indent="0">
              <a:buNone/>
            </a:pPr>
            <a:r>
              <a:rPr lang="en-ZA" dirty="0"/>
              <a:t>5. Loop over the feature locators (price, bedrooms, etc.)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ECC130-1935-4462-A538-85FD81197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91" y="2120812"/>
            <a:ext cx="983153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"https://www.property24.com/for-sale/cape-town/western-cape/432/p{0}"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\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"?PropertyCategory=House%2cApartmentOrFlat%2cTownhouse"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.format(i)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398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)]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DE4283-52E8-49C2-832D-6961126D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293" y="3151854"/>
            <a:ext cx="6096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html=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requests.get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).content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4C8CFE-DB49-4AE8-8718-3BD87AB12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27BC8A-C752-4E2A-AA3F-B1B813A8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293" y="4244451"/>
            <a:ext cx="398032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selector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root_locator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18C7767-EAF5-4EB5-9D78-DD6139CFD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293" y="5254719"/>
            <a:ext cx="727934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feature, locator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feature_package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feature = selector.css(locator).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extract_first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().strip()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04AA17-DC8E-4AA6-A75C-28F15F75DF50}"/>
              </a:ext>
            </a:extLst>
          </p:cNvPr>
          <p:cNvSpPr txBox="1">
            <a:spLocks/>
          </p:cNvSpPr>
          <p:nvPr/>
        </p:nvSpPr>
        <p:spPr>
          <a:xfrm>
            <a:off x="727509" y="6203650"/>
            <a:ext cx="10515600" cy="61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>
                <a:solidFill>
                  <a:srgbClr val="FF0000"/>
                </a:solidFill>
              </a:rPr>
              <a:t>Abandoned</a:t>
            </a:r>
            <a:r>
              <a:rPr lang="en-ZA" dirty="0"/>
              <a:t>: automatic </a:t>
            </a:r>
            <a:r>
              <a:rPr lang="en-ZA" dirty="0" err="1"/>
              <a:t>urls</a:t>
            </a:r>
            <a:r>
              <a:rPr lang="en-ZA" dirty="0"/>
              <a:t>; implement in spider class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694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626A-1609-4B3C-B162-518A8705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270"/>
            <a:ext cx="10515600" cy="1325563"/>
          </a:xfrm>
        </p:spPr>
        <p:txBody>
          <a:bodyPr/>
          <a:lstStyle/>
          <a:p>
            <a:r>
              <a:rPr lang="en-ZA" b="1" dirty="0"/>
              <a:t>Clean the data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9BCE-ECDD-405A-B793-97468E79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79" y="5168623"/>
            <a:ext cx="11559989" cy="1600477"/>
          </a:xfrm>
        </p:spPr>
        <p:txBody>
          <a:bodyPr/>
          <a:lstStyle/>
          <a:p>
            <a:r>
              <a:rPr lang="en-ZA" dirty="0"/>
              <a:t>Remove rows with missing price (target)</a:t>
            </a:r>
          </a:p>
          <a:p>
            <a:r>
              <a:rPr lang="en-ZA" dirty="0"/>
              <a:t>Remove rows with more than one missing value (</a:t>
            </a:r>
            <a:r>
              <a:rPr lang="en-ZA" dirty="0">
                <a:solidFill>
                  <a:srgbClr val="FF0000"/>
                </a:solidFill>
              </a:rPr>
              <a:t>abandoned</a:t>
            </a:r>
            <a:r>
              <a:rPr lang="en-ZA" dirty="0"/>
              <a:t>: imputing)</a:t>
            </a:r>
          </a:p>
          <a:p>
            <a:r>
              <a:rPr lang="en-ZA" dirty="0"/>
              <a:t>Added under 50% of P24 to </a:t>
            </a:r>
            <a:r>
              <a:rPr lang="en-ZA" dirty="0" err="1"/>
              <a:t>SAHome</a:t>
            </a:r>
            <a:endParaRPr lang="en-ZA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7FC0343-6F1B-4730-9420-FC1FA91E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2" y="1423988"/>
            <a:ext cx="6887536" cy="1124107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6182C9EA-AF32-4670-B4C0-0BCD4A11D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3431140"/>
            <a:ext cx="7440063" cy="12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E05C7-45F7-4ED8-8189-B52A9310B677}"/>
              </a:ext>
            </a:extLst>
          </p:cNvPr>
          <p:cNvSpPr txBox="1"/>
          <p:nvPr/>
        </p:nvSpPr>
        <p:spPr>
          <a:xfrm>
            <a:off x="5139611" y="927338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Property24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A26F8-49AF-4306-9D66-7945172D854B}"/>
              </a:ext>
            </a:extLst>
          </p:cNvPr>
          <p:cNvSpPr txBox="1"/>
          <p:nvPr/>
        </p:nvSpPr>
        <p:spPr>
          <a:xfrm>
            <a:off x="5340744" y="2762190"/>
            <a:ext cx="191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ZA" sz="2000" b="1" dirty="0" err="1"/>
              <a:t>SAHometraders</a:t>
            </a:r>
            <a:endParaRPr lang="en-ZA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D1F72-460B-461C-9FAC-E0699A6DA195}"/>
              </a:ext>
            </a:extLst>
          </p:cNvPr>
          <p:cNvSpPr/>
          <p:nvPr/>
        </p:nvSpPr>
        <p:spPr>
          <a:xfrm>
            <a:off x="7166383" y="1870537"/>
            <a:ext cx="346041" cy="28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28833-2744-4AF2-8BD5-7E7674B7CBF5}"/>
              </a:ext>
            </a:extLst>
          </p:cNvPr>
          <p:cNvSpPr/>
          <p:nvPr/>
        </p:nvSpPr>
        <p:spPr>
          <a:xfrm>
            <a:off x="8555912" y="1726204"/>
            <a:ext cx="749453" cy="28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8D2943-6176-4964-96E5-10AFAA77E5F7}"/>
              </a:ext>
            </a:extLst>
          </p:cNvPr>
          <p:cNvSpPr/>
          <p:nvPr/>
        </p:nvSpPr>
        <p:spPr>
          <a:xfrm>
            <a:off x="8600737" y="3771213"/>
            <a:ext cx="543264" cy="28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F7254-8A8C-4AE4-922A-1C4EE399DAB0}"/>
              </a:ext>
            </a:extLst>
          </p:cNvPr>
          <p:cNvSpPr/>
          <p:nvPr/>
        </p:nvSpPr>
        <p:spPr>
          <a:xfrm>
            <a:off x="7312508" y="3942440"/>
            <a:ext cx="346041" cy="28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7B278C-9430-4A0F-BAB9-1403235CA1BA}"/>
              </a:ext>
            </a:extLst>
          </p:cNvPr>
          <p:cNvSpPr/>
          <p:nvPr/>
        </p:nvSpPr>
        <p:spPr>
          <a:xfrm>
            <a:off x="2874978" y="3942439"/>
            <a:ext cx="346041" cy="28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AFD00E-E89D-4520-87F6-7857C9E5C215}"/>
              </a:ext>
            </a:extLst>
          </p:cNvPr>
          <p:cNvSpPr/>
          <p:nvPr/>
        </p:nvSpPr>
        <p:spPr>
          <a:xfrm>
            <a:off x="8600736" y="4149199"/>
            <a:ext cx="1081145" cy="28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2BABF-444F-4DE5-A834-7CF0D5C7DE72}"/>
              </a:ext>
            </a:extLst>
          </p:cNvPr>
          <p:cNvCxnSpPr/>
          <p:nvPr/>
        </p:nvCxnSpPr>
        <p:spPr>
          <a:xfrm>
            <a:off x="9305365" y="2159202"/>
            <a:ext cx="234403" cy="19006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3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B6F9-7023-45F9-81E7-90601AB0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0640"/>
            <a:ext cx="10515600" cy="1325563"/>
          </a:xfrm>
        </p:spPr>
        <p:txBody>
          <a:bodyPr/>
          <a:lstStyle/>
          <a:p>
            <a:r>
              <a:rPr lang="en-ZA" b="1" dirty="0"/>
              <a:t>Modelling: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99F6-1A29-46B8-965E-4D43ADC2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2157412"/>
          </a:xfrm>
        </p:spPr>
        <p:txBody>
          <a:bodyPr>
            <a:normAutofit/>
          </a:bodyPr>
          <a:lstStyle/>
          <a:p>
            <a:r>
              <a:rPr lang="en-ZA" dirty="0"/>
              <a:t>Correlations</a:t>
            </a:r>
          </a:p>
          <a:p>
            <a:pPr lvl="1"/>
            <a:r>
              <a:rPr lang="en-ZA" dirty="0"/>
              <a:t>Bathroom and bedrooms (0.8)</a:t>
            </a:r>
          </a:p>
          <a:p>
            <a:pPr lvl="1"/>
            <a:r>
              <a:rPr lang="en-ZA" dirty="0"/>
              <a:t>Makes sense that scale together</a:t>
            </a:r>
          </a:p>
          <a:p>
            <a:pPr lvl="1"/>
            <a:r>
              <a:rPr lang="en-ZA" dirty="0"/>
              <a:t>Guest toilet?</a:t>
            </a:r>
          </a:p>
          <a:p>
            <a:pPr lvl="1"/>
            <a:r>
              <a:rPr lang="en-ZA" dirty="0"/>
              <a:t>Experimentation: better score if included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2511BF-BB3D-4191-B281-8F9285DF4DC8}"/>
              </a:ext>
            </a:extLst>
          </p:cNvPr>
          <p:cNvSpPr txBox="1">
            <a:spLocks/>
          </p:cNvSpPr>
          <p:nvPr/>
        </p:nvSpPr>
        <p:spPr>
          <a:xfrm>
            <a:off x="558800" y="3554451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Distributions</a:t>
            </a:r>
          </a:p>
        </p:txBody>
      </p: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17E06557-A272-4C3E-8B10-2FD48CB8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87" y="794189"/>
            <a:ext cx="3188426" cy="3112209"/>
          </a:xfrm>
          <a:prstGeom prst="rect">
            <a:avLst/>
          </a:prstGeom>
        </p:spPr>
      </p:pic>
      <p:pic>
        <p:nvPicPr>
          <p:cNvPr id="8" name="Picture 7" descr="A picture containing screen, crossword, sitting, public&#10;&#10;Description automatically generated">
            <a:extLst>
              <a:ext uri="{FF2B5EF4-FFF2-40B4-BE49-F238E27FC236}">
                <a16:creationId xmlns:a16="http://schemas.microsoft.com/office/drawing/2014/main" id="{0504879D-4602-4631-B26F-3525229B6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2" y="4117380"/>
            <a:ext cx="3988591" cy="2689980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27019CF-C25C-434D-AF2B-96FF1F207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948" y="4179926"/>
            <a:ext cx="4058452" cy="2641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197F4-1BCE-415C-AC44-673F9AE7F136}"/>
              </a:ext>
            </a:extLst>
          </p:cNvPr>
          <p:cNvSpPr txBox="1"/>
          <p:nvPr/>
        </p:nvSpPr>
        <p:spPr>
          <a:xfrm>
            <a:off x="4869815" y="4649948"/>
            <a:ext cx="191277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Log Transformation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36D7F6-E7C4-4EC2-86B3-2240CF8A41DD}"/>
              </a:ext>
            </a:extLst>
          </p:cNvPr>
          <p:cNvCxnSpPr/>
          <p:nvPr/>
        </p:nvCxnSpPr>
        <p:spPr>
          <a:xfrm>
            <a:off x="4869815" y="5803900"/>
            <a:ext cx="20262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2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762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Fira Code</vt:lpstr>
      <vt:lpstr>Office Theme</vt:lpstr>
      <vt:lpstr>House Price Prediction Challenge</vt:lpstr>
      <vt:lpstr>The steps involved</vt:lpstr>
      <vt:lpstr>What data?</vt:lpstr>
      <vt:lpstr>What data? Property24 vs SAHomeTraders</vt:lpstr>
      <vt:lpstr>Get the data</vt:lpstr>
      <vt:lpstr>Snag with Property24</vt:lpstr>
      <vt:lpstr>Layout of web scaper using scapy</vt:lpstr>
      <vt:lpstr>Clean the data </vt:lpstr>
      <vt:lpstr>Modelling: Processing</vt:lpstr>
      <vt:lpstr>Modelling: Processing</vt:lpstr>
      <vt:lpstr>Model Building</vt:lpstr>
      <vt:lpstr>Model Building</vt:lpstr>
      <vt:lpstr>Evaluation</vt:lpstr>
      <vt:lpstr>Suggested improvements</vt:lpstr>
      <vt:lpstr>What I would like to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Challenge</dc:title>
  <dc:creator>Page, Martin, Mr [martinp@sun.ac.za]</dc:creator>
  <cp:lastModifiedBy>Page, Martin, Mr [martinp@sun.ac.za]</cp:lastModifiedBy>
  <cp:revision>1</cp:revision>
  <dcterms:created xsi:type="dcterms:W3CDTF">2020-09-25T10:22:11Z</dcterms:created>
  <dcterms:modified xsi:type="dcterms:W3CDTF">2020-09-25T12:26:24Z</dcterms:modified>
</cp:coreProperties>
</file>