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7" r:id="rId2"/>
    <p:sldId id="330" r:id="rId3"/>
    <p:sldId id="297" r:id="rId4"/>
    <p:sldId id="332" r:id="rId5"/>
    <p:sldId id="333" r:id="rId6"/>
    <p:sldId id="334" r:id="rId7"/>
    <p:sldId id="292" r:id="rId8"/>
    <p:sldId id="300" r:id="rId9"/>
    <p:sldId id="335" r:id="rId10"/>
    <p:sldId id="331" r:id="rId11"/>
    <p:sldId id="336" r:id="rId12"/>
    <p:sldId id="337" r:id="rId13"/>
    <p:sldId id="338" r:id="rId14"/>
    <p:sldId id="339" r:id="rId15"/>
  </p:sldIdLst>
  <p:sldSz cx="9144000" cy="6858000" type="screen4x3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-윤고딕330" charset="-127"/>
      <p:regular r:id="rId19"/>
    </p:embeddedFont>
    <p:embeddedFont>
      <p:font typeface="HY견고딕" pitchFamily="18" charset="-127"/>
      <p:regular r:id="rId20"/>
    </p:embeddedFont>
    <p:embeddedFont>
      <p:font typeface="-윤고딕320" charset="-127"/>
      <p:regular r:id="rId21"/>
    </p:embeddedFont>
    <p:embeddedFont>
      <p:font typeface="-윤고딕350" charset="-127"/>
      <p:regular r:id="rId22"/>
    </p:embeddedFont>
    <p:embeddedFont>
      <p:font typeface="헤움진고딕11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049"/>
    <a:srgbClr val="00AEEF"/>
    <a:srgbClr val="2F3638"/>
    <a:srgbClr val="E6E6E6"/>
    <a:srgbClr val="8FA200"/>
    <a:srgbClr val="AFC602"/>
    <a:srgbClr val="BDD500"/>
    <a:srgbClr val="A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22" autoAdjust="0"/>
  </p:normalViewPr>
  <p:slideViewPr>
    <p:cSldViewPr>
      <p:cViewPr>
        <p:scale>
          <a:sx n="75" d="100"/>
          <a:sy n="75" d="100"/>
        </p:scale>
        <p:origin x="-16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&#54872;&#50984;&#44552;&#47532;&#52628;&#5106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\Downloads\Downloads\ETF&#44592;&#51456;&#44032;&#4420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차 자산배분 결과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'3년이상데이터, 최소데이터'!$E$20:$T$20</c:f>
              <c:strCache>
                <c:ptCount val="16"/>
                <c:pt idx="0">
                  <c:v>구리</c:v>
                </c:pt>
                <c:pt idx="1">
                  <c:v>금속</c:v>
                </c:pt>
                <c:pt idx="2">
                  <c:v>골드</c:v>
                </c:pt>
                <c:pt idx="3">
                  <c:v>esg</c:v>
                </c:pt>
                <c:pt idx="4">
                  <c:v>코스피</c:v>
                </c:pt>
                <c:pt idx="5">
                  <c:v>CSI지수</c:v>
                </c:pt>
                <c:pt idx="6">
                  <c:v>글로벌리튬</c:v>
                </c:pt>
                <c:pt idx="7">
                  <c:v>니케이</c:v>
                </c:pt>
                <c:pt idx="8">
                  <c:v>s&amp;p</c:v>
                </c:pt>
                <c:pt idx="9">
                  <c:v>유로스탁스</c:v>
                </c:pt>
                <c:pt idx="10">
                  <c:v>코스닥</c:v>
                </c:pt>
                <c:pt idx="11">
                  <c:v>전기차</c:v>
                </c:pt>
                <c:pt idx="12">
                  <c:v>국채10년</c:v>
                </c:pt>
                <c:pt idx="13">
                  <c:v>국채10년인버스</c:v>
                </c:pt>
                <c:pt idx="14">
                  <c:v>국채3년</c:v>
                </c:pt>
                <c:pt idx="15">
                  <c:v>미국달러</c:v>
                </c:pt>
              </c:strCache>
            </c:strRef>
          </c:cat>
          <c:val>
            <c:numRef>
              <c:f>'3년이상데이터, 최소데이터'!$E$21:$T$21</c:f>
              <c:numCache>
                <c:formatCode>0.00%</c:formatCode>
                <c:ptCount val="16"/>
                <c:pt idx="0">
                  <c:v>0.22183049578054309</c:v>
                </c:pt>
                <c:pt idx="1">
                  <c:v>3.3898129272728311E-2</c:v>
                </c:pt>
                <c:pt idx="2">
                  <c:v>0.14545671479733005</c:v>
                </c:pt>
                <c:pt idx="3">
                  <c:v>8.1616216217345224E-3</c:v>
                </c:pt>
                <c:pt idx="4">
                  <c:v>1.3946795418238454E-2</c:v>
                </c:pt>
                <c:pt idx="5">
                  <c:v>6.412385354735349E-2</c:v>
                </c:pt>
                <c:pt idx="6">
                  <c:v>5.3097327136477405E-2</c:v>
                </c:pt>
                <c:pt idx="7">
                  <c:v>3.6292651563619147E-2</c:v>
                </c:pt>
                <c:pt idx="8">
                  <c:v>3.101017478833255E-2</c:v>
                </c:pt>
                <c:pt idx="9">
                  <c:v>2.8323452502321975E-2</c:v>
                </c:pt>
                <c:pt idx="10">
                  <c:v>6.3442360133662209E-2</c:v>
                </c:pt>
                <c:pt idx="11">
                  <c:v>0.13869080140297138</c:v>
                </c:pt>
                <c:pt idx="12">
                  <c:v>4.7750351391057863E-2</c:v>
                </c:pt>
                <c:pt idx="13">
                  <c:v>2.8316216900609304E-2</c:v>
                </c:pt>
                <c:pt idx="14">
                  <c:v>4.0427473967772805E-2</c:v>
                </c:pt>
                <c:pt idx="15">
                  <c:v>4.5232579775247202E-2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차 자산배분 결과</a:t>
            </a:r>
            <a:endParaRPr lang="ko-KR" altLang="en-US" dirty="0">
              <a:solidFill>
                <a:schemeClr val="bg1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>
                  <a:solidFill>
                    <a:schemeClr val="bg1"/>
                  </a:solidFill>
                </a:ln>
              </c:spPr>
            </c:leaderLines>
          </c:dLbls>
          <c:cat>
            <c:strRef>
              <c:f>결론진짜새벽!$G$47:$T$47</c:f>
              <c:strCache>
                <c:ptCount val="14"/>
                <c:pt idx="0">
                  <c:v>골드</c:v>
                </c:pt>
                <c:pt idx="1">
                  <c:v>esg</c:v>
                </c:pt>
                <c:pt idx="2">
                  <c:v>코스피</c:v>
                </c:pt>
                <c:pt idx="3">
                  <c:v>csi</c:v>
                </c:pt>
                <c:pt idx="4">
                  <c:v>글로벌</c:v>
                </c:pt>
                <c:pt idx="5">
                  <c:v>니케이</c:v>
                </c:pt>
                <c:pt idx="6">
                  <c:v>s&amp;p</c:v>
                </c:pt>
                <c:pt idx="7">
                  <c:v>유로스탁스</c:v>
                </c:pt>
                <c:pt idx="8">
                  <c:v>코스닥</c:v>
                </c:pt>
                <c:pt idx="9">
                  <c:v>전기차</c:v>
                </c:pt>
                <c:pt idx="10">
                  <c:v>국채10년</c:v>
                </c:pt>
                <c:pt idx="11">
                  <c:v>국채10년인버스</c:v>
                </c:pt>
                <c:pt idx="12">
                  <c:v>국채3년</c:v>
                </c:pt>
                <c:pt idx="13">
                  <c:v>미국달러</c:v>
                </c:pt>
              </c:strCache>
            </c:strRef>
          </c:cat>
          <c:val>
            <c:numRef>
              <c:f>결론진짜새벽!$G$48:$T$48</c:f>
              <c:numCache>
                <c:formatCode>0.00%</c:formatCode>
                <c:ptCount val="14"/>
                <c:pt idx="0">
                  <c:v>0.01</c:v>
                </c:pt>
                <c:pt idx="1">
                  <c:v>2.1286572609038702E-2</c:v>
                </c:pt>
                <c:pt idx="2">
                  <c:v>0.12422262445820816</c:v>
                </c:pt>
                <c:pt idx="3">
                  <c:v>0.10477097824204749</c:v>
                </c:pt>
                <c:pt idx="4">
                  <c:v>0.10741571607757977</c:v>
                </c:pt>
                <c:pt idx="5">
                  <c:v>9.9096821469013399E-2</c:v>
                </c:pt>
                <c:pt idx="6">
                  <c:v>9.1943089342881756E-2</c:v>
                </c:pt>
                <c:pt idx="7">
                  <c:v>7.9079395950666126E-2</c:v>
                </c:pt>
                <c:pt idx="8">
                  <c:v>5.5074783459980452E-2</c:v>
                </c:pt>
                <c:pt idx="9">
                  <c:v>0.11711001839058417</c:v>
                </c:pt>
                <c:pt idx="10" formatCode="0%">
                  <c:v>0.04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제안</a:t>
            </a:r>
            <a:endParaRPr lang="ko-KR" altLang="en-US" dirty="0">
              <a:solidFill>
                <a:schemeClr val="bg1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>
                  <a:solidFill>
                    <a:schemeClr val="bg1"/>
                  </a:solidFill>
                </a:ln>
              </c:spPr>
            </c:leaderLines>
          </c:dLbls>
          <c:cat>
            <c:strRef>
              <c:f>결론진짜새벽!$F$56:$T$56</c:f>
              <c:strCache>
                <c:ptCount val="15"/>
                <c:pt idx="0">
                  <c:v>구리</c:v>
                </c:pt>
                <c:pt idx="1">
                  <c:v>금속</c:v>
                </c:pt>
                <c:pt idx="2">
                  <c:v>골드</c:v>
                </c:pt>
                <c:pt idx="3">
                  <c:v>esg</c:v>
                </c:pt>
                <c:pt idx="4">
                  <c:v>코스피</c:v>
                </c:pt>
                <c:pt idx="5">
                  <c:v>CSI지수</c:v>
                </c:pt>
                <c:pt idx="6">
                  <c:v>글로벌리튬</c:v>
                </c:pt>
                <c:pt idx="7">
                  <c:v>니케이</c:v>
                </c:pt>
                <c:pt idx="8">
                  <c:v>s&amp;p</c:v>
                </c:pt>
                <c:pt idx="9">
                  <c:v>유로스탁스</c:v>
                </c:pt>
                <c:pt idx="10">
                  <c:v>코스닥</c:v>
                </c:pt>
                <c:pt idx="11">
                  <c:v>전기차</c:v>
                </c:pt>
                <c:pt idx="12">
                  <c:v>국채10년인버스</c:v>
                </c:pt>
                <c:pt idx="13">
                  <c:v>국채3년</c:v>
                </c:pt>
                <c:pt idx="14">
                  <c:v>미국달러</c:v>
                </c:pt>
              </c:strCache>
            </c:strRef>
          </c:cat>
          <c:val>
            <c:numRef>
              <c:f>결론진짜새벽!$F$57:$T$57</c:f>
              <c:numCache>
                <c:formatCode>0.00%</c:formatCode>
                <c:ptCount val="15"/>
                <c:pt idx="0">
                  <c:v>0.02</c:v>
                </c:pt>
                <c:pt idx="1">
                  <c:v>0.02</c:v>
                </c:pt>
                <c:pt idx="2">
                  <c:v>3.4222624458207999E-2</c:v>
                </c:pt>
                <c:pt idx="3">
                  <c:v>2.1286572609038702E-2</c:v>
                </c:pt>
                <c:pt idx="4">
                  <c:v>0.1</c:v>
                </c:pt>
                <c:pt idx="5">
                  <c:v>0.10477097824204749</c:v>
                </c:pt>
                <c:pt idx="6">
                  <c:v>0.10741571607757977</c:v>
                </c:pt>
                <c:pt idx="7">
                  <c:v>9.9096821469013399E-2</c:v>
                </c:pt>
                <c:pt idx="8">
                  <c:v>9.1943089342881756E-2</c:v>
                </c:pt>
                <c:pt idx="9">
                  <c:v>7.9079395950666126E-2</c:v>
                </c:pt>
                <c:pt idx="10">
                  <c:v>5.5074783459980452E-2</c:v>
                </c:pt>
                <c:pt idx="11">
                  <c:v>0.11711001839058417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전체 배분현황</a:t>
            </a:r>
            <a:endParaRPr lang="ko-KR" altLang="en-US" dirty="0">
              <a:solidFill>
                <a:schemeClr val="bg1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'3년이상데이터, 최소데이터'!$F$23:$F$26</c:f>
              <c:strCache>
                <c:ptCount val="4"/>
                <c:pt idx="0">
                  <c:v>원자재</c:v>
                </c:pt>
                <c:pt idx="1">
                  <c:v>주식</c:v>
                </c:pt>
                <c:pt idx="2">
                  <c:v>채권</c:v>
                </c:pt>
                <c:pt idx="3">
                  <c:v>통화</c:v>
                </c:pt>
              </c:strCache>
            </c:strRef>
          </c:cat>
          <c:val>
            <c:numRef>
              <c:f>'3년이상데이터, 최소데이터'!$G$23:$G$26</c:f>
              <c:numCache>
                <c:formatCode>0.00%</c:formatCode>
                <c:ptCount val="4"/>
                <c:pt idx="0">
                  <c:v>0.40118533985060145</c:v>
                </c:pt>
                <c:pt idx="1">
                  <c:v>0.43708903811471111</c:v>
                </c:pt>
                <c:pt idx="2">
                  <c:v>0.11649404225943996</c:v>
                </c:pt>
                <c:pt idx="3">
                  <c:v>4.5232579775247202E-2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KRW IRS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한국금리!$B$1</c:f>
              <c:strCache>
                <c:ptCount val="1"/>
                <c:pt idx="0">
                  <c:v>3M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한국금리!$A$2:$A$731</c:f>
              <c:strCache>
                <c:ptCount val="730"/>
                <c:pt idx="0">
                  <c:v>2018-11-02</c:v>
                </c:pt>
                <c:pt idx="1">
                  <c:v>2018-11-05</c:v>
                </c:pt>
                <c:pt idx="2">
                  <c:v>2018-11-06</c:v>
                </c:pt>
                <c:pt idx="3">
                  <c:v>2018-11-07</c:v>
                </c:pt>
                <c:pt idx="4">
                  <c:v>2018-11-08</c:v>
                </c:pt>
                <c:pt idx="5">
                  <c:v>2018-11-09</c:v>
                </c:pt>
                <c:pt idx="6">
                  <c:v>2018-11-12</c:v>
                </c:pt>
                <c:pt idx="7">
                  <c:v>2018-11-13</c:v>
                </c:pt>
                <c:pt idx="8">
                  <c:v>2018-11-14</c:v>
                </c:pt>
                <c:pt idx="9">
                  <c:v>2018-11-15</c:v>
                </c:pt>
                <c:pt idx="10">
                  <c:v>2018-11-16</c:v>
                </c:pt>
                <c:pt idx="11">
                  <c:v>2018-11-19</c:v>
                </c:pt>
                <c:pt idx="12">
                  <c:v>2018-11-20</c:v>
                </c:pt>
                <c:pt idx="13">
                  <c:v>2018-11-21</c:v>
                </c:pt>
                <c:pt idx="14">
                  <c:v>2018-11-22</c:v>
                </c:pt>
                <c:pt idx="15">
                  <c:v>2018-11-23</c:v>
                </c:pt>
                <c:pt idx="16">
                  <c:v>2018-11-26</c:v>
                </c:pt>
                <c:pt idx="17">
                  <c:v>2018-11-27</c:v>
                </c:pt>
                <c:pt idx="18">
                  <c:v>2018-11-28</c:v>
                </c:pt>
                <c:pt idx="19">
                  <c:v>2018-11-29</c:v>
                </c:pt>
                <c:pt idx="20">
                  <c:v>2018-11-30</c:v>
                </c:pt>
                <c:pt idx="21">
                  <c:v>2018-12-03</c:v>
                </c:pt>
                <c:pt idx="22">
                  <c:v>2018-12-04</c:v>
                </c:pt>
                <c:pt idx="23">
                  <c:v>2018-12-05</c:v>
                </c:pt>
                <c:pt idx="24">
                  <c:v>2018-12-06</c:v>
                </c:pt>
                <c:pt idx="25">
                  <c:v>2018-12-07</c:v>
                </c:pt>
                <c:pt idx="26">
                  <c:v>2018-12-10</c:v>
                </c:pt>
                <c:pt idx="27">
                  <c:v>2018-12-11</c:v>
                </c:pt>
                <c:pt idx="28">
                  <c:v>2018-12-12</c:v>
                </c:pt>
                <c:pt idx="29">
                  <c:v>2018-12-13</c:v>
                </c:pt>
                <c:pt idx="30">
                  <c:v>2018-12-14</c:v>
                </c:pt>
                <c:pt idx="31">
                  <c:v>2018-12-17</c:v>
                </c:pt>
                <c:pt idx="32">
                  <c:v>2018-12-18</c:v>
                </c:pt>
                <c:pt idx="33">
                  <c:v>2018-12-19</c:v>
                </c:pt>
                <c:pt idx="34">
                  <c:v>2018-12-20</c:v>
                </c:pt>
                <c:pt idx="35">
                  <c:v>2018-12-21</c:v>
                </c:pt>
                <c:pt idx="36">
                  <c:v>2018-12-24</c:v>
                </c:pt>
                <c:pt idx="37">
                  <c:v>2018-12-26</c:v>
                </c:pt>
                <c:pt idx="38">
                  <c:v>2018-12-27</c:v>
                </c:pt>
                <c:pt idx="39">
                  <c:v>2018-12-28</c:v>
                </c:pt>
                <c:pt idx="40">
                  <c:v>2018-12-31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2019-01-07</c:v>
                </c:pt>
                <c:pt idx="45">
                  <c:v>2019-01-08</c:v>
                </c:pt>
                <c:pt idx="46">
                  <c:v>2019-01-09</c:v>
                </c:pt>
                <c:pt idx="47">
                  <c:v>2019-01-10</c:v>
                </c:pt>
                <c:pt idx="48">
                  <c:v>2019-01-11</c:v>
                </c:pt>
                <c:pt idx="49">
                  <c:v>2019-01-14</c:v>
                </c:pt>
                <c:pt idx="50">
                  <c:v>2019-01-15</c:v>
                </c:pt>
                <c:pt idx="51">
                  <c:v>2019-01-16</c:v>
                </c:pt>
                <c:pt idx="52">
                  <c:v>2019-01-17</c:v>
                </c:pt>
                <c:pt idx="53">
                  <c:v>2019-01-18</c:v>
                </c:pt>
                <c:pt idx="54">
                  <c:v>2019-01-21</c:v>
                </c:pt>
                <c:pt idx="55">
                  <c:v>2019-01-22</c:v>
                </c:pt>
                <c:pt idx="56">
                  <c:v>2019-01-23</c:v>
                </c:pt>
                <c:pt idx="57">
                  <c:v>2019-01-24</c:v>
                </c:pt>
                <c:pt idx="58">
                  <c:v>2019-01-25</c:v>
                </c:pt>
                <c:pt idx="59">
                  <c:v>2019-01-28</c:v>
                </c:pt>
                <c:pt idx="60">
                  <c:v>2019-01-29</c:v>
                </c:pt>
                <c:pt idx="61">
                  <c:v>2019-01-30</c:v>
                </c:pt>
                <c:pt idx="62">
                  <c:v>2019-01-31</c:v>
                </c:pt>
                <c:pt idx="63">
                  <c:v>2019-02-01</c:v>
                </c:pt>
                <c:pt idx="64">
                  <c:v>2019-02-07</c:v>
                </c:pt>
                <c:pt idx="65">
                  <c:v>2019-02-08</c:v>
                </c:pt>
                <c:pt idx="66">
                  <c:v>2019-02-11</c:v>
                </c:pt>
                <c:pt idx="67">
                  <c:v>2019-02-12</c:v>
                </c:pt>
                <c:pt idx="68">
                  <c:v>2019-02-13</c:v>
                </c:pt>
                <c:pt idx="69">
                  <c:v>2019-02-14</c:v>
                </c:pt>
                <c:pt idx="70">
                  <c:v>2019-02-15</c:v>
                </c:pt>
                <c:pt idx="71">
                  <c:v>2019-02-18</c:v>
                </c:pt>
                <c:pt idx="72">
                  <c:v>2019-02-19</c:v>
                </c:pt>
                <c:pt idx="73">
                  <c:v>2019-02-20</c:v>
                </c:pt>
                <c:pt idx="74">
                  <c:v>2019-02-21</c:v>
                </c:pt>
                <c:pt idx="75">
                  <c:v>2019-02-22</c:v>
                </c:pt>
                <c:pt idx="76">
                  <c:v>2019-02-25</c:v>
                </c:pt>
                <c:pt idx="77">
                  <c:v>2019-02-26</c:v>
                </c:pt>
                <c:pt idx="78">
                  <c:v>2019-02-27</c:v>
                </c:pt>
                <c:pt idx="79">
                  <c:v>2019-02-28</c:v>
                </c:pt>
                <c:pt idx="80">
                  <c:v>2019-03-04</c:v>
                </c:pt>
                <c:pt idx="81">
                  <c:v>2019-03-05</c:v>
                </c:pt>
                <c:pt idx="82">
                  <c:v>2019-03-06</c:v>
                </c:pt>
                <c:pt idx="83">
                  <c:v>2019-03-07</c:v>
                </c:pt>
                <c:pt idx="84">
                  <c:v>2019-03-08</c:v>
                </c:pt>
                <c:pt idx="85">
                  <c:v>2019-03-11</c:v>
                </c:pt>
                <c:pt idx="86">
                  <c:v>2019-03-12</c:v>
                </c:pt>
                <c:pt idx="87">
                  <c:v>2019-03-13</c:v>
                </c:pt>
                <c:pt idx="88">
                  <c:v>2019-03-14</c:v>
                </c:pt>
                <c:pt idx="89">
                  <c:v>2019-03-15</c:v>
                </c:pt>
                <c:pt idx="90">
                  <c:v>2019-03-18</c:v>
                </c:pt>
                <c:pt idx="91">
                  <c:v>2019-03-19</c:v>
                </c:pt>
                <c:pt idx="92">
                  <c:v>2019-03-20</c:v>
                </c:pt>
                <c:pt idx="93">
                  <c:v>2019-03-21</c:v>
                </c:pt>
                <c:pt idx="94">
                  <c:v>2019-03-22</c:v>
                </c:pt>
                <c:pt idx="95">
                  <c:v>2019-03-25</c:v>
                </c:pt>
                <c:pt idx="96">
                  <c:v>2019-03-26</c:v>
                </c:pt>
                <c:pt idx="97">
                  <c:v>2019-03-27</c:v>
                </c:pt>
                <c:pt idx="98">
                  <c:v>2019-03-28</c:v>
                </c:pt>
                <c:pt idx="99">
                  <c:v>2019-03-29</c:v>
                </c:pt>
                <c:pt idx="100">
                  <c:v>2019-04-01</c:v>
                </c:pt>
                <c:pt idx="101">
                  <c:v>2019-04-02</c:v>
                </c:pt>
                <c:pt idx="102">
                  <c:v>2019-04-03</c:v>
                </c:pt>
                <c:pt idx="103">
                  <c:v>2019-04-04</c:v>
                </c:pt>
                <c:pt idx="104">
                  <c:v>2019-04-05</c:v>
                </c:pt>
                <c:pt idx="105">
                  <c:v>2019-04-08</c:v>
                </c:pt>
                <c:pt idx="106">
                  <c:v>2019-04-09</c:v>
                </c:pt>
                <c:pt idx="107">
                  <c:v>2019-04-10</c:v>
                </c:pt>
                <c:pt idx="108">
                  <c:v>2019-04-11</c:v>
                </c:pt>
                <c:pt idx="109">
                  <c:v>2019-04-12</c:v>
                </c:pt>
                <c:pt idx="110">
                  <c:v>2019-04-15</c:v>
                </c:pt>
                <c:pt idx="111">
                  <c:v>2019-04-16</c:v>
                </c:pt>
                <c:pt idx="112">
                  <c:v>2019-04-17</c:v>
                </c:pt>
                <c:pt idx="113">
                  <c:v>2019-04-18</c:v>
                </c:pt>
                <c:pt idx="114">
                  <c:v>2019-04-19</c:v>
                </c:pt>
                <c:pt idx="115">
                  <c:v>2019-04-22</c:v>
                </c:pt>
                <c:pt idx="116">
                  <c:v>2019-04-23</c:v>
                </c:pt>
                <c:pt idx="117">
                  <c:v>2019-04-24</c:v>
                </c:pt>
                <c:pt idx="118">
                  <c:v>2019-04-25</c:v>
                </c:pt>
                <c:pt idx="119">
                  <c:v>2019-04-26</c:v>
                </c:pt>
                <c:pt idx="120">
                  <c:v>2019-04-29</c:v>
                </c:pt>
                <c:pt idx="121">
                  <c:v>2019-04-30</c:v>
                </c:pt>
                <c:pt idx="122">
                  <c:v>2019-05-02</c:v>
                </c:pt>
                <c:pt idx="123">
                  <c:v>2019-05-03</c:v>
                </c:pt>
                <c:pt idx="124">
                  <c:v>2019-05-07</c:v>
                </c:pt>
                <c:pt idx="125">
                  <c:v>2019-05-08</c:v>
                </c:pt>
                <c:pt idx="126">
                  <c:v>2019-05-09</c:v>
                </c:pt>
                <c:pt idx="127">
                  <c:v>2019-05-10</c:v>
                </c:pt>
                <c:pt idx="128">
                  <c:v>2019-05-13</c:v>
                </c:pt>
                <c:pt idx="129">
                  <c:v>2019-05-14</c:v>
                </c:pt>
                <c:pt idx="130">
                  <c:v>2019-05-15</c:v>
                </c:pt>
                <c:pt idx="131">
                  <c:v>2019-05-16</c:v>
                </c:pt>
                <c:pt idx="132">
                  <c:v>2019-05-17</c:v>
                </c:pt>
                <c:pt idx="133">
                  <c:v>2019-05-20</c:v>
                </c:pt>
                <c:pt idx="134">
                  <c:v>2019-05-21</c:v>
                </c:pt>
                <c:pt idx="135">
                  <c:v>2019-05-22</c:v>
                </c:pt>
                <c:pt idx="136">
                  <c:v>2019-05-23</c:v>
                </c:pt>
                <c:pt idx="137">
                  <c:v>2019-05-24</c:v>
                </c:pt>
                <c:pt idx="138">
                  <c:v>2019-05-27</c:v>
                </c:pt>
                <c:pt idx="139">
                  <c:v>2019-05-28</c:v>
                </c:pt>
                <c:pt idx="140">
                  <c:v>2019-05-29</c:v>
                </c:pt>
                <c:pt idx="141">
                  <c:v>2019-05-30</c:v>
                </c:pt>
                <c:pt idx="142">
                  <c:v>2019-05-31</c:v>
                </c:pt>
                <c:pt idx="143">
                  <c:v>2019-06-03</c:v>
                </c:pt>
                <c:pt idx="144">
                  <c:v>2019-06-04</c:v>
                </c:pt>
                <c:pt idx="145">
                  <c:v>2019-06-05</c:v>
                </c:pt>
                <c:pt idx="146">
                  <c:v>2019-06-07</c:v>
                </c:pt>
                <c:pt idx="147">
                  <c:v>2019-06-10</c:v>
                </c:pt>
                <c:pt idx="148">
                  <c:v>2019-06-11</c:v>
                </c:pt>
                <c:pt idx="149">
                  <c:v>2019-06-12</c:v>
                </c:pt>
                <c:pt idx="150">
                  <c:v>2019-06-13</c:v>
                </c:pt>
                <c:pt idx="151">
                  <c:v>2019-06-14</c:v>
                </c:pt>
                <c:pt idx="152">
                  <c:v>2019-06-17</c:v>
                </c:pt>
                <c:pt idx="153">
                  <c:v>2019-06-18</c:v>
                </c:pt>
                <c:pt idx="154">
                  <c:v>2019-06-19</c:v>
                </c:pt>
                <c:pt idx="155">
                  <c:v>2019-06-20</c:v>
                </c:pt>
                <c:pt idx="156">
                  <c:v>2019-06-21</c:v>
                </c:pt>
                <c:pt idx="157">
                  <c:v>2019-06-24</c:v>
                </c:pt>
                <c:pt idx="158">
                  <c:v>2019-06-25</c:v>
                </c:pt>
                <c:pt idx="159">
                  <c:v>2019-06-26</c:v>
                </c:pt>
                <c:pt idx="160">
                  <c:v>2019-06-27</c:v>
                </c:pt>
                <c:pt idx="161">
                  <c:v>2019-06-28</c:v>
                </c:pt>
                <c:pt idx="162">
                  <c:v>2019-07-01</c:v>
                </c:pt>
                <c:pt idx="163">
                  <c:v>2019-07-02</c:v>
                </c:pt>
                <c:pt idx="164">
                  <c:v>2019-07-03</c:v>
                </c:pt>
                <c:pt idx="165">
                  <c:v>2019-07-04</c:v>
                </c:pt>
                <c:pt idx="166">
                  <c:v>2019-07-05</c:v>
                </c:pt>
                <c:pt idx="167">
                  <c:v>2019-07-08</c:v>
                </c:pt>
                <c:pt idx="168">
                  <c:v>2019-07-09</c:v>
                </c:pt>
                <c:pt idx="169">
                  <c:v>2019-07-10</c:v>
                </c:pt>
                <c:pt idx="170">
                  <c:v>2019-07-11</c:v>
                </c:pt>
                <c:pt idx="171">
                  <c:v>2019-07-12</c:v>
                </c:pt>
                <c:pt idx="172">
                  <c:v>2019-07-15</c:v>
                </c:pt>
                <c:pt idx="173">
                  <c:v>2019-07-16</c:v>
                </c:pt>
                <c:pt idx="174">
                  <c:v>2019-07-17</c:v>
                </c:pt>
                <c:pt idx="175">
                  <c:v>2019-07-18</c:v>
                </c:pt>
                <c:pt idx="176">
                  <c:v>2019-07-19</c:v>
                </c:pt>
                <c:pt idx="177">
                  <c:v>2019-07-22</c:v>
                </c:pt>
                <c:pt idx="178">
                  <c:v>2019-07-23</c:v>
                </c:pt>
                <c:pt idx="179">
                  <c:v>2019-07-24</c:v>
                </c:pt>
                <c:pt idx="180">
                  <c:v>2019-07-25</c:v>
                </c:pt>
                <c:pt idx="181">
                  <c:v>2019-07-26</c:v>
                </c:pt>
                <c:pt idx="182">
                  <c:v>2019-07-29</c:v>
                </c:pt>
                <c:pt idx="183">
                  <c:v>2019-07-30</c:v>
                </c:pt>
                <c:pt idx="184">
                  <c:v>2019-07-31</c:v>
                </c:pt>
                <c:pt idx="185">
                  <c:v>2019-08-01</c:v>
                </c:pt>
                <c:pt idx="186">
                  <c:v>2019-08-02</c:v>
                </c:pt>
                <c:pt idx="187">
                  <c:v>2019-08-05</c:v>
                </c:pt>
                <c:pt idx="188">
                  <c:v>2019-08-06</c:v>
                </c:pt>
                <c:pt idx="189">
                  <c:v>2019-08-07</c:v>
                </c:pt>
                <c:pt idx="190">
                  <c:v>2019-08-08</c:v>
                </c:pt>
                <c:pt idx="191">
                  <c:v>2019-08-09</c:v>
                </c:pt>
                <c:pt idx="192">
                  <c:v>2019-08-12</c:v>
                </c:pt>
                <c:pt idx="193">
                  <c:v>2019-08-13</c:v>
                </c:pt>
                <c:pt idx="194">
                  <c:v>2019-08-14</c:v>
                </c:pt>
                <c:pt idx="195">
                  <c:v>2019-08-16</c:v>
                </c:pt>
                <c:pt idx="196">
                  <c:v>2019-08-19</c:v>
                </c:pt>
                <c:pt idx="197">
                  <c:v>2019-08-20</c:v>
                </c:pt>
                <c:pt idx="198">
                  <c:v>2019-08-21</c:v>
                </c:pt>
                <c:pt idx="199">
                  <c:v>2019-08-22</c:v>
                </c:pt>
                <c:pt idx="200">
                  <c:v>2019-08-23</c:v>
                </c:pt>
                <c:pt idx="201">
                  <c:v>2019-08-26</c:v>
                </c:pt>
                <c:pt idx="202">
                  <c:v>2019-08-27</c:v>
                </c:pt>
                <c:pt idx="203">
                  <c:v>2019-08-28</c:v>
                </c:pt>
                <c:pt idx="204">
                  <c:v>2019-08-29</c:v>
                </c:pt>
                <c:pt idx="205">
                  <c:v>2019-08-30</c:v>
                </c:pt>
                <c:pt idx="206">
                  <c:v>2019-09-02</c:v>
                </c:pt>
                <c:pt idx="207">
                  <c:v>2019-09-03</c:v>
                </c:pt>
                <c:pt idx="208">
                  <c:v>2019-09-04</c:v>
                </c:pt>
                <c:pt idx="209">
                  <c:v>2019-09-05</c:v>
                </c:pt>
                <c:pt idx="210">
                  <c:v>2019-09-06</c:v>
                </c:pt>
                <c:pt idx="211">
                  <c:v>2019-09-09</c:v>
                </c:pt>
                <c:pt idx="212">
                  <c:v>2019-09-10</c:v>
                </c:pt>
                <c:pt idx="213">
                  <c:v>2019-09-11</c:v>
                </c:pt>
                <c:pt idx="214">
                  <c:v>2019-09-16</c:v>
                </c:pt>
                <c:pt idx="215">
                  <c:v>2019-09-17</c:v>
                </c:pt>
                <c:pt idx="216">
                  <c:v>2019-09-18</c:v>
                </c:pt>
                <c:pt idx="217">
                  <c:v>2019-09-19</c:v>
                </c:pt>
                <c:pt idx="218">
                  <c:v>2019-09-20</c:v>
                </c:pt>
                <c:pt idx="219">
                  <c:v>2019-09-23</c:v>
                </c:pt>
                <c:pt idx="220">
                  <c:v>2019-09-24</c:v>
                </c:pt>
                <c:pt idx="221">
                  <c:v>2019-09-25</c:v>
                </c:pt>
                <c:pt idx="222">
                  <c:v>2019-09-26</c:v>
                </c:pt>
                <c:pt idx="223">
                  <c:v>2019-09-27</c:v>
                </c:pt>
                <c:pt idx="224">
                  <c:v>2019-09-30</c:v>
                </c:pt>
                <c:pt idx="225">
                  <c:v>2019-10-01</c:v>
                </c:pt>
                <c:pt idx="226">
                  <c:v>2019-10-02</c:v>
                </c:pt>
                <c:pt idx="227">
                  <c:v>2019-10-04</c:v>
                </c:pt>
                <c:pt idx="228">
                  <c:v>2019-10-07</c:v>
                </c:pt>
                <c:pt idx="229">
                  <c:v>2019-10-08</c:v>
                </c:pt>
                <c:pt idx="230">
                  <c:v>2019-10-10</c:v>
                </c:pt>
                <c:pt idx="231">
                  <c:v>2019-10-11</c:v>
                </c:pt>
                <c:pt idx="232">
                  <c:v>2019-10-14</c:v>
                </c:pt>
                <c:pt idx="233">
                  <c:v>2019-10-15</c:v>
                </c:pt>
                <c:pt idx="234">
                  <c:v>2019-10-16</c:v>
                </c:pt>
                <c:pt idx="235">
                  <c:v>2019-10-17</c:v>
                </c:pt>
                <c:pt idx="236">
                  <c:v>2019-10-18</c:v>
                </c:pt>
                <c:pt idx="237">
                  <c:v>2019-10-21</c:v>
                </c:pt>
                <c:pt idx="238">
                  <c:v>2019-10-22</c:v>
                </c:pt>
                <c:pt idx="239">
                  <c:v>2019-10-23</c:v>
                </c:pt>
                <c:pt idx="240">
                  <c:v>2019-10-24</c:v>
                </c:pt>
                <c:pt idx="241">
                  <c:v>2019-10-25</c:v>
                </c:pt>
                <c:pt idx="242">
                  <c:v>2019-10-28</c:v>
                </c:pt>
                <c:pt idx="243">
                  <c:v>2019-10-29</c:v>
                </c:pt>
                <c:pt idx="244">
                  <c:v>2019-10-30</c:v>
                </c:pt>
                <c:pt idx="245">
                  <c:v>2019-10-31</c:v>
                </c:pt>
                <c:pt idx="246">
                  <c:v>2019-11-01</c:v>
                </c:pt>
                <c:pt idx="247">
                  <c:v>2019-11-04</c:v>
                </c:pt>
                <c:pt idx="248">
                  <c:v>2019-11-05</c:v>
                </c:pt>
                <c:pt idx="249">
                  <c:v>2019-11-06</c:v>
                </c:pt>
                <c:pt idx="250">
                  <c:v>2019-11-07</c:v>
                </c:pt>
                <c:pt idx="251">
                  <c:v>2019-11-08</c:v>
                </c:pt>
                <c:pt idx="252">
                  <c:v>2019-11-11</c:v>
                </c:pt>
                <c:pt idx="253">
                  <c:v>2019-11-12</c:v>
                </c:pt>
                <c:pt idx="254">
                  <c:v>2019-11-13</c:v>
                </c:pt>
                <c:pt idx="255">
                  <c:v>2019-11-14</c:v>
                </c:pt>
                <c:pt idx="256">
                  <c:v>2019-11-15</c:v>
                </c:pt>
                <c:pt idx="257">
                  <c:v>2019-11-18</c:v>
                </c:pt>
                <c:pt idx="258">
                  <c:v>2019-11-19</c:v>
                </c:pt>
                <c:pt idx="259">
                  <c:v>2019-11-20</c:v>
                </c:pt>
                <c:pt idx="260">
                  <c:v>2019-11-21</c:v>
                </c:pt>
                <c:pt idx="261">
                  <c:v>2019-11-22</c:v>
                </c:pt>
                <c:pt idx="262">
                  <c:v>2019-11-25</c:v>
                </c:pt>
                <c:pt idx="263">
                  <c:v>2019-11-26</c:v>
                </c:pt>
                <c:pt idx="264">
                  <c:v>2019-11-27</c:v>
                </c:pt>
                <c:pt idx="265">
                  <c:v>2019-11-28</c:v>
                </c:pt>
                <c:pt idx="266">
                  <c:v>2019-11-29</c:v>
                </c:pt>
                <c:pt idx="267">
                  <c:v>2019-12-02</c:v>
                </c:pt>
                <c:pt idx="268">
                  <c:v>2019-12-03</c:v>
                </c:pt>
                <c:pt idx="269">
                  <c:v>2019-12-04</c:v>
                </c:pt>
                <c:pt idx="270">
                  <c:v>2019-12-05</c:v>
                </c:pt>
                <c:pt idx="271">
                  <c:v>2019-12-06</c:v>
                </c:pt>
                <c:pt idx="272">
                  <c:v>2019-12-09</c:v>
                </c:pt>
                <c:pt idx="273">
                  <c:v>2019-12-10</c:v>
                </c:pt>
                <c:pt idx="274">
                  <c:v>2019-12-11</c:v>
                </c:pt>
                <c:pt idx="275">
                  <c:v>2019-12-12</c:v>
                </c:pt>
                <c:pt idx="276">
                  <c:v>2019-12-13</c:v>
                </c:pt>
                <c:pt idx="277">
                  <c:v>2019-12-16</c:v>
                </c:pt>
                <c:pt idx="278">
                  <c:v>2019-12-17</c:v>
                </c:pt>
                <c:pt idx="279">
                  <c:v>2019-12-18</c:v>
                </c:pt>
                <c:pt idx="280">
                  <c:v>2019-12-19</c:v>
                </c:pt>
                <c:pt idx="281">
                  <c:v>2019-12-20</c:v>
                </c:pt>
                <c:pt idx="282">
                  <c:v>2019-12-23</c:v>
                </c:pt>
                <c:pt idx="283">
                  <c:v>2019-12-24</c:v>
                </c:pt>
                <c:pt idx="284">
                  <c:v>2019-12-26</c:v>
                </c:pt>
                <c:pt idx="285">
                  <c:v>2019-12-27</c:v>
                </c:pt>
                <c:pt idx="286">
                  <c:v>2019-12-30</c:v>
                </c:pt>
                <c:pt idx="287">
                  <c:v>2019-12-31</c:v>
                </c:pt>
                <c:pt idx="288">
                  <c:v>2020-01-02</c:v>
                </c:pt>
                <c:pt idx="289">
                  <c:v>2020-01-03</c:v>
                </c:pt>
                <c:pt idx="290">
                  <c:v>2020-01-06</c:v>
                </c:pt>
                <c:pt idx="291">
                  <c:v>2020-01-07</c:v>
                </c:pt>
                <c:pt idx="292">
                  <c:v>2020-01-08</c:v>
                </c:pt>
                <c:pt idx="293">
                  <c:v>2020-01-09</c:v>
                </c:pt>
                <c:pt idx="294">
                  <c:v>2020-01-10</c:v>
                </c:pt>
                <c:pt idx="295">
                  <c:v>2020-01-13</c:v>
                </c:pt>
                <c:pt idx="296">
                  <c:v>2020-01-14</c:v>
                </c:pt>
                <c:pt idx="297">
                  <c:v>2020-01-15</c:v>
                </c:pt>
                <c:pt idx="298">
                  <c:v>2020-01-16</c:v>
                </c:pt>
                <c:pt idx="299">
                  <c:v>2020-01-17</c:v>
                </c:pt>
                <c:pt idx="300">
                  <c:v>2020-01-20</c:v>
                </c:pt>
                <c:pt idx="301">
                  <c:v>2020-01-21</c:v>
                </c:pt>
                <c:pt idx="302">
                  <c:v>2020-01-22</c:v>
                </c:pt>
                <c:pt idx="303">
                  <c:v>2020-01-23</c:v>
                </c:pt>
                <c:pt idx="304">
                  <c:v>2020-01-28</c:v>
                </c:pt>
                <c:pt idx="305">
                  <c:v>2020-01-29</c:v>
                </c:pt>
                <c:pt idx="306">
                  <c:v>2020-01-30</c:v>
                </c:pt>
                <c:pt idx="307">
                  <c:v>2020-01-31</c:v>
                </c:pt>
                <c:pt idx="308">
                  <c:v>2020-02-03</c:v>
                </c:pt>
                <c:pt idx="309">
                  <c:v>2020-02-04</c:v>
                </c:pt>
                <c:pt idx="310">
                  <c:v>2020-02-05</c:v>
                </c:pt>
                <c:pt idx="311">
                  <c:v>2020-02-06</c:v>
                </c:pt>
                <c:pt idx="312">
                  <c:v>2020-02-07</c:v>
                </c:pt>
                <c:pt idx="313">
                  <c:v>2020-02-10</c:v>
                </c:pt>
                <c:pt idx="314">
                  <c:v>2020-02-11</c:v>
                </c:pt>
                <c:pt idx="315">
                  <c:v>2020-02-12</c:v>
                </c:pt>
                <c:pt idx="316">
                  <c:v>2020-02-13</c:v>
                </c:pt>
                <c:pt idx="317">
                  <c:v>2020-02-14</c:v>
                </c:pt>
                <c:pt idx="318">
                  <c:v>2020-02-17</c:v>
                </c:pt>
                <c:pt idx="319">
                  <c:v>2020-02-18</c:v>
                </c:pt>
                <c:pt idx="320">
                  <c:v>2020-02-19</c:v>
                </c:pt>
                <c:pt idx="321">
                  <c:v>2020-02-20</c:v>
                </c:pt>
                <c:pt idx="322">
                  <c:v>2020-02-21</c:v>
                </c:pt>
                <c:pt idx="323">
                  <c:v>2020-02-24</c:v>
                </c:pt>
                <c:pt idx="324">
                  <c:v>2020-02-25</c:v>
                </c:pt>
                <c:pt idx="325">
                  <c:v>2020-02-26</c:v>
                </c:pt>
                <c:pt idx="326">
                  <c:v>2020-02-27</c:v>
                </c:pt>
                <c:pt idx="327">
                  <c:v>2020-02-28</c:v>
                </c:pt>
                <c:pt idx="328">
                  <c:v>2020-03-02</c:v>
                </c:pt>
                <c:pt idx="329">
                  <c:v>2020-03-03</c:v>
                </c:pt>
                <c:pt idx="330">
                  <c:v>2020-03-04</c:v>
                </c:pt>
                <c:pt idx="331">
                  <c:v>2020-03-05</c:v>
                </c:pt>
                <c:pt idx="332">
                  <c:v>2020-03-06</c:v>
                </c:pt>
                <c:pt idx="333">
                  <c:v>2020-03-09</c:v>
                </c:pt>
                <c:pt idx="334">
                  <c:v>2020-03-10</c:v>
                </c:pt>
                <c:pt idx="335">
                  <c:v>2020-03-11</c:v>
                </c:pt>
                <c:pt idx="336">
                  <c:v>2020-03-12</c:v>
                </c:pt>
                <c:pt idx="337">
                  <c:v>2020-03-13</c:v>
                </c:pt>
                <c:pt idx="338">
                  <c:v>2020-03-16</c:v>
                </c:pt>
                <c:pt idx="339">
                  <c:v>2020-03-17</c:v>
                </c:pt>
                <c:pt idx="340">
                  <c:v>2020-03-18</c:v>
                </c:pt>
                <c:pt idx="341">
                  <c:v>2020-03-19</c:v>
                </c:pt>
                <c:pt idx="342">
                  <c:v>2020-03-20</c:v>
                </c:pt>
                <c:pt idx="343">
                  <c:v>2020-03-23</c:v>
                </c:pt>
                <c:pt idx="344">
                  <c:v>2020-03-24</c:v>
                </c:pt>
                <c:pt idx="345">
                  <c:v>2020-03-25</c:v>
                </c:pt>
                <c:pt idx="346">
                  <c:v>2020-03-26</c:v>
                </c:pt>
                <c:pt idx="347">
                  <c:v>2020-03-27</c:v>
                </c:pt>
                <c:pt idx="348">
                  <c:v>2020-03-30</c:v>
                </c:pt>
                <c:pt idx="349">
                  <c:v>2020-03-31</c:v>
                </c:pt>
                <c:pt idx="350">
                  <c:v>2020-04-01</c:v>
                </c:pt>
                <c:pt idx="351">
                  <c:v>2020-04-02</c:v>
                </c:pt>
                <c:pt idx="352">
                  <c:v>2020-04-03</c:v>
                </c:pt>
                <c:pt idx="353">
                  <c:v>2020-04-06</c:v>
                </c:pt>
                <c:pt idx="354">
                  <c:v>2020-04-07</c:v>
                </c:pt>
                <c:pt idx="355">
                  <c:v>2020-04-08</c:v>
                </c:pt>
                <c:pt idx="356">
                  <c:v>2020-04-09</c:v>
                </c:pt>
                <c:pt idx="357">
                  <c:v>2020-04-10</c:v>
                </c:pt>
                <c:pt idx="358">
                  <c:v>2020-04-13</c:v>
                </c:pt>
                <c:pt idx="359">
                  <c:v>2020-04-14</c:v>
                </c:pt>
                <c:pt idx="360">
                  <c:v>2020-04-16</c:v>
                </c:pt>
                <c:pt idx="361">
                  <c:v>2020-04-17</c:v>
                </c:pt>
                <c:pt idx="362">
                  <c:v>2020-04-20</c:v>
                </c:pt>
                <c:pt idx="363">
                  <c:v>2020-04-21</c:v>
                </c:pt>
                <c:pt idx="364">
                  <c:v>2020-04-22</c:v>
                </c:pt>
                <c:pt idx="365">
                  <c:v>2020-04-23</c:v>
                </c:pt>
                <c:pt idx="366">
                  <c:v>2020-04-24</c:v>
                </c:pt>
                <c:pt idx="367">
                  <c:v>2020-04-27</c:v>
                </c:pt>
                <c:pt idx="368">
                  <c:v>2020-04-28</c:v>
                </c:pt>
                <c:pt idx="369">
                  <c:v>2020-04-29</c:v>
                </c:pt>
                <c:pt idx="370">
                  <c:v>2020-05-04</c:v>
                </c:pt>
                <c:pt idx="371">
                  <c:v>2020-05-06</c:v>
                </c:pt>
                <c:pt idx="372">
                  <c:v>2020-05-07</c:v>
                </c:pt>
                <c:pt idx="373">
                  <c:v>2020-05-08</c:v>
                </c:pt>
                <c:pt idx="374">
                  <c:v>2020-05-11</c:v>
                </c:pt>
                <c:pt idx="375">
                  <c:v>2020-05-12</c:v>
                </c:pt>
                <c:pt idx="376">
                  <c:v>2020-05-13</c:v>
                </c:pt>
                <c:pt idx="377">
                  <c:v>2020-05-14</c:v>
                </c:pt>
                <c:pt idx="378">
                  <c:v>2020-05-15</c:v>
                </c:pt>
                <c:pt idx="379">
                  <c:v>2020-05-18</c:v>
                </c:pt>
                <c:pt idx="380">
                  <c:v>2020-05-19</c:v>
                </c:pt>
                <c:pt idx="381">
                  <c:v>2020-05-20</c:v>
                </c:pt>
                <c:pt idx="382">
                  <c:v>2020-05-21</c:v>
                </c:pt>
                <c:pt idx="383">
                  <c:v>2020-05-22</c:v>
                </c:pt>
                <c:pt idx="384">
                  <c:v>2020-05-25</c:v>
                </c:pt>
                <c:pt idx="385">
                  <c:v>2020-05-26</c:v>
                </c:pt>
                <c:pt idx="386">
                  <c:v>2020-05-27</c:v>
                </c:pt>
                <c:pt idx="387">
                  <c:v>2020-05-28</c:v>
                </c:pt>
                <c:pt idx="388">
                  <c:v>2020-05-29</c:v>
                </c:pt>
                <c:pt idx="389">
                  <c:v>2020-06-01</c:v>
                </c:pt>
                <c:pt idx="390">
                  <c:v>2020-06-02</c:v>
                </c:pt>
                <c:pt idx="391">
                  <c:v>2020-06-03</c:v>
                </c:pt>
                <c:pt idx="392">
                  <c:v>2020-06-04</c:v>
                </c:pt>
                <c:pt idx="393">
                  <c:v>2020-06-05</c:v>
                </c:pt>
                <c:pt idx="394">
                  <c:v>2020-06-08</c:v>
                </c:pt>
                <c:pt idx="395">
                  <c:v>2020-06-09</c:v>
                </c:pt>
                <c:pt idx="396">
                  <c:v>2020-06-10</c:v>
                </c:pt>
                <c:pt idx="397">
                  <c:v>2020-06-11</c:v>
                </c:pt>
                <c:pt idx="398">
                  <c:v>2020-06-12</c:v>
                </c:pt>
                <c:pt idx="399">
                  <c:v>2020-06-15</c:v>
                </c:pt>
                <c:pt idx="400">
                  <c:v>2020-06-16</c:v>
                </c:pt>
                <c:pt idx="401">
                  <c:v>2020-06-17</c:v>
                </c:pt>
                <c:pt idx="402">
                  <c:v>2020-06-18</c:v>
                </c:pt>
                <c:pt idx="403">
                  <c:v>2020-06-19</c:v>
                </c:pt>
                <c:pt idx="404">
                  <c:v>2020-06-22</c:v>
                </c:pt>
                <c:pt idx="405">
                  <c:v>2020-06-23</c:v>
                </c:pt>
                <c:pt idx="406">
                  <c:v>2020-06-24</c:v>
                </c:pt>
                <c:pt idx="407">
                  <c:v>2020-06-25</c:v>
                </c:pt>
                <c:pt idx="408">
                  <c:v>2020-06-26</c:v>
                </c:pt>
                <c:pt idx="409">
                  <c:v>2020-06-29</c:v>
                </c:pt>
                <c:pt idx="410">
                  <c:v>2020-06-30</c:v>
                </c:pt>
                <c:pt idx="411">
                  <c:v>2020-07-01</c:v>
                </c:pt>
                <c:pt idx="412">
                  <c:v>2020-07-02</c:v>
                </c:pt>
                <c:pt idx="413">
                  <c:v>2020-07-03</c:v>
                </c:pt>
                <c:pt idx="414">
                  <c:v>2020-07-06</c:v>
                </c:pt>
                <c:pt idx="415">
                  <c:v>2020-07-07</c:v>
                </c:pt>
                <c:pt idx="416">
                  <c:v>2020-07-08</c:v>
                </c:pt>
                <c:pt idx="417">
                  <c:v>2020-07-09</c:v>
                </c:pt>
                <c:pt idx="418">
                  <c:v>2020-07-10</c:v>
                </c:pt>
                <c:pt idx="419">
                  <c:v>2020-07-13</c:v>
                </c:pt>
                <c:pt idx="420">
                  <c:v>2020-07-14</c:v>
                </c:pt>
                <c:pt idx="421">
                  <c:v>2020-07-15</c:v>
                </c:pt>
                <c:pt idx="422">
                  <c:v>2020-07-16</c:v>
                </c:pt>
                <c:pt idx="423">
                  <c:v>2020-07-17</c:v>
                </c:pt>
                <c:pt idx="424">
                  <c:v>2020-07-20</c:v>
                </c:pt>
                <c:pt idx="425">
                  <c:v>2020-07-21</c:v>
                </c:pt>
                <c:pt idx="426">
                  <c:v>2020-07-22</c:v>
                </c:pt>
                <c:pt idx="427">
                  <c:v>2020-07-23</c:v>
                </c:pt>
                <c:pt idx="428">
                  <c:v>2020-07-24</c:v>
                </c:pt>
                <c:pt idx="429">
                  <c:v>2020-07-27</c:v>
                </c:pt>
                <c:pt idx="430">
                  <c:v>2020-07-28</c:v>
                </c:pt>
                <c:pt idx="431">
                  <c:v>2020-07-29</c:v>
                </c:pt>
                <c:pt idx="432">
                  <c:v>2020-07-30</c:v>
                </c:pt>
                <c:pt idx="433">
                  <c:v>2020-07-31</c:v>
                </c:pt>
                <c:pt idx="434">
                  <c:v>2020-08-03</c:v>
                </c:pt>
                <c:pt idx="435">
                  <c:v>2020-08-04</c:v>
                </c:pt>
                <c:pt idx="436">
                  <c:v>2020-08-05</c:v>
                </c:pt>
                <c:pt idx="437">
                  <c:v>2020-08-06</c:v>
                </c:pt>
                <c:pt idx="438">
                  <c:v>2020-08-07</c:v>
                </c:pt>
                <c:pt idx="439">
                  <c:v>2020-08-10</c:v>
                </c:pt>
                <c:pt idx="440">
                  <c:v>2020-08-11</c:v>
                </c:pt>
                <c:pt idx="441">
                  <c:v>2020-08-12</c:v>
                </c:pt>
                <c:pt idx="442">
                  <c:v>2020-08-13</c:v>
                </c:pt>
                <c:pt idx="443">
                  <c:v>2020-08-14</c:v>
                </c:pt>
                <c:pt idx="444">
                  <c:v>2020-08-18</c:v>
                </c:pt>
                <c:pt idx="445">
                  <c:v>2020-08-19</c:v>
                </c:pt>
                <c:pt idx="446">
                  <c:v>2020-08-20</c:v>
                </c:pt>
                <c:pt idx="447">
                  <c:v>2020-08-21</c:v>
                </c:pt>
                <c:pt idx="448">
                  <c:v>2020-08-24</c:v>
                </c:pt>
                <c:pt idx="449">
                  <c:v>2020-08-25</c:v>
                </c:pt>
                <c:pt idx="450">
                  <c:v>2020-08-26</c:v>
                </c:pt>
                <c:pt idx="451">
                  <c:v>2020-08-27</c:v>
                </c:pt>
                <c:pt idx="452">
                  <c:v>2020-08-28</c:v>
                </c:pt>
                <c:pt idx="453">
                  <c:v>2020-08-31</c:v>
                </c:pt>
                <c:pt idx="454">
                  <c:v>2020-09-01</c:v>
                </c:pt>
                <c:pt idx="455">
                  <c:v>2020-09-02</c:v>
                </c:pt>
                <c:pt idx="456">
                  <c:v>2020-09-03</c:v>
                </c:pt>
                <c:pt idx="457">
                  <c:v>2020-09-04</c:v>
                </c:pt>
                <c:pt idx="458">
                  <c:v>2020-09-07</c:v>
                </c:pt>
                <c:pt idx="459">
                  <c:v>2020-09-08</c:v>
                </c:pt>
                <c:pt idx="460">
                  <c:v>2020-09-09</c:v>
                </c:pt>
                <c:pt idx="461">
                  <c:v>2020-09-10</c:v>
                </c:pt>
                <c:pt idx="462">
                  <c:v>2020-09-11</c:v>
                </c:pt>
                <c:pt idx="463">
                  <c:v>2020-09-14</c:v>
                </c:pt>
                <c:pt idx="464">
                  <c:v>2020-09-15</c:v>
                </c:pt>
                <c:pt idx="465">
                  <c:v>2020-09-16</c:v>
                </c:pt>
                <c:pt idx="466">
                  <c:v>2020-09-17</c:v>
                </c:pt>
                <c:pt idx="467">
                  <c:v>2020-09-18</c:v>
                </c:pt>
                <c:pt idx="468">
                  <c:v>2020-09-21</c:v>
                </c:pt>
                <c:pt idx="469">
                  <c:v>2020-09-22</c:v>
                </c:pt>
                <c:pt idx="470">
                  <c:v>2020-09-23</c:v>
                </c:pt>
                <c:pt idx="471">
                  <c:v>2020-09-24</c:v>
                </c:pt>
                <c:pt idx="472">
                  <c:v>2020-09-25</c:v>
                </c:pt>
                <c:pt idx="473">
                  <c:v>2020-09-28</c:v>
                </c:pt>
                <c:pt idx="474">
                  <c:v>2020-09-29</c:v>
                </c:pt>
                <c:pt idx="475">
                  <c:v>2020-10-05</c:v>
                </c:pt>
                <c:pt idx="476">
                  <c:v>2020-10-06</c:v>
                </c:pt>
                <c:pt idx="477">
                  <c:v>2020-10-07</c:v>
                </c:pt>
                <c:pt idx="478">
                  <c:v>2020-10-08</c:v>
                </c:pt>
                <c:pt idx="479">
                  <c:v>2020-10-12</c:v>
                </c:pt>
                <c:pt idx="480">
                  <c:v>2020-10-13</c:v>
                </c:pt>
                <c:pt idx="481">
                  <c:v>2020-10-14</c:v>
                </c:pt>
                <c:pt idx="482">
                  <c:v>2020-10-15</c:v>
                </c:pt>
                <c:pt idx="483">
                  <c:v>2020-10-16</c:v>
                </c:pt>
                <c:pt idx="484">
                  <c:v>2020-10-19</c:v>
                </c:pt>
                <c:pt idx="485">
                  <c:v>2020-10-20</c:v>
                </c:pt>
                <c:pt idx="486">
                  <c:v>2020-10-21</c:v>
                </c:pt>
                <c:pt idx="487">
                  <c:v>2020-10-22</c:v>
                </c:pt>
                <c:pt idx="488">
                  <c:v>2020-10-23</c:v>
                </c:pt>
                <c:pt idx="489">
                  <c:v>2020-10-26</c:v>
                </c:pt>
                <c:pt idx="490">
                  <c:v>2020-10-27</c:v>
                </c:pt>
                <c:pt idx="491">
                  <c:v>2020-10-28</c:v>
                </c:pt>
                <c:pt idx="492">
                  <c:v>2020-10-29</c:v>
                </c:pt>
                <c:pt idx="493">
                  <c:v>2020-10-30</c:v>
                </c:pt>
                <c:pt idx="494">
                  <c:v>2020-11-02</c:v>
                </c:pt>
                <c:pt idx="495">
                  <c:v>2020-11-03</c:v>
                </c:pt>
                <c:pt idx="496">
                  <c:v>2020-11-04</c:v>
                </c:pt>
                <c:pt idx="497">
                  <c:v>2020-11-05</c:v>
                </c:pt>
                <c:pt idx="498">
                  <c:v>2020-11-06</c:v>
                </c:pt>
                <c:pt idx="499">
                  <c:v>2020-11-09</c:v>
                </c:pt>
                <c:pt idx="500">
                  <c:v>2020-11-10</c:v>
                </c:pt>
                <c:pt idx="501">
                  <c:v>2020-11-11</c:v>
                </c:pt>
                <c:pt idx="502">
                  <c:v>2020-11-12</c:v>
                </c:pt>
                <c:pt idx="503">
                  <c:v>2020-11-13</c:v>
                </c:pt>
                <c:pt idx="504">
                  <c:v>2020-11-16</c:v>
                </c:pt>
                <c:pt idx="505">
                  <c:v>2020-11-17</c:v>
                </c:pt>
                <c:pt idx="506">
                  <c:v>2020-11-18</c:v>
                </c:pt>
                <c:pt idx="507">
                  <c:v>2020-11-19</c:v>
                </c:pt>
                <c:pt idx="508">
                  <c:v>2020-11-20</c:v>
                </c:pt>
                <c:pt idx="509">
                  <c:v>2020-11-23</c:v>
                </c:pt>
                <c:pt idx="510">
                  <c:v>2020-11-24</c:v>
                </c:pt>
                <c:pt idx="511">
                  <c:v>2020-11-25</c:v>
                </c:pt>
                <c:pt idx="512">
                  <c:v>2020-11-26</c:v>
                </c:pt>
                <c:pt idx="513">
                  <c:v>2020-11-27</c:v>
                </c:pt>
                <c:pt idx="514">
                  <c:v>2020-11-30</c:v>
                </c:pt>
                <c:pt idx="515">
                  <c:v>2020-12-01</c:v>
                </c:pt>
                <c:pt idx="516">
                  <c:v>2020-12-02</c:v>
                </c:pt>
                <c:pt idx="517">
                  <c:v>2020-12-03</c:v>
                </c:pt>
                <c:pt idx="518">
                  <c:v>2020-12-04</c:v>
                </c:pt>
                <c:pt idx="519">
                  <c:v>2020-12-07</c:v>
                </c:pt>
                <c:pt idx="520">
                  <c:v>2020-12-08</c:v>
                </c:pt>
                <c:pt idx="521">
                  <c:v>2020-12-09</c:v>
                </c:pt>
                <c:pt idx="522">
                  <c:v>2020-12-10</c:v>
                </c:pt>
                <c:pt idx="523">
                  <c:v>2020-12-11</c:v>
                </c:pt>
                <c:pt idx="524">
                  <c:v>2020-12-14</c:v>
                </c:pt>
                <c:pt idx="525">
                  <c:v>2020-12-15</c:v>
                </c:pt>
                <c:pt idx="526">
                  <c:v>2020-12-16</c:v>
                </c:pt>
                <c:pt idx="527">
                  <c:v>2020-12-17</c:v>
                </c:pt>
                <c:pt idx="528">
                  <c:v>2020-12-18</c:v>
                </c:pt>
                <c:pt idx="529">
                  <c:v>2020-12-21</c:v>
                </c:pt>
                <c:pt idx="530">
                  <c:v>2020-12-22</c:v>
                </c:pt>
                <c:pt idx="531">
                  <c:v>2020-12-23</c:v>
                </c:pt>
                <c:pt idx="532">
                  <c:v>2020-12-24</c:v>
                </c:pt>
                <c:pt idx="533">
                  <c:v>2020-12-28</c:v>
                </c:pt>
                <c:pt idx="534">
                  <c:v>2020-12-29</c:v>
                </c:pt>
                <c:pt idx="535">
                  <c:v>2020-12-30</c:v>
                </c:pt>
                <c:pt idx="536">
                  <c:v>2020-12-31</c:v>
                </c:pt>
                <c:pt idx="537">
                  <c:v>2021-01-04</c:v>
                </c:pt>
                <c:pt idx="538">
                  <c:v>2021-01-05</c:v>
                </c:pt>
                <c:pt idx="539">
                  <c:v>2021-01-06</c:v>
                </c:pt>
                <c:pt idx="540">
                  <c:v>2021-01-07</c:v>
                </c:pt>
                <c:pt idx="541">
                  <c:v>2021-01-08</c:v>
                </c:pt>
                <c:pt idx="542">
                  <c:v>2021-01-11</c:v>
                </c:pt>
                <c:pt idx="543">
                  <c:v>2021-01-12</c:v>
                </c:pt>
                <c:pt idx="544">
                  <c:v>2021-01-13</c:v>
                </c:pt>
                <c:pt idx="545">
                  <c:v>2021-01-14</c:v>
                </c:pt>
                <c:pt idx="546">
                  <c:v>2021-01-15</c:v>
                </c:pt>
                <c:pt idx="547">
                  <c:v>2021-01-18</c:v>
                </c:pt>
                <c:pt idx="548">
                  <c:v>2021-01-19</c:v>
                </c:pt>
                <c:pt idx="549">
                  <c:v>2021-01-20</c:v>
                </c:pt>
                <c:pt idx="550">
                  <c:v>2021-01-21</c:v>
                </c:pt>
                <c:pt idx="551">
                  <c:v>2021-01-22</c:v>
                </c:pt>
                <c:pt idx="552">
                  <c:v>2021-01-25</c:v>
                </c:pt>
                <c:pt idx="553">
                  <c:v>2021-01-26</c:v>
                </c:pt>
                <c:pt idx="554">
                  <c:v>2021-01-27</c:v>
                </c:pt>
                <c:pt idx="555">
                  <c:v>2021-01-28</c:v>
                </c:pt>
                <c:pt idx="556">
                  <c:v>2021-01-29</c:v>
                </c:pt>
                <c:pt idx="557">
                  <c:v>2021-02-01</c:v>
                </c:pt>
                <c:pt idx="558">
                  <c:v>2021-02-02</c:v>
                </c:pt>
                <c:pt idx="559">
                  <c:v>2021-02-03</c:v>
                </c:pt>
                <c:pt idx="560">
                  <c:v>2021-02-04</c:v>
                </c:pt>
                <c:pt idx="561">
                  <c:v>2021-02-05</c:v>
                </c:pt>
                <c:pt idx="562">
                  <c:v>2021-02-08</c:v>
                </c:pt>
                <c:pt idx="563">
                  <c:v>2021-02-09</c:v>
                </c:pt>
                <c:pt idx="564">
                  <c:v>2021-02-10</c:v>
                </c:pt>
                <c:pt idx="565">
                  <c:v>2021-02-15</c:v>
                </c:pt>
                <c:pt idx="566">
                  <c:v>2021-02-16</c:v>
                </c:pt>
                <c:pt idx="567">
                  <c:v>2021-02-17</c:v>
                </c:pt>
                <c:pt idx="568">
                  <c:v>2021-02-18</c:v>
                </c:pt>
                <c:pt idx="569">
                  <c:v>2021-02-19</c:v>
                </c:pt>
                <c:pt idx="570">
                  <c:v>2021-02-22</c:v>
                </c:pt>
                <c:pt idx="571">
                  <c:v>2021-02-23</c:v>
                </c:pt>
                <c:pt idx="572">
                  <c:v>2021-02-24</c:v>
                </c:pt>
                <c:pt idx="573">
                  <c:v>2021-02-25</c:v>
                </c:pt>
                <c:pt idx="574">
                  <c:v>2021-02-26</c:v>
                </c:pt>
                <c:pt idx="575">
                  <c:v>2021-03-02</c:v>
                </c:pt>
                <c:pt idx="576">
                  <c:v>2021-03-03</c:v>
                </c:pt>
                <c:pt idx="577">
                  <c:v>2021-03-04</c:v>
                </c:pt>
                <c:pt idx="578">
                  <c:v>2021-03-05</c:v>
                </c:pt>
                <c:pt idx="579">
                  <c:v>2021-03-08</c:v>
                </c:pt>
                <c:pt idx="580">
                  <c:v>2021-03-09</c:v>
                </c:pt>
                <c:pt idx="581">
                  <c:v>2021-03-10</c:v>
                </c:pt>
                <c:pt idx="582">
                  <c:v>2021-03-11</c:v>
                </c:pt>
                <c:pt idx="583">
                  <c:v>2021-03-12</c:v>
                </c:pt>
                <c:pt idx="584">
                  <c:v>2021-03-15</c:v>
                </c:pt>
                <c:pt idx="585">
                  <c:v>2021-03-16</c:v>
                </c:pt>
                <c:pt idx="586">
                  <c:v>2021-03-17</c:v>
                </c:pt>
                <c:pt idx="587">
                  <c:v>2021-03-18</c:v>
                </c:pt>
                <c:pt idx="588">
                  <c:v>2021-03-19</c:v>
                </c:pt>
                <c:pt idx="589">
                  <c:v>2021-03-22</c:v>
                </c:pt>
                <c:pt idx="590">
                  <c:v>2021-03-23</c:v>
                </c:pt>
                <c:pt idx="591">
                  <c:v>2021-03-24</c:v>
                </c:pt>
                <c:pt idx="592">
                  <c:v>2021-03-25</c:v>
                </c:pt>
                <c:pt idx="593">
                  <c:v>2021-03-26</c:v>
                </c:pt>
                <c:pt idx="594">
                  <c:v>2021-03-29</c:v>
                </c:pt>
                <c:pt idx="595">
                  <c:v>2021-03-30</c:v>
                </c:pt>
                <c:pt idx="596">
                  <c:v>2021-03-31</c:v>
                </c:pt>
                <c:pt idx="597">
                  <c:v>2021-04-01</c:v>
                </c:pt>
                <c:pt idx="598">
                  <c:v>2021-04-02</c:v>
                </c:pt>
                <c:pt idx="599">
                  <c:v>2021-04-05</c:v>
                </c:pt>
                <c:pt idx="600">
                  <c:v>2021-04-06</c:v>
                </c:pt>
                <c:pt idx="601">
                  <c:v>2021-04-07</c:v>
                </c:pt>
                <c:pt idx="602">
                  <c:v>2021-04-08</c:v>
                </c:pt>
                <c:pt idx="603">
                  <c:v>2021-04-09</c:v>
                </c:pt>
                <c:pt idx="604">
                  <c:v>2021-04-12</c:v>
                </c:pt>
                <c:pt idx="605">
                  <c:v>2021-04-13</c:v>
                </c:pt>
                <c:pt idx="606">
                  <c:v>2021-04-14</c:v>
                </c:pt>
                <c:pt idx="607">
                  <c:v>2021-04-15</c:v>
                </c:pt>
                <c:pt idx="608">
                  <c:v>2021-04-16</c:v>
                </c:pt>
                <c:pt idx="609">
                  <c:v>2021-04-19</c:v>
                </c:pt>
                <c:pt idx="610">
                  <c:v>2021-04-20</c:v>
                </c:pt>
                <c:pt idx="611">
                  <c:v>2021-04-21</c:v>
                </c:pt>
                <c:pt idx="612">
                  <c:v>2021-04-22</c:v>
                </c:pt>
                <c:pt idx="613">
                  <c:v>2021-04-23</c:v>
                </c:pt>
                <c:pt idx="614">
                  <c:v>2021-04-26</c:v>
                </c:pt>
                <c:pt idx="615">
                  <c:v>2021-04-27</c:v>
                </c:pt>
                <c:pt idx="616">
                  <c:v>2021-04-28</c:v>
                </c:pt>
                <c:pt idx="617">
                  <c:v>2021-04-29</c:v>
                </c:pt>
                <c:pt idx="618">
                  <c:v>2021-04-30</c:v>
                </c:pt>
                <c:pt idx="619">
                  <c:v>2021-05-03</c:v>
                </c:pt>
                <c:pt idx="620">
                  <c:v>2021-05-04</c:v>
                </c:pt>
                <c:pt idx="621">
                  <c:v>2021-05-06</c:v>
                </c:pt>
                <c:pt idx="622">
                  <c:v>2021-05-07</c:v>
                </c:pt>
                <c:pt idx="623">
                  <c:v>2021-05-10</c:v>
                </c:pt>
                <c:pt idx="624">
                  <c:v>2021-05-11</c:v>
                </c:pt>
                <c:pt idx="625">
                  <c:v>2021-05-12</c:v>
                </c:pt>
                <c:pt idx="626">
                  <c:v>2021-05-13</c:v>
                </c:pt>
                <c:pt idx="627">
                  <c:v>2021-05-14</c:v>
                </c:pt>
                <c:pt idx="628">
                  <c:v>2021-05-17</c:v>
                </c:pt>
                <c:pt idx="629">
                  <c:v>2021-05-18</c:v>
                </c:pt>
                <c:pt idx="630">
                  <c:v>2021-05-20</c:v>
                </c:pt>
                <c:pt idx="631">
                  <c:v>2021-05-21</c:v>
                </c:pt>
                <c:pt idx="632">
                  <c:v>2021-05-24</c:v>
                </c:pt>
                <c:pt idx="633">
                  <c:v>2021-05-25</c:v>
                </c:pt>
                <c:pt idx="634">
                  <c:v>2021-05-26</c:v>
                </c:pt>
                <c:pt idx="635">
                  <c:v>2021-05-27</c:v>
                </c:pt>
                <c:pt idx="636">
                  <c:v>2021-05-28</c:v>
                </c:pt>
                <c:pt idx="637">
                  <c:v>2021-05-31</c:v>
                </c:pt>
                <c:pt idx="638">
                  <c:v>2021-06-01</c:v>
                </c:pt>
                <c:pt idx="639">
                  <c:v>2021-06-02</c:v>
                </c:pt>
                <c:pt idx="640">
                  <c:v>2021-06-03</c:v>
                </c:pt>
                <c:pt idx="641">
                  <c:v>2021-06-04</c:v>
                </c:pt>
                <c:pt idx="642">
                  <c:v>2021-06-07</c:v>
                </c:pt>
                <c:pt idx="643">
                  <c:v>2021-06-08</c:v>
                </c:pt>
                <c:pt idx="644">
                  <c:v>2021-06-09</c:v>
                </c:pt>
                <c:pt idx="645">
                  <c:v>2021-06-10</c:v>
                </c:pt>
                <c:pt idx="646">
                  <c:v>2021-06-11</c:v>
                </c:pt>
                <c:pt idx="647">
                  <c:v>2021-06-14</c:v>
                </c:pt>
                <c:pt idx="648">
                  <c:v>2021-06-15</c:v>
                </c:pt>
                <c:pt idx="649">
                  <c:v>2021-06-16</c:v>
                </c:pt>
                <c:pt idx="650">
                  <c:v>2021-06-17</c:v>
                </c:pt>
                <c:pt idx="651">
                  <c:v>2021-06-18</c:v>
                </c:pt>
                <c:pt idx="652">
                  <c:v>2021-06-21</c:v>
                </c:pt>
                <c:pt idx="653">
                  <c:v>2021-06-22</c:v>
                </c:pt>
                <c:pt idx="654">
                  <c:v>2021-06-23</c:v>
                </c:pt>
                <c:pt idx="655">
                  <c:v>2021-06-24</c:v>
                </c:pt>
                <c:pt idx="656">
                  <c:v>2021-06-25</c:v>
                </c:pt>
                <c:pt idx="657">
                  <c:v>2021-06-28</c:v>
                </c:pt>
                <c:pt idx="658">
                  <c:v>2021-06-29</c:v>
                </c:pt>
                <c:pt idx="659">
                  <c:v>2021-06-30</c:v>
                </c:pt>
                <c:pt idx="660">
                  <c:v>2021-07-01</c:v>
                </c:pt>
                <c:pt idx="661">
                  <c:v>2021-07-02</c:v>
                </c:pt>
                <c:pt idx="662">
                  <c:v>2021-07-05</c:v>
                </c:pt>
                <c:pt idx="663">
                  <c:v>2021-07-06</c:v>
                </c:pt>
                <c:pt idx="664">
                  <c:v>2021-07-07</c:v>
                </c:pt>
                <c:pt idx="665">
                  <c:v>2021-07-08</c:v>
                </c:pt>
                <c:pt idx="666">
                  <c:v>2021-07-09</c:v>
                </c:pt>
                <c:pt idx="667">
                  <c:v>2021-07-12</c:v>
                </c:pt>
                <c:pt idx="668">
                  <c:v>2021-07-13</c:v>
                </c:pt>
                <c:pt idx="669">
                  <c:v>2021-07-14</c:v>
                </c:pt>
                <c:pt idx="670">
                  <c:v>2021-07-15</c:v>
                </c:pt>
                <c:pt idx="671">
                  <c:v>2021-07-16</c:v>
                </c:pt>
                <c:pt idx="672">
                  <c:v>2021-07-19</c:v>
                </c:pt>
                <c:pt idx="673">
                  <c:v>2021-07-20</c:v>
                </c:pt>
                <c:pt idx="674">
                  <c:v>2021-07-21</c:v>
                </c:pt>
                <c:pt idx="675">
                  <c:v>2021-07-22</c:v>
                </c:pt>
                <c:pt idx="676">
                  <c:v>2021-07-23</c:v>
                </c:pt>
                <c:pt idx="677">
                  <c:v>2021-07-26</c:v>
                </c:pt>
                <c:pt idx="678">
                  <c:v>2021-07-27</c:v>
                </c:pt>
                <c:pt idx="679">
                  <c:v>2021-07-28</c:v>
                </c:pt>
                <c:pt idx="680">
                  <c:v>2021-07-29</c:v>
                </c:pt>
                <c:pt idx="681">
                  <c:v>2021-07-30</c:v>
                </c:pt>
                <c:pt idx="682">
                  <c:v>2021-08-02</c:v>
                </c:pt>
                <c:pt idx="683">
                  <c:v>2021-08-03</c:v>
                </c:pt>
                <c:pt idx="684">
                  <c:v>2021-08-04</c:v>
                </c:pt>
                <c:pt idx="685">
                  <c:v>2021-08-05</c:v>
                </c:pt>
                <c:pt idx="686">
                  <c:v>2021-08-06</c:v>
                </c:pt>
                <c:pt idx="687">
                  <c:v>2021-08-09</c:v>
                </c:pt>
                <c:pt idx="688">
                  <c:v>2021-08-10</c:v>
                </c:pt>
                <c:pt idx="689">
                  <c:v>2021-08-11</c:v>
                </c:pt>
                <c:pt idx="690">
                  <c:v>2021-08-12</c:v>
                </c:pt>
                <c:pt idx="691">
                  <c:v>2021-08-13</c:v>
                </c:pt>
                <c:pt idx="692">
                  <c:v>2021-08-17</c:v>
                </c:pt>
                <c:pt idx="693">
                  <c:v>2021-08-18</c:v>
                </c:pt>
                <c:pt idx="694">
                  <c:v>2021-08-19</c:v>
                </c:pt>
                <c:pt idx="695">
                  <c:v>2021-08-20</c:v>
                </c:pt>
                <c:pt idx="696">
                  <c:v>2021-08-23</c:v>
                </c:pt>
                <c:pt idx="697">
                  <c:v>2021-08-24</c:v>
                </c:pt>
                <c:pt idx="698">
                  <c:v>2021-08-25</c:v>
                </c:pt>
                <c:pt idx="699">
                  <c:v>2021-08-26</c:v>
                </c:pt>
                <c:pt idx="700">
                  <c:v>2021-08-27</c:v>
                </c:pt>
                <c:pt idx="701">
                  <c:v>2021-08-30</c:v>
                </c:pt>
                <c:pt idx="702">
                  <c:v>2021-08-31</c:v>
                </c:pt>
                <c:pt idx="703">
                  <c:v>2021-09-01</c:v>
                </c:pt>
                <c:pt idx="704">
                  <c:v>2021-09-02</c:v>
                </c:pt>
                <c:pt idx="705">
                  <c:v>2021-09-03</c:v>
                </c:pt>
                <c:pt idx="706">
                  <c:v>2021-09-06</c:v>
                </c:pt>
                <c:pt idx="707">
                  <c:v>2021-09-07</c:v>
                </c:pt>
                <c:pt idx="708">
                  <c:v>2021-09-08</c:v>
                </c:pt>
                <c:pt idx="709">
                  <c:v>2021-09-09</c:v>
                </c:pt>
                <c:pt idx="710">
                  <c:v>2021-09-10</c:v>
                </c:pt>
                <c:pt idx="711">
                  <c:v>2021-09-13</c:v>
                </c:pt>
                <c:pt idx="712">
                  <c:v>2021-09-14</c:v>
                </c:pt>
                <c:pt idx="713">
                  <c:v>2021-09-15</c:v>
                </c:pt>
                <c:pt idx="714">
                  <c:v>2021-09-16</c:v>
                </c:pt>
                <c:pt idx="715">
                  <c:v>2021-09-17</c:v>
                </c:pt>
                <c:pt idx="716">
                  <c:v>2021-09-23</c:v>
                </c:pt>
                <c:pt idx="717">
                  <c:v>2021-09-24</c:v>
                </c:pt>
                <c:pt idx="718">
                  <c:v>2021-09-27</c:v>
                </c:pt>
                <c:pt idx="719">
                  <c:v>2021-09-28</c:v>
                </c:pt>
                <c:pt idx="720">
                  <c:v>2021-09-29</c:v>
                </c:pt>
                <c:pt idx="721">
                  <c:v>2021-09-30</c:v>
                </c:pt>
                <c:pt idx="722">
                  <c:v>2021-10-01</c:v>
                </c:pt>
                <c:pt idx="723">
                  <c:v>2021-10-05</c:v>
                </c:pt>
                <c:pt idx="724">
                  <c:v>2021-10-06</c:v>
                </c:pt>
                <c:pt idx="725">
                  <c:v>2021-10-07</c:v>
                </c:pt>
                <c:pt idx="726">
                  <c:v>2021-10-08</c:v>
                </c:pt>
                <c:pt idx="727">
                  <c:v>2021-10-12</c:v>
                </c:pt>
                <c:pt idx="728">
                  <c:v>2021-10-13</c:v>
                </c:pt>
                <c:pt idx="729">
                  <c:v>2021-10-14</c:v>
                </c:pt>
              </c:strCache>
            </c:strRef>
          </c:cat>
          <c:val>
            <c:numRef>
              <c:f>한국금리!$B$2:$B$731</c:f>
              <c:numCache>
                <c:formatCode>General</c:formatCode>
                <c:ptCount val="730"/>
                <c:pt idx="0">
                  <c:v>1.7000000000000001E-2</c:v>
                </c:pt>
                <c:pt idx="1">
                  <c:v>1.7000000000000001E-2</c:v>
                </c:pt>
                <c:pt idx="2">
                  <c:v>1.7000000000000001E-2</c:v>
                </c:pt>
                <c:pt idx="3">
                  <c:v>1.7000000000000001E-2</c:v>
                </c:pt>
                <c:pt idx="4">
                  <c:v>1.7000000000000001E-2</c:v>
                </c:pt>
                <c:pt idx="5">
                  <c:v>1.7000000000000001E-2</c:v>
                </c:pt>
                <c:pt idx="6">
                  <c:v>1.7000000000000001E-2</c:v>
                </c:pt>
                <c:pt idx="7">
                  <c:v>1.7000000000000001E-2</c:v>
                </c:pt>
                <c:pt idx="8">
                  <c:v>1.7000000000000001E-2</c:v>
                </c:pt>
                <c:pt idx="9">
                  <c:v>1.7000000000000001E-2</c:v>
                </c:pt>
                <c:pt idx="10">
                  <c:v>1.7000000000000001E-2</c:v>
                </c:pt>
                <c:pt idx="11">
                  <c:v>1.7000000000000001E-2</c:v>
                </c:pt>
                <c:pt idx="12">
                  <c:v>1.7000000000000001E-2</c:v>
                </c:pt>
                <c:pt idx="13">
                  <c:v>1.7000000000000001E-2</c:v>
                </c:pt>
                <c:pt idx="14">
                  <c:v>1.7000000000000001E-2</c:v>
                </c:pt>
                <c:pt idx="15">
                  <c:v>1.7000000000000001E-2</c:v>
                </c:pt>
                <c:pt idx="16">
                  <c:v>1.7000000000000001E-2</c:v>
                </c:pt>
                <c:pt idx="17">
                  <c:v>1.7000000000000001E-2</c:v>
                </c:pt>
                <c:pt idx="18">
                  <c:v>1.7000000000000001E-2</c:v>
                </c:pt>
                <c:pt idx="19">
                  <c:v>1.7000000000000001E-2</c:v>
                </c:pt>
                <c:pt idx="20">
                  <c:v>1.8800000000000001E-2</c:v>
                </c:pt>
                <c:pt idx="21">
                  <c:v>1.9E-2</c:v>
                </c:pt>
                <c:pt idx="22">
                  <c:v>1.9E-2</c:v>
                </c:pt>
                <c:pt idx="23">
                  <c:v>1.9E-2</c:v>
                </c:pt>
                <c:pt idx="24">
                  <c:v>1.9E-2</c:v>
                </c:pt>
                <c:pt idx="25">
                  <c:v>1.9E-2</c:v>
                </c:pt>
                <c:pt idx="26">
                  <c:v>1.9E-2</c:v>
                </c:pt>
                <c:pt idx="27">
                  <c:v>1.9E-2</c:v>
                </c:pt>
                <c:pt idx="28">
                  <c:v>1.9E-2</c:v>
                </c:pt>
                <c:pt idx="29">
                  <c:v>1.9E-2</c:v>
                </c:pt>
                <c:pt idx="30">
                  <c:v>1.9E-2</c:v>
                </c:pt>
                <c:pt idx="31">
                  <c:v>1.9E-2</c:v>
                </c:pt>
                <c:pt idx="32">
                  <c:v>1.9E-2</c:v>
                </c:pt>
                <c:pt idx="33">
                  <c:v>1.9E-2</c:v>
                </c:pt>
                <c:pt idx="34">
                  <c:v>1.9E-2</c:v>
                </c:pt>
                <c:pt idx="35">
                  <c:v>1.9E-2</c:v>
                </c:pt>
                <c:pt idx="36">
                  <c:v>1.9E-2</c:v>
                </c:pt>
                <c:pt idx="37">
                  <c:v>1.9E-2</c:v>
                </c:pt>
                <c:pt idx="38">
                  <c:v>1.9199999999999998E-2</c:v>
                </c:pt>
                <c:pt idx="39">
                  <c:v>1.9300000000000001E-2</c:v>
                </c:pt>
                <c:pt idx="40">
                  <c:v>1.9300000000000001E-2</c:v>
                </c:pt>
                <c:pt idx="41">
                  <c:v>1.9300000000000001E-2</c:v>
                </c:pt>
                <c:pt idx="42">
                  <c:v>1.9199999999999998E-2</c:v>
                </c:pt>
                <c:pt idx="43">
                  <c:v>1.8599999999999998E-2</c:v>
                </c:pt>
                <c:pt idx="44">
                  <c:v>1.8599999999999998E-2</c:v>
                </c:pt>
                <c:pt idx="45">
                  <c:v>1.8599999999999998E-2</c:v>
                </c:pt>
                <c:pt idx="46">
                  <c:v>1.8599999999999998E-2</c:v>
                </c:pt>
                <c:pt idx="47">
                  <c:v>1.8599999999999998E-2</c:v>
                </c:pt>
                <c:pt idx="48">
                  <c:v>1.8599999999999998E-2</c:v>
                </c:pt>
                <c:pt idx="49">
                  <c:v>1.8599999999999998E-2</c:v>
                </c:pt>
                <c:pt idx="50">
                  <c:v>1.8599999999999998E-2</c:v>
                </c:pt>
                <c:pt idx="51">
                  <c:v>1.8599999999999998E-2</c:v>
                </c:pt>
                <c:pt idx="52">
                  <c:v>1.8599999999999998E-2</c:v>
                </c:pt>
                <c:pt idx="53">
                  <c:v>1.8599999999999998E-2</c:v>
                </c:pt>
                <c:pt idx="54">
                  <c:v>1.8599999999999998E-2</c:v>
                </c:pt>
                <c:pt idx="55">
                  <c:v>1.8599999999999998E-2</c:v>
                </c:pt>
                <c:pt idx="56">
                  <c:v>1.8599999999999998E-2</c:v>
                </c:pt>
                <c:pt idx="57">
                  <c:v>1.8599999999999998E-2</c:v>
                </c:pt>
                <c:pt idx="58">
                  <c:v>1.8599999999999998E-2</c:v>
                </c:pt>
                <c:pt idx="59">
                  <c:v>1.8599999999999998E-2</c:v>
                </c:pt>
                <c:pt idx="60">
                  <c:v>1.8599999999999998E-2</c:v>
                </c:pt>
                <c:pt idx="61">
                  <c:v>1.8599999999999998E-2</c:v>
                </c:pt>
                <c:pt idx="62">
                  <c:v>1.8599999999999998E-2</c:v>
                </c:pt>
                <c:pt idx="63">
                  <c:v>1.8599999999999998E-2</c:v>
                </c:pt>
                <c:pt idx="64">
                  <c:v>1.8599999999999998E-2</c:v>
                </c:pt>
                <c:pt idx="65">
                  <c:v>1.8599999999999998E-2</c:v>
                </c:pt>
                <c:pt idx="66">
                  <c:v>1.8599999999999998E-2</c:v>
                </c:pt>
                <c:pt idx="67">
                  <c:v>1.8599999999999998E-2</c:v>
                </c:pt>
                <c:pt idx="68">
                  <c:v>1.8599999999999998E-2</c:v>
                </c:pt>
                <c:pt idx="69">
                  <c:v>1.8599999999999998E-2</c:v>
                </c:pt>
                <c:pt idx="70">
                  <c:v>1.8599999999999998E-2</c:v>
                </c:pt>
                <c:pt idx="71">
                  <c:v>1.8700000000000001E-2</c:v>
                </c:pt>
                <c:pt idx="72">
                  <c:v>1.8800000000000001E-2</c:v>
                </c:pt>
                <c:pt idx="73">
                  <c:v>1.89E-2</c:v>
                </c:pt>
                <c:pt idx="74">
                  <c:v>1.89E-2</c:v>
                </c:pt>
                <c:pt idx="75">
                  <c:v>1.89E-2</c:v>
                </c:pt>
                <c:pt idx="76">
                  <c:v>1.89E-2</c:v>
                </c:pt>
                <c:pt idx="77">
                  <c:v>1.89E-2</c:v>
                </c:pt>
                <c:pt idx="78">
                  <c:v>1.89E-2</c:v>
                </c:pt>
                <c:pt idx="79">
                  <c:v>1.89E-2</c:v>
                </c:pt>
                <c:pt idx="80">
                  <c:v>1.89E-2</c:v>
                </c:pt>
                <c:pt idx="81">
                  <c:v>1.89E-2</c:v>
                </c:pt>
                <c:pt idx="82">
                  <c:v>1.89E-2</c:v>
                </c:pt>
                <c:pt idx="83">
                  <c:v>1.89E-2</c:v>
                </c:pt>
                <c:pt idx="84">
                  <c:v>1.89E-2</c:v>
                </c:pt>
                <c:pt idx="85">
                  <c:v>1.89E-2</c:v>
                </c:pt>
                <c:pt idx="86">
                  <c:v>1.89E-2</c:v>
                </c:pt>
                <c:pt idx="87">
                  <c:v>1.89E-2</c:v>
                </c:pt>
                <c:pt idx="88">
                  <c:v>1.89E-2</c:v>
                </c:pt>
                <c:pt idx="89">
                  <c:v>1.9E-2</c:v>
                </c:pt>
                <c:pt idx="90">
                  <c:v>1.9E-2</c:v>
                </c:pt>
                <c:pt idx="91">
                  <c:v>1.9E-2</c:v>
                </c:pt>
                <c:pt idx="92">
                  <c:v>1.9E-2</c:v>
                </c:pt>
                <c:pt idx="93">
                  <c:v>1.9E-2</c:v>
                </c:pt>
                <c:pt idx="94">
                  <c:v>1.9E-2</c:v>
                </c:pt>
                <c:pt idx="95">
                  <c:v>1.9E-2</c:v>
                </c:pt>
                <c:pt idx="96">
                  <c:v>1.9E-2</c:v>
                </c:pt>
                <c:pt idx="97">
                  <c:v>1.9E-2</c:v>
                </c:pt>
                <c:pt idx="98">
                  <c:v>1.9E-2</c:v>
                </c:pt>
                <c:pt idx="99">
                  <c:v>1.9E-2</c:v>
                </c:pt>
                <c:pt idx="100">
                  <c:v>1.9E-2</c:v>
                </c:pt>
                <c:pt idx="101">
                  <c:v>1.89E-2</c:v>
                </c:pt>
                <c:pt idx="102">
                  <c:v>1.8700000000000001E-2</c:v>
                </c:pt>
                <c:pt idx="103">
                  <c:v>1.8700000000000001E-2</c:v>
                </c:pt>
                <c:pt idx="104">
                  <c:v>1.8599999999999998E-2</c:v>
                </c:pt>
                <c:pt idx="105">
                  <c:v>1.8599999999999998E-2</c:v>
                </c:pt>
                <c:pt idx="106">
                  <c:v>1.8599999999999998E-2</c:v>
                </c:pt>
                <c:pt idx="107">
                  <c:v>1.8599999999999998E-2</c:v>
                </c:pt>
                <c:pt idx="108">
                  <c:v>1.8599999999999998E-2</c:v>
                </c:pt>
                <c:pt idx="109">
                  <c:v>1.8599999999999998E-2</c:v>
                </c:pt>
                <c:pt idx="110">
                  <c:v>1.8599999999999998E-2</c:v>
                </c:pt>
                <c:pt idx="111">
                  <c:v>1.8599999999999998E-2</c:v>
                </c:pt>
                <c:pt idx="112">
                  <c:v>1.8599999999999998E-2</c:v>
                </c:pt>
                <c:pt idx="113">
                  <c:v>1.8599999999999998E-2</c:v>
                </c:pt>
                <c:pt idx="114">
                  <c:v>1.8599999999999998E-2</c:v>
                </c:pt>
                <c:pt idx="115">
                  <c:v>1.8499999999999999E-2</c:v>
                </c:pt>
                <c:pt idx="116">
                  <c:v>1.8499999999999999E-2</c:v>
                </c:pt>
                <c:pt idx="117">
                  <c:v>1.8499999999999999E-2</c:v>
                </c:pt>
                <c:pt idx="118">
                  <c:v>1.8499999999999999E-2</c:v>
                </c:pt>
                <c:pt idx="119">
                  <c:v>1.84E-2</c:v>
                </c:pt>
                <c:pt idx="120">
                  <c:v>1.84E-2</c:v>
                </c:pt>
                <c:pt idx="121">
                  <c:v>1.84E-2</c:v>
                </c:pt>
                <c:pt idx="122">
                  <c:v>1.84E-2</c:v>
                </c:pt>
                <c:pt idx="123">
                  <c:v>1.84E-2</c:v>
                </c:pt>
                <c:pt idx="124">
                  <c:v>1.84E-2</c:v>
                </c:pt>
                <c:pt idx="125">
                  <c:v>1.84E-2</c:v>
                </c:pt>
                <c:pt idx="126">
                  <c:v>1.84E-2</c:v>
                </c:pt>
                <c:pt idx="127">
                  <c:v>1.84E-2</c:v>
                </c:pt>
                <c:pt idx="128">
                  <c:v>1.84E-2</c:v>
                </c:pt>
                <c:pt idx="129">
                  <c:v>1.84E-2</c:v>
                </c:pt>
                <c:pt idx="130">
                  <c:v>1.84E-2</c:v>
                </c:pt>
                <c:pt idx="131">
                  <c:v>1.84E-2</c:v>
                </c:pt>
                <c:pt idx="132">
                  <c:v>1.84E-2</c:v>
                </c:pt>
                <c:pt idx="133">
                  <c:v>1.84E-2</c:v>
                </c:pt>
                <c:pt idx="134">
                  <c:v>1.84E-2</c:v>
                </c:pt>
                <c:pt idx="135">
                  <c:v>1.84E-2</c:v>
                </c:pt>
                <c:pt idx="136">
                  <c:v>1.84E-2</c:v>
                </c:pt>
                <c:pt idx="137">
                  <c:v>1.84E-2</c:v>
                </c:pt>
                <c:pt idx="138">
                  <c:v>1.84E-2</c:v>
                </c:pt>
                <c:pt idx="139">
                  <c:v>1.84E-2</c:v>
                </c:pt>
                <c:pt idx="140">
                  <c:v>1.84E-2</c:v>
                </c:pt>
                <c:pt idx="141">
                  <c:v>1.84E-2</c:v>
                </c:pt>
                <c:pt idx="142">
                  <c:v>1.84E-2</c:v>
                </c:pt>
                <c:pt idx="143">
                  <c:v>1.8200000000000001E-2</c:v>
                </c:pt>
                <c:pt idx="144">
                  <c:v>1.8200000000000001E-2</c:v>
                </c:pt>
                <c:pt idx="145">
                  <c:v>1.8200000000000001E-2</c:v>
                </c:pt>
                <c:pt idx="146">
                  <c:v>1.8200000000000001E-2</c:v>
                </c:pt>
                <c:pt idx="147">
                  <c:v>1.8200000000000001E-2</c:v>
                </c:pt>
                <c:pt idx="148">
                  <c:v>1.8200000000000001E-2</c:v>
                </c:pt>
                <c:pt idx="149">
                  <c:v>1.8100000000000002E-2</c:v>
                </c:pt>
                <c:pt idx="150">
                  <c:v>1.8100000000000002E-2</c:v>
                </c:pt>
                <c:pt idx="151">
                  <c:v>1.8100000000000002E-2</c:v>
                </c:pt>
                <c:pt idx="152">
                  <c:v>1.7999999999999999E-2</c:v>
                </c:pt>
                <c:pt idx="153">
                  <c:v>1.7999999999999999E-2</c:v>
                </c:pt>
                <c:pt idx="154">
                  <c:v>1.7999999999999999E-2</c:v>
                </c:pt>
                <c:pt idx="155">
                  <c:v>1.7999999999999999E-2</c:v>
                </c:pt>
                <c:pt idx="156">
                  <c:v>1.7999999999999999E-2</c:v>
                </c:pt>
                <c:pt idx="157">
                  <c:v>1.7899999999999999E-2</c:v>
                </c:pt>
                <c:pt idx="158">
                  <c:v>1.7899999999999999E-2</c:v>
                </c:pt>
                <c:pt idx="159">
                  <c:v>1.78E-2</c:v>
                </c:pt>
                <c:pt idx="160">
                  <c:v>1.78E-2</c:v>
                </c:pt>
                <c:pt idx="161">
                  <c:v>1.78E-2</c:v>
                </c:pt>
                <c:pt idx="162">
                  <c:v>1.78E-2</c:v>
                </c:pt>
                <c:pt idx="163">
                  <c:v>1.78E-2</c:v>
                </c:pt>
                <c:pt idx="164">
                  <c:v>1.78E-2</c:v>
                </c:pt>
                <c:pt idx="165">
                  <c:v>1.78E-2</c:v>
                </c:pt>
                <c:pt idx="166">
                  <c:v>1.78E-2</c:v>
                </c:pt>
                <c:pt idx="167">
                  <c:v>1.78E-2</c:v>
                </c:pt>
                <c:pt idx="168">
                  <c:v>1.78E-2</c:v>
                </c:pt>
                <c:pt idx="169">
                  <c:v>1.78E-2</c:v>
                </c:pt>
                <c:pt idx="170">
                  <c:v>1.78E-2</c:v>
                </c:pt>
                <c:pt idx="171">
                  <c:v>1.78E-2</c:v>
                </c:pt>
                <c:pt idx="172">
                  <c:v>1.78E-2</c:v>
                </c:pt>
                <c:pt idx="173">
                  <c:v>1.78E-2</c:v>
                </c:pt>
                <c:pt idx="174">
                  <c:v>1.7299999999999999E-2</c:v>
                </c:pt>
                <c:pt idx="175">
                  <c:v>1.61E-2</c:v>
                </c:pt>
                <c:pt idx="176">
                  <c:v>1.5900000000000001E-2</c:v>
                </c:pt>
                <c:pt idx="177">
                  <c:v>1.5900000000000001E-2</c:v>
                </c:pt>
                <c:pt idx="178">
                  <c:v>1.5900000000000001E-2</c:v>
                </c:pt>
                <c:pt idx="179">
                  <c:v>1.5599999999999999E-2</c:v>
                </c:pt>
                <c:pt idx="180">
                  <c:v>1.54E-2</c:v>
                </c:pt>
                <c:pt idx="181">
                  <c:v>1.5299999999999999E-2</c:v>
                </c:pt>
                <c:pt idx="182">
                  <c:v>1.5299999999999999E-2</c:v>
                </c:pt>
                <c:pt idx="183">
                  <c:v>1.52E-2</c:v>
                </c:pt>
                <c:pt idx="184">
                  <c:v>1.4999999999999999E-2</c:v>
                </c:pt>
                <c:pt idx="185">
                  <c:v>1.4999999999999999E-2</c:v>
                </c:pt>
                <c:pt idx="186">
                  <c:v>1.4999999999999999E-2</c:v>
                </c:pt>
                <c:pt idx="187">
                  <c:v>1.4999999999999999E-2</c:v>
                </c:pt>
                <c:pt idx="188">
                  <c:v>1.49E-2</c:v>
                </c:pt>
                <c:pt idx="189">
                  <c:v>1.49E-2</c:v>
                </c:pt>
                <c:pt idx="190">
                  <c:v>1.49E-2</c:v>
                </c:pt>
                <c:pt idx="191">
                  <c:v>1.49E-2</c:v>
                </c:pt>
                <c:pt idx="192">
                  <c:v>1.49E-2</c:v>
                </c:pt>
                <c:pt idx="193">
                  <c:v>1.49E-2</c:v>
                </c:pt>
                <c:pt idx="194">
                  <c:v>1.49E-2</c:v>
                </c:pt>
                <c:pt idx="195">
                  <c:v>1.49E-2</c:v>
                </c:pt>
                <c:pt idx="196">
                  <c:v>1.49E-2</c:v>
                </c:pt>
                <c:pt idx="197">
                  <c:v>1.49E-2</c:v>
                </c:pt>
                <c:pt idx="198">
                  <c:v>1.49E-2</c:v>
                </c:pt>
                <c:pt idx="199">
                  <c:v>1.49E-2</c:v>
                </c:pt>
                <c:pt idx="200">
                  <c:v>1.49E-2</c:v>
                </c:pt>
                <c:pt idx="201">
                  <c:v>1.49E-2</c:v>
                </c:pt>
                <c:pt idx="202">
                  <c:v>1.49E-2</c:v>
                </c:pt>
                <c:pt idx="203">
                  <c:v>1.49E-2</c:v>
                </c:pt>
                <c:pt idx="204">
                  <c:v>1.49E-2</c:v>
                </c:pt>
                <c:pt idx="205">
                  <c:v>1.49E-2</c:v>
                </c:pt>
                <c:pt idx="206">
                  <c:v>1.49E-2</c:v>
                </c:pt>
                <c:pt idx="207">
                  <c:v>1.49E-2</c:v>
                </c:pt>
                <c:pt idx="208">
                  <c:v>1.4999999999999999E-2</c:v>
                </c:pt>
                <c:pt idx="209">
                  <c:v>1.5299999999999999E-2</c:v>
                </c:pt>
                <c:pt idx="210">
                  <c:v>1.54E-2</c:v>
                </c:pt>
                <c:pt idx="211">
                  <c:v>1.54E-2</c:v>
                </c:pt>
                <c:pt idx="212">
                  <c:v>1.54E-2</c:v>
                </c:pt>
                <c:pt idx="213">
                  <c:v>1.54E-2</c:v>
                </c:pt>
                <c:pt idx="214">
                  <c:v>1.54E-2</c:v>
                </c:pt>
                <c:pt idx="215">
                  <c:v>1.54E-2</c:v>
                </c:pt>
                <c:pt idx="216">
                  <c:v>1.54E-2</c:v>
                </c:pt>
                <c:pt idx="217">
                  <c:v>1.55E-2</c:v>
                </c:pt>
                <c:pt idx="218">
                  <c:v>1.55E-2</c:v>
                </c:pt>
                <c:pt idx="219">
                  <c:v>1.55E-2</c:v>
                </c:pt>
                <c:pt idx="220">
                  <c:v>1.55E-2</c:v>
                </c:pt>
                <c:pt idx="221">
                  <c:v>1.55E-2</c:v>
                </c:pt>
                <c:pt idx="222">
                  <c:v>1.55E-2</c:v>
                </c:pt>
                <c:pt idx="223">
                  <c:v>1.55E-2</c:v>
                </c:pt>
                <c:pt idx="224">
                  <c:v>1.55E-2</c:v>
                </c:pt>
                <c:pt idx="225">
                  <c:v>1.55E-2</c:v>
                </c:pt>
                <c:pt idx="226">
                  <c:v>1.55E-2</c:v>
                </c:pt>
                <c:pt idx="227">
                  <c:v>1.55E-2</c:v>
                </c:pt>
                <c:pt idx="228">
                  <c:v>1.55E-2</c:v>
                </c:pt>
                <c:pt idx="229">
                  <c:v>1.55E-2</c:v>
                </c:pt>
                <c:pt idx="230">
                  <c:v>1.55E-2</c:v>
                </c:pt>
                <c:pt idx="231">
                  <c:v>1.55E-2</c:v>
                </c:pt>
                <c:pt idx="232">
                  <c:v>1.55E-2</c:v>
                </c:pt>
                <c:pt idx="233">
                  <c:v>1.55E-2</c:v>
                </c:pt>
                <c:pt idx="234">
                  <c:v>1.3599999999999999E-2</c:v>
                </c:pt>
                <c:pt idx="235">
                  <c:v>1.3599999999999999E-2</c:v>
                </c:pt>
                <c:pt idx="236">
                  <c:v>1.3599999999999999E-2</c:v>
                </c:pt>
                <c:pt idx="237">
                  <c:v>1.3599999999999999E-2</c:v>
                </c:pt>
                <c:pt idx="238">
                  <c:v>1.3599999999999999E-2</c:v>
                </c:pt>
                <c:pt idx="239">
                  <c:v>1.3599999999999999E-2</c:v>
                </c:pt>
                <c:pt idx="240">
                  <c:v>1.37E-2</c:v>
                </c:pt>
                <c:pt idx="241">
                  <c:v>1.37E-2</c:v>
                </c:pt>
                <c:pt idx="242">
                  <c:v>1.44E-2</c:v>
                </c:pt>
                <c:pt idx="243">
                  <c:v>1.44E-2</c:v>
                </c:pt>
                <c:pt idx="244">
                  <c:v>1.44E-2</c:v>
                </c:pt>
                <c:pt idx="245">
                  <c:v>1.44E-2</c:v>
                </c:pt>
                <c:pt idx="246">
                  <c:v>1.44E-2</c:v>
                </c:pt>
                <c:pt idx="247">
                  <c:v>1.46E-2</c:v>
                </c:pt>
                <c:pt idx="248">
                  <c:v>1.49E-2</c:v>
                </c:pt>
                <c:pt idx="249">
                  <c:v>1.4999999999999999E-2</c:v>
                </c:pt>
                <c:pt idx="250">
                  <c:v>1.52E-2</c:v>
                </c:pt>
                <c:pt idx="251">
                  <c:v>1.52E-2</c:v>
                </c:pt>
                <c:pt idx="252">
                  <c:v>1.5299999999999999E-2</c:v>
                </c:pt>
                <c:pt idx="253">
                  <c:v>1.5299999999999999E-2</c:v>
                </c:pt>
                <c:pt idx="254">
                  <c:v>1.5299999999999999E-2</c:v>
                </c:pt>
                <c:pt idx="255">
                  <c:v>1.5299999999999999E-2</c:v>
                </c:pt>
                <c:pt idx="256">
                  <c:v>1.5299999999999999E-2</c:v>
                </c:pt>
                <c:pt idx="257">
                  <c:v>1.5299999999999999E-2</c:v>
                </c:pt>
                <c:pt idx="258">
                  <c:v>1.5299999999999999E-2</c:v>
                </c:pt>
                <c:pt idx="259">
                  <c:v>1.5299999999999999E-2</c:v>
                </c:pt>
                <c:pt idx="260">
                  <c:v>1.5299999999999999E-2</c:v>
                </c:pt>
                <c:pt idx="261">
                  <c:v>1.5299999999999999E-2</c:v>
                </c:pt>
                <c:pt idx="262">
                  <c:v>1.5299999999999999E-2</c:v>
                </c:pt>
                <c:pt idx="263">
                  <c:v>1.5299999999999999E-2</c:v>
                </c:pt>
                <c:pt idx="264">
                  <c:v>1.5299999999999999E-2</c:v>
                </c:pt>
                <c:pt idx="265">
                  <c:v>1.5299999999999999E-2</c:v>
                </c:pt>
                <c:pt idx="266">
                  <c:v>1.5299999999999999E-2</c:v>
                </c:pt>
                <c:pt idx="267">
                  <c:v>1.5299999999999999E-2</c:v>
                </c:pt>
                <c:pt idx="268">
                  <c:v>1.5299999999999999E-2</c:v>
                </c:pt>
                <c:pt idx="269">
                  <c:v>1.5299999999999999E-2</c:v>
                </c:pt>
                <c:pt idx="270">
                  <c:v>1.5299999999999999E-2</c:v>
                </c:pt>
                <c:pt idx="271">
                  <c:v>1.5299999999999999E-2</c:v>
                </c:pt>
                <c:pt idx="272">
                  <c:v>1.5299999999999999E-2</c:v>
                </c:pt>
                <c:pt idx="273">
                  <c:v>1.5299999999999999E-2</c:v>
                </c:pt>
                <c:pt idx="274">
                  <c:v>1.5299999999999999E-2</c:v>
                </c:pt>
                <c:pt idx="275">
                  <c:v>1.5299999999999999E-2</c:v>
                </c:pt>
                <c:pt idx="276">
                  <c:v>1.5299999999999999E-2</c:v>
                </c:pt>
                <c:pt idx="277">
                  <c:v>1.5299999999999999E-2</c:v>
                </c:pt>
                <c:pt idx="278">
                  <c:v>1.5299999999999999E-2</c:v>
                </c:pt>
                <c:pt idx="279">
                  <c:v>1.5299999999999999E-2</c:v>
                </c:pt>
                <c:pt idx="280">
                  <c:v>1.5299999999999999E-2</c:v>
                </c:pt>
                <c:pt idx="281">
                  <c:v>1.5299999999999999E-2</c:v>
                </c:pt>
                <c:pt idx="282">
                  <c:v>1.5299999999999999E-2</c:v>
                </c:pt>
                <c:pt idx="283">
                  <c:v>1.5299999999999999E-2</c:v>
                </c:pt>
                <c:pt idx="284">
                  <c:v>1.5299999999999999E-2</c:v>
                </c:pt>
                <c:pt idx="285">
                  <c:v>1.5299999999999999E-2</c:v>
                </c:pt>
                <c:pt idx="286">
                  <c:v>1.5299999999999999E-2</c:v>
                </c:pt>
                <c:pt idx="287">
                  <c:v>1.5299999999999999E-2</c:v>
                </c:pt>
                <c:pt idx="288">
                  <c:v>1.5299999999999999E-2</c:v>
                </c:pt>
                <c:pt idx="289">
                  <c:v>1.5299999999999999E-2</c:v>
                </c:pt>
                <c:pt idx="290">
                  <c:v>1.49E-2</c:v>
                </c:pt>
                <c:pt idx="291">
                  <c:v>1.46E-2</c:v>
                </c:pt>
                <c:pt idx="292">
                  <c:v>1.46E-2</c:v>
                </c:pt>
                <c:pt idx="293">
                  <c:v>1.46E-2</c:v>
                </c:pt>
                <c:pt idx="294">
                  <c:v>1.46E-2</c:v>
                </c:pt>
                <c:pt idx="295">
                  <c:v>1.46E-2</c:v>
                </c:pt>
                <c:pt idx="296">
                  <c:v>1.46E-2</c:v>
                </c:pt>
                <c:pt idx="297">
                  <c:v>1.46E-2</c:v>
                </c:pt>
                <c:pt idx="298">
                  <c:v>1.46E-2</c:v>
                </c:pt>
                <c:pt idx="299">
                  <c:v>1.46E-2</c:v>
                </c:pt>
                <c:pt idx="300">
                  <c:v>1.46E-2</c:v>
                </c:pt>
                <c:pt idx="301">
                  <c:v>1.46E-2</c:v>
                </c:pt>
                <c:pt idx="302">
                  <c:v>1.46E-2</c:v>
                </c:pt>
                <c:pt idx="303">
                  <c:v>1.46E-2</c:v>
                </c:pt>
                <c:pt idx="304">
                  <c:v>1.46E-2</c:v>
                </c:pt>
                <c:pt idx="305">
                  <c:v>1.46E-2</c:v>
                </c:pt>
                <c:pt idx="306">
                  <c:v>1.43E-2</c:v>
                </c:pt>
                <c:pt idx="307">
                  <c:v>1.4200000000000001E-2</c:v>
                </c:pt>
                <c:pt idx="308">
                  <c:v>1.4200000000000001E-2</c:v>
                </c:pt>
                <c:pt idx="309">
                  <c:v>1.4200000000000001E-2</c:v>
                </c:pt>
                <c:pt idx="310">
                  <c:v>1.4200000000000001E-2</c:v>
                </c:pt>
                <c:pt idx="311">
                  <c:v>1.4200000000000001E-2</c:v>
                </c:pt>
                <c:pt idx="312">
                  <c:v>1.4200000000000001E-2</c:v>
                </c:pt>
                <c:pt idx="313">
                  <c:v>1.4200000000000001E-2</c:v>
                </c:pt>
                <c:pt idx="314">
                  <c:v>1.4200000000000001E-2</c:v>
                </c:pt>
                <c:pt idx="315">
                  <c:v>1.4200000000000001E-2</c:v>
                </c:pt>
                <c:pt idx="316">
                  <c:v>1.4200000000000001E-2</c:v>
                </c:pt>
                <c:pt idx="317">
                  <c:v>1.4200000000000001E-2</c:v>
                </c:pt>
                <c:pt idx="318">
                  <c:v>1.4200000000000001E-2</c:v>
                </c:pt>
                <c:pt idx="319">
                  <c:v>1.4200000000000001E-2</c:v>
                </c:pt>
                <c:pt idx="320">
                  <c:v>1.4200000000000001E-2</c:v>
                </c:pt>
                <c:pt idx="321">
                  <c:v>1.41E-2</c:v>
                </c:pt>
                <c:pt idx="322">
                  <c:v>1.41E-2</c:v>
                </c:pt>
                <c:pt idx="323">
                  <c:v>1.41E-2</c:v>
                </c:pt>
                <c:pt idx="324">
                  <c:v>1.41E-2</c:v>
                </c:pt>
                <c:pt idx="325">
                  <c:v>1.41E-2</c:v>
                </c:pt>
                <c:pt idx="326">
                  <c:v>1.41E-2</c:v>
                </c:pt>
                <c:pt idx="327">
                  <c:v>1.41E-2</c:v>
                </c:pt>
                <c:pt idx="328">
                  <c:v>1.41E-2</c:v>
                </c:pt>
                <c:pt idx="329">
                  <c:v>1.41E-2</c:v>
                </c:pt>
                <c:pt idx="330">
                  <c:v>1.4E-2</c:v>
                </c:pt>
                <c:pt idx="331">
                  <c:v>1.4E-2</c:v>
                </c:pt>
                <c:pt idx="332">
                  <c:v>1.4E-2</c:v>
                </c:pt>
                <c:pt idx="333">
                  <c:v>1.4E-2</c:v>
                </c:pt>
                <c:pt idx="334">
                  <c:v>1.4E-2</c:v>
                </c:pt>
                <c:pt idx="335">
                  <c:v>1.4E-2</c:v>
                </c:pt>
                <c:pt idx="336">
                  <c:v>1.3899999999999999E-2</c:v>
                </c:pt>
                <c:pt idx="337">
                  <c:v>1.3899999999999999E-2</c:v>
                </c:pt>
                <c:pt idx="338">
                  <c:v>1.3899999999999999E-2</c:v>
                </c:pt>
                <c:pt idx="339">
                  <c:v>1.0200000000000001E-2</c:v>
                </c:pt>
                <c:pt idx="340">
                  <c:v>1.0200000000000001E-2</c:v>
                </c:pt>
                <c:pt idx="341">
                  <c:v>1.0200000000000001E-2</c:v>
                </c:pt>
                <c:pt idx="342">
                  <c:v>1.0200000000000001E-2</c:v>
                </c:pt>
                <c:pt idx="343">
                  <c:v>1.0200000000000001E-2</c:v>
                </c:pt>
                <c:pt idx="344">
                  <c:v>1.0699999999999999E-2</c:v>
                </c:pt>
                <c:pt idx="345">
                  <c:v>1.0999999999999999E-2</c:v>
                </c:pt>
                <c:pt idx="346">
                  <c:v>1.0999999999999999E-2</c:v>
                </c:pt>
                <c:pt idx="347">
                  <c:v>1.0999999999999999E-2</c:v>
                </c:pt>
                <c:pt idx="348">
                  <c:v>1.0999999999999999E-2</c:v>
                </c:pt>
                <c:pt idx="349">
                  <c:v>1.0999999999999999E-2</c:v>
                </c:pt>
                <c:pt idx="350">
                  <c:v>1.0999999999999999E-2</c:v>
                </c:pt>
                <c:pt idx="351">
                  <c:v>1.0999999999999999E-2</c:v>
                </c:pt>
                <c:pt idx="352">
                  <c:v>1.0999999999999999E-2</c:v>
                </c:pt>
                <c:pt idx="353">
                  <c:v>1.0999999999999999E-2</c:v>
                </c:pt>
                <c:pt idx="354">
                  <c:v>1.0999999999999999E-2</c:v>
                </c:pt>
                <c:pt idx="355">
                  <c:v>1.0999999999999999E-2</c:v>
                </c:pt>
                <c:pt idx="356">
                  <c:v>1.0999999999999999E-2</c:v>
                </c:pt>
                <c:pt idx="357">
                  <c:v>1.0999999999999999E-2</c:v>
                </c:pt>
                <c:pt idx="358">
                  <c:v>1.0999999999999999E-2</c:v>
                </c:pt>
                <c:pt idx="359">
                  <c:v>1.0999999999999999E-2</c:v>
                </c:pt>
                <c:pt idx="360">
                  <c:v>1.0999999999999999E-2</c:v>
                </c:pt>
                <c:pt idx="361">
                  <c:v>1.0999999999999999E-2</c:v>
                </c:pt>
                <c:pt idx="362">
                  <c:v>1.0999999999999999E-2</c:v>
                </c:pt>
                <c:pt idx="363">
                  <c:v>1.0999999999999999E-2</c:v>
                </c:pt>
                <c:pt idx="364">
                  <c:v>1.0999999999999999E-2</c:v>
                </c:pt>
                <c:pt idx="365">
                  <c:v>1.0999999999999999E-2</c:v>
                </c:pt>
                <c:pt idx="366">
                  <c:v>1.0999999999999999E-2</c:v>
                </c:pt>
                <c:pt idx="367">
                  <c:v>1.0999999999999999E-2</c:v>
                </c:pt>
                <c:pt idx="368">
                  <c:v>1.0999999999999999E-2</c:v>
                </c:pt>
                <c:pt idx="369">
                  <c:v>1.0999999999999999E-2</c:v>
                </c:pt>
                <c:pt idx="370">
                  <c:v>1.0999999999999999E-2</c:v>
                </c:pt>
                <c:pt idx="371">
                  <c:v>1.0999999999999999E-2</c:v>
                </c:pt>
                <c:pt idx="372">
                  <c:v>1.0800000000000001E-2</c:v>
                </c:pt>
                <c:pt idx="373">
                  <c:v>1.0800000000000001E-2</c:v>
                </c:pt>
                <c:pt idx="374">
                  <c:v>1.0500000000000001E-2</c:v>
                </c:pt>
                <c:pt idx="375">
                  <c:v>1.0500000000000001E-2</c:v>
                </c:pt>
                <c:pt idx="376">
                  <c:v>1.0500000000000001E-2</c:v>
                </c:pt>
                <c:pt idx="377">
                  <c:v>1.0500000000000001E-2</c:v>
                </c:pt>
                <c:pt idx="378">
                  <c:v>1.0500000000000001E-2</c:v>
                </c:pt>
                <c:pt idx="379">
                  <c:v>1.0500000000000001E-2</c:v>
                </c:pt>
                <c:pt idx="380">
                  <c:v>1.0200000000000001E-2</c:v>
                </c:pt>
                <c:pt idx="381">
                  <c:v>1.0200000000000001E-2</c:v>
                </c:pt>
                <c:pt idx="382">
                  <c:v>1.0200000000000001E-2</c:v>
                </c:pt>
                <c:pt idx="383">
                  <c:v>1.0200000000000001E-2</c:v>
                </c:pt>
                <c:pt idx="384">
                  <c:v>1.0200000000000001E-2</c:v>
                </c:pt>
                <c:pt idx="385">
                  <c:v>1.0200000000000001E-2</c:v>
                </c:pt>
                <c:pt idx="386">
                  <c:v>1.0200000000000001E-2</c:v>
                </c:pt>
                <c:pt idx="387">
                  <c:v>8.0999999999999996E-3</c:v>
                </c:pt>
                <c:pt idx="388">
                  <c:v>8.0999999999999996E-3</c:v>
                </c:pt>
                <c:pt idx="389">
                  <c:v>8.0999999999999996E-3</c:v>
                </c:pt>
                <c:pt idx="390">
                  <c:v>8.0999999999999996E-3</c:v>
                </c:pt>
                <c:pt idx="391">
                  <c:v>8.0999999999999996E-3</c:v>
                </c:pt>
                <c:pt idx="392">
                  <c:v>8.0000000000000002E-3</c:v>
                </c:pt>
                <c:pt idx="393">
                  <c:v>7.9000000000000008E-3</c:v>
                </c:pt>
                <c:pt idx="394">
                  <c:v>7.9000000000000008E-3</c:v>
                </c:pt>
                <c:pt idx="395">
                  <c:v>7.9000000000000008E-3</c:v>
                </c:pt>
                <c:pt idx="396">
                  <c:v>7.9000000000000008E-3</c:v>
                </c:pt>
                <c:pt idx="397">
                  <c:v>7.9000000000000008E-3</c:v>
                </c:pt>
                <c:pt idx="398">
                  <c:v>7.9000000000000008E-3</c:v>
                </c:pt>
                <c:pt idx="399">
                  <c:v>7.9000000000000008E-3</c:v>
                </c:pt>
                <c:pt idx="400">
                  <c:v>7.9000000000000008E-3</c:v>
                </c:pt>
                <c:pt idx="401">
                  <c:v>7.9000000000000008E-3</c:v>
                </c:pt>
                <c:pt idx="402">
                  <c:v>7.9000000000000008E-3</c:v>
                </c:pt>
                <c:pt idx="403">
                  <c:v>7.9000000000000008E-3</c:v>
                </c:pt>
                <c:pt idx="404">
                  <c:v>7.9000000000000008E-3</c:v>
                </c:pt>
                <c:pt idx="405">
                  <c:v>7.9000000000000008E-3</c:v>
                </c:pt>
                <c:pt idx="406">
                  <c:v>7.9000000000000008E-3</c:v>
                </c:pt>
                <c:pt idx="407">
                  <c:v>7.9000000000000008E-3</c:v>
                </c:pt>
                <c:pt idx="408">
                  <c:v>7.9000000000000008E-3</c:v>
                </c:pt>
                <c:pt idx="409">
                  <c:v>7.9000000000000008E-3</c:v>
                </c:pt>
                <c:pt idx="410">
                  <c:v>7.9000000000000008E-3</c:v>
                </c:pt>
                <c:pt idx="411">
                  <c:v>7.9000000000000008E-3</c:v>
                </c:pt>
                <c:pt idx="412">
                  <c:v>7.9000000000000008E-3</c:v>
                </c:pt>
                <c:pt idx="413">
                  <c:v>7.9000000000000008E-3</c:v>
                </c:pt>
                <c:pt idx="414">
                  <c:v>7.9000000000000008E-3</c:v>
                </c:pt>
                <c:pt idx="415">
                  <c:v>7.9000000000000008E-3</c:v>
                </c:pt>
                <c:pt idx="416">
                  <c:v>7.9000000000000008E-3</c:v>
                </c:pt>
                <c:pt idx="417">
                  <c:v>7.9000000000000008E-3</c:v>
                </c:pt>
                <c:pt idx="418">
                  <c:v>7.9000000000000008E-3</c:v>
                </c:pt>
                <c:pt idx="419">
                  <c:v>7.9000000000000008E-3</c:v>
                </c:pt>
                <c:pt idx="420">
                  <c:v>7.9000000000000008E-3</c:v>
                </c:pt>
                <c:pt idx="421">
                  <c:v>7.9000000000000008E-3</c:v>
                </c:pt>
                <c:pt idx="422">
                  <c:v>7.9000000000000008E-3</c:v>
                </c:pt>
                <c:pt idx="423">
                  <c:v>7.9000000000000008E-3</c:v>
                </c:pt>
                <c:pt idx="424">
                  <c:v>7.9000000000000008E-3</c:v>
                </c:pt>
                <c:pt idx="425">
                  <c:v>7.9000000000000008E-3</c:v>
                </c:pt>
                <c:pt idx="426">
                  <c:v>7.9000000000000008E-3</c:v>
                </c:pt>
                <c:pt idx="427">
                  <c:v>7.7999999999999996E-3</c:v>
                </c:pt>
                <c:pt idx="428">
                  <c:v>7.7999999999999996E-3</c:v>
                </c:pt>
                <c:pt idx="429">
                  <c:v>7.7999999999999996E-3</c:v>
                </c:pt>
                <c:pt idx="430">
                  <c:v>7.7999999999999996E-3</c:v>
                </c:pt>
                <c:pt idx="431">
                  <c:v>7.7999999999999996E-3</c:v>
                </c:pt>
                <c:pt idx="432">
                  <c:v>7.7999999999999996E-3</c:v>
                </c:pt>
                <c:pt idx="433">
                  <c:v>7.7999999999999996E-3</c:v>
                </c:pt>
                <c:pt idx="434">
                  <c:v>7.7999999999999996E-3</c:v>
                </c:pt>
                <c:pt idx="435">
                  <c:v>7.6E-3</c:v>
                </c:pt>
                <c:pt idx="436">
                  <c:v>7.6E-3</c:v>
                </c:pt>
                <c:pt idx="437">
                  <c:v>7.6E-3</c:v>
                </c:pt>
                <c:pt idx="438">
                  <c:v>7.4999999999999997E-3</c:v>
                </c:pt>
                <c:pt idx="439">
                  <c:v>7.4000000000000003E-3</c:v>
                </c:pt>
                <c:pt idx="440">
                  <c:v>7.3000000000000001E-3</c:v>
                </c:pt>
                <c:pt idx="441">
                  <c:v>7.0000000000000001E-3</c:v>
                </c:pt>
                <c:pt idx="442">
                  <c:v>6.7000000000000002E-3</c:v>
                </c:pt>
                <c:pt idx="443">
                  <c:v>6.4999999999999997E-3</c:v>
                </c:pt>
                <c:pt idx="444">
                  <c:v>6.4000000000000003E-3</c:v>
                </c:pt>
                <c:pt idx="445">
                  <c:v>6.3E-3</c:v>
                </c:pt>
                <c:pt idx="446">
                  <c:v>6.3E-3</c:v>
                </c:pt>
                <c:pt idx="447">
                  <c:v>6.3E-3</c:v>
                </c:pt>
                <c:pt idx="448">
                  <c:v>6.3E-3</c:v>
                </c:pt>
                <c:pt idx="449">
                  <c:v>6.3E-3</c:v>
                </c:pt>
                <c:pt idx="450">
                  <c:v>6.3E-3</c:v>
                </c:pt>
                <c:pt idx="451">
                  <c:v>6.3E-3</c:v>
                </c:pt>
                <c:pt idx="452">
                  <c:v>6.3E-3</c:v>
                </c:pt>
                <c:pt idx="453">
                  <c:v>6.3E-3</c:v>
                </c:pt>
                <c:pt idx="454">
                  <c:v>6.3E-3</c:v>
                </c:pt>
                <c:pt idx="455">
                  <c:v>6.3E-3</c:v>
                </c:pt>
                <c:pt idx="456">
                  <c:v>6.3E-3</c:v>
                </c:pt>
                <c:pt idx="457">
                  <c:v>6.3E-3</c:v>
                </c:pt>
                <c:pt idx="458">
                  <c:v>6.3E-3</c:v>
                </c:pt>
                <c:pt idx="459">
                  <c:v>6.3E-3</c:v>
                </c:pt>
                <c:pt idx="460">
                  <c:v>6.3E-3</c:v>
                </c:pt>
                <c:pt idx="461">
                  <c:v>6.3E-3</c:v>
                </c:pt>
                <c:pt idx="462">
                  <c:v>6.3E-3</c:v>
                </c:pt>
                <c:pt idx="463">
                  <c:v>6.3E-3</c:v>
                </c:pt>
                <c:pt idx="464">
                  <c:v>6.3E-3</c:v>
                </c:pt>
                <c:pt idx="465">
                  <c:v>6.3E-3</c:v>
                </c:pt>
                <c:pt idx="466">
                  <c:v>6.3E-3</c:v>
                </c:pt>
                <c:pt idx="467">
                  <c:v>6.3E-3</c:v>
                </c:pt>
                <c:pt idx="468">
                  <c:v>6.3E-3</c:v>
                </c:pt>
                <c:pt idx="469">
                  <c:v>6.3E-3</c:v>
                </c:pt>
                <c:pt idx="470">
                  <c:v>6.3E-3</c:v>
                </c:pt>
                <c:pt idx="471">
                  <c:v>6.3E-3</c:v>
                </c:pt>
                <c:pt idx="472">
                  <c:v>6.3E-3</c:v>
                </c:pt>
                <c:pt idx="473">
                  <c:v>6.3E-3</c:v>
                </c:pt>
                <c:pt idx="474">
                  <c:v>6.3E-3</c:v>
                </c:pt>
                <c:pt idx="475">
                  <c:v>6.3E-3</c:v>
                </c:pt>
                <c:pt idx="476">
                  <c:v>6.3E-3</c:v>
                </c:pt>
                <c:pt idx="477">
                  <c:v>6.3E-3</c:v>
                </c:pt>
                <c:pt idx="478">
                  <c:v>6.3E-3</c:v>
                </c:pt>
                <c:pt idx="479">
                  <c:v>6.3E-3</c:v>
                </c:pt>
                <c:pt idx="480">
                  <c:v>6.3E-3</c:v>
                </c:pt>
                <c:pt idx="481">
                  <c:v>6.3E-3</c:v>
                </c:pt>
                <c:pt idx="482">
                  <c:v>6.3E-3</c:v>
                </c:pt>
                <c:pt idx="483">
                  <c:v>6.3E-3</c:v>
                </c:pt>
                <c:pt idx="484">
                  <c:v>6.3E-3</c:v>
                </c:pt>
                <c:pt idx="485">
                  <c:v>6.3E-3</c:v>
                </c:pt>
                <c:pt idx="486">
                  <c:v>6.3E-3</c:v>
                </c:pt>
                <c:pt idx="487">
                  <c:v>6.3E-3</c:v>
                </c:pt>
                <c:pt idx="488">
                  <c:v>6.3E-3</c:v>
                </c:pt>
                <c:pt idx="489">
                  <c:v>6.3E-3</c:v>
                </c:pt>
                <c:pt idx="490">
                  <c:v>6.3E-3</c:v>
                </c:pt>
                <c:pt idx="491">
                  <c:v>6.3E-3</c:v>
                </c:pt>
                <c:pt idx="492">
                  <c:v>6.3E-3</c:v>
                </c:pt>
                <c:pt idx="493">
                  <c:v>6.3E-3</c:v>
                </c:pt>
                <c:pt idx="494">
                  <c:v>6.3E-3</c:v>
                </c:pt>
                <c:pt idx="495">
                  <c:v>6.7000000000000002E-3</c:v>
                </c:pt>
                <c:pt idx="496">
                  <c:v>6.7000000000000002E-3</c:v>
                </c:pt>
                <c:pt idx="497">
                  <c:v>6.6E-3</c:v>
                </c:pt>
                <c:pt idx="498">
                  <c:v>6.6E-3</c:v>
                </c:pt>
                <c:pt idx="499">
                  <c:v>6.6E-3</c:v>
                </c:pt>
                <c:pt idx="500">
                  <c:v>6.6E-3</c:v>
                </c:pt>
                <c:pt idx="501">
                  <c:v>6.6E-3</c:v>
                </c:pt>
                <c:pt idx="502">
                  <c:v>6.6E-3</c:v>
                </c:pt>
                <c:pt idx="503">
                  <c:v>6.6E-3</c:v>
                </c:pt>
                <c:pt idx="504">
                  <c:v>6.6E-3</c:v>
                </c:pt>
                <c:pt idx="505">
                  <c:v>6.6E-3</c:v>
                </c:pt>
                <c:pt idx="506">
                  <c:v>6.6E-3</c:v>
                </c:pt>
                <c:pt idx="507">
                  <c:v>6.6E-3</c:v>
                </c:pt>
                <c:pt idx="508">
                  <c:v>6.6E-3</c:v>
                </c:pt>
                <c:pt idx="509">
                  <c:v>6.6E-3</c:v>
                </c:pt>
                <c:pt idx="510">
                  <c:v>6.6E-3</c:v>
                </c:pt>
                <c:pt idx="511">
                  <c:v>6.6E-3</c:v>
                </c:pt>
                <c:pt idx="512">
                  <c:v>6.6E-3</c:v>
                </c:pt>
                <c:pt idx="513">
                  <c:v>6.6E-3</c:v>
                </c:pt>
                <c:pt idx="514">
                  <c:v>6.6E-3</c:v>
                </c:pt>
                <c:pt idx="515">
                  <c:v>6.6E-3</c:v>
                </c:pt>
                <c:pt idx="516">
                  <c:v>6.6E-3</c:v>
                </c:pt>
                <c:pt idx="517">
                  <c:v>6.6E-3</c:v>
                </c:pt>
                <c:pt idx="518">
                  <c:v>6.6E-3</c:v>
                </c:pt>
                <c:pt idx="519">
                  <c:v>6.6E-3</c:v>
                </c:pt>
                <c:pt idx="520">
                  <c:v>6.6E-3</c:v>
                </c:pt>
                <c:pt idx="521">
                  <c:v>6.6E-3</c:v>
                </c:pt>
                <c:pt idx="522">
                  <c:v>6.6E-3</c:v>
                </c:pt>
                <c:pt idx="523">
                  <c:v>6.6E-3</c:v>
                </c:pt>
                <c:pt idx="524">
                  <c:v>6.6E-3</c:v>
                </c:pt>
                <c:pt idx="525">
                  <c:v>6.6E-3</c:v>
                </c:pt>
                <c:pt idx="526">
                  <c:v>6.6E-3</c:v>
                </c:pt>
                <c:pt idx="527">
                  <c:v>6.6E-3</c:v>
                </c:pt>
                <c:pt idx="528">
                  <c:v>6.6E-3</c:v>
                </c:pt>
                <c:pt idx="529">
                  <c:v>6.6E-3</c:v>
                </c:pt>
                <c:pt idx="530">
                  <c:v>6.6E-3</c:v>
                </c:pt>
                <c:pt idx="531">
                  <c:v>6.6E-3</c:v>
                </c:pt>
                <c:pt idx="532">
                  <c:v>6.6E-3</c:v>
                </c:pt>
                <c:pt idx="533">
                  <c:v>6.6E-3</c:v>
                </c:pt>
                <c:pt idx="534">
                  <c:v>6.6E-3</c:v>
                </c:pt>
                <c:pt idx="535">
                  <c:v>6.6E-3</c:v>
                </c:pt>
                <c:pt idx="536">
                  <c:v>6.6E-3</c:v>
                </c:pt>
                <c:pt idx="537">
                  <c:v>6.6E-3</c:v>
                </c:pt>
                <c:pt idx="538">
                  <c:v>6.6E-3</c:v>
                </c:pt>
                <c:pt idx="539">
                  <c:v>6.6E-3</c:v>
                </c:pt>
                <c:pt idx="540">
                  <c:v>6.6E-3</c:v>
                </c:pt>
                <c:pt idx="541">
                  <c:v>6.6E-3</c:v>
                </c:pt>
                <c:pt idx="542">
                  <c:v>6.6E-3</c:v>
                </c:pt>
                <c:pt idx="543">
                  <c:v>6.6E-3</c:v>
                </c:pt>
                <c:pt idx="544">
                  <c:v>6.7000000000000002E-3</c:v>
                </c:pt>
                <c:pt idx="545">
                  <c:v>6.7000000000000002E-3</c:v>
                </c:pt>
                <c:pt idx="546">
                  <c:v>6.7000000000000002E-3</c:v>
                </c:pt>
                <c:pt idx="547">
                  <c:v>6.8999999999999999E-3</c:v>
                </c:pt>
                <c:pt idx="548">
                  <c:v>6.8999999999999999E-3</c:v>
                </c:pt>
                <c:pt idx="549">
                  <c:v>6.8999999999999999E-3</c:v>
                </c:pt>
                <c:pt idx="550">
                  <c:v>6.8999999999999999E-3</c:v>
                </c:pt>
                <c:pt idx="551">
                  <c:v>6.8999999999999999E-3</c:v>
                </c:pt>
                <c:pt idx="552">
                  <c:v>6.8999999999999999E-3</c:v>
                </c:pt>
                <c:pt idx="553">
                  <c:v>6.8999999999999999E-3</c:v>
                </c:pt>
                <c:pt idx="554">
                  <c:v>7.0000000000000001E-3</c:v>
                </c:pt>
                <c:pt idx="555">
                  <c:v>7.0000000000000001E-3</c:v>
                </c:pt>
                <c:pt idx="556">
                  <c:v>7.0000000000000001E-3</c:v>
                </c:pt>
                <c:pt idx="557">
                  <c:v>7.0000000000000001E-3</c:v>
                </c:pt>
                <c:pt idx="558">
                  <c:v>7.3000000000000001E-3</c:v>
                </c:pt>
                <c:pt idx="559">
                  <c:v>7.3000000000000001E-3</c:v>
                </c:pt>
                <c:pt idx="560">
                  <c:v>7.3000000000000001E-3</c:v>
                </c:pt>
                <c:pt idx="561">
                  <c:v>7.3000000000000001E-3</c:v>
                </c:pt>
                <c:pt idx="562">
                  <c:v>7.3000000000000001E-3</c:v>
                </c:pt>
                <c:pt idx="563">
                  <c:v>7.3000000000000001E-3</c:v>
                </c:pt>
                <c:pt idx="564">
                  <c:v>7.3000000000000001E-3</c:v>
                </c:pt>
                <c:pt idx="565">
                  <c:v>7.3000000000000001E-3</c:v>
                </c:pt>
                <c:pt idx="566">
                  <c:v>7.4000000000000003E-3</c:v>
                </c:pt>
                <c:pt idx="567">
                  <c:v>7.4000000000000003E-3</c:v>
                </c:pt>
                <c:pt idx="568">
                  <c:v>7.4000000000000003E-3</c:v>
                </c:pt>
                <c:pt idx="569">
                  <c:v>7.4000000000000003E-3</c:v>
                </c:pt>
                <c:pt idx="570">
                  <c:v>7.4000000000000003E-3</c:v>
                </c:pt>
                <c:pt idx="571">
                  <c:v>7.4000000000000003E-3</c:v>
                </c:pt>
                <c:pt idx="572">
                  <c:v>7.4000000000000003E-3</c:v>
                </c:pt>
                <c:pt idx="573">
                  <c:v>7.4000000000000003E-3</c:v>
                </c:pt>
                <c:pt idx="574">
                  <c:v>7.4000000000000003E-3</c:v>
                </c:pt>
                <c:pt idx="575">
                  <c:v>7.4000000000000003E-3</c:v>
                </c:pt>
                <c:pt idx="576">
                  <c:v>7.4000000000000003E-3</c:v>
                </c:pt>
                <c:pt idx="577">
                  <c:v>7.4000000000000003E-3</c:v>
                </c:pt>
                <c:pt idx="578">
                  <c:v>7.4000000000000003E-3</c:v>
                </c:pt>
                <c:pt idx="579">
                  <c:v>7.4000000000000003E-3</c:v>
                </c:pt>
                <c:pt idx="580">
                  <c:v>7.4999999999999997E-3</c:v>
                </c:pt>
                <c:pt idx="581">
                  <c:v>7.4999999999999997E-3</c:v>
                </c:pt>
                <c:pt idx="582">
                  <c:v>7.4999999999999997E-3</c:v>
                </c:pt>
                <c:pt idx="583">
                  <c:v>7.4999999999999997E-3</c:v>
                </c:pt>
                <c:pt idx="584">
                  <c:v>7.4999999999999997E-3</c:v>
                </c:pt>
                <c:pt idx="585">
                  <c:v>7.4999999999999997E-3</c:v>
                </c:pt>
                <c:pt idx="586">
                  <c:v>7.4999999999999997E-3</c:v>
                </c:pt>
                <c:pt idx="587">
                  <c:v>7.4999999999999997E-3</c:v>
                </c:pt>
                <c:pt idx="588">
                  <c:v>7.4999999999999997E-3</c:v>
                </c:pt>
                <c:pt idx="589">
                  <c:v>7.4999999999999997E-3</c:v>
                </c:pt>
                <c:pt idx="590">
                  <c:v>7.4999999999999997E-3</c:v>
                </c:pt>
                <c:pt idx="591">
                  <c:v>7.4999999999999997E-3</c:v>
                </c:pt>
                <c:pt idx="592">
                  <c:v>7.4999999999999997E-3</c:v>
                </c:pt>
                <c:pt idx="593">
                  <c:v>7.4999999999999997E-3</c:v>
                </c:pt>
                <c:pt idx="594">
                  <c:v>7.4999999999999997E-3</c:v>
                </c:pt>
                <c:pt idx="595">
                  <c:v>7.4999999999999997E-3</c:v>
                </c:pt>
                <c:pt idx="596">
                  <c:v>7.4999999999999997E-3</c:v>
                </c:pt>
                <c:pt idx="597">
                  <c:v>7.4999999999999997E-3</c:v>
                </c:pt>
                <c:pt idx="598">
                  <c:v>7.4999999999999997E-3</c:v>
                </c:pt>
                <c:pt idx="599">
                  <c:v>7.4999999999999997E-3</c:v>
                </c:pt>
                <c:pt idx="600">
                  <c:v>7.4999999999999997E-3</c:v>
                </c:pt>
                <c:pt idx="601">
                  <c:v>7.4999999999999997E-3</c:v>
                </c:pt>
                <c:pt idx="602">
                  <c:v>7.4999999999999997E-3</c:v>
                </c:pt>
                <c:pt idx="603">
                  <c:v>7.4999999999999997E-3</c:v>
                </c:pt>
                <c:pt idx="604">
                  <c:v>7.4999999999999997E-3</c:v>
                </c:pt>
                <c:pt idx="605">
                  <c:v>7.3000000000000001E-3</c:v>
                </c:pt>
                <c:pt idx="606">
                  <c:v>7.3000000000000001E-3</c:v>
                </c:pt>
                <c:pt idx="607">
                  <c:v>7.3000000000000001E-3</c:v>
                </c:pt>
                <c:pt idx="608">
                  <c:v>7.3000000000000001E-3</c:v>
                </c:pt>
                <c:pt idx="609">
                  <c:v>7.3000000000000001E-3</c:v>
                </c:pt>
                <c:pt idx="610">
                  <c:v>7.3000000000000001E-3</c:v>
                </c:pt>
                <c:pt idx="611">
                  <c:v>7.3000000000000001E-3</c:v>
                </c:pt>
                <c:pt idx="612">
                  <c:v>7.3000000000000001E-3</c:v>
                </c:pt>
                <c:pt idx="613">
                  <c:v>7.3000000000000001E-3</c:v>
                </c:pt>
                <c:pt idx="614">
                  <c:v>7.3000000000000001E-3</c:v>
                </c:pt>
                <c:pt idx="615">
                  <c:v>7.3000000000000001E-3</c:v>
                </c:pt>
                <c:pt idx="616">
                  <c:v>7.3000000000000001E-3</c:v>
                </c:pt>
                <c:pt idx="617">
                  <c:v>7.3000000000000001E-3</c:v>
                </c:pt>
                <c:pt idx="618">
                  <c:v>7.3000000000000001E-3</c:v>
                </c:pt>
                <c:pt idx="619">
                  <c:v>7.3000000000000001E-3</c:v>
                </c:pt>
                <c:pt idx="620">
                  <c:v>7.3000000000000001E-3</c:v>
                </c:pt>
                <c:pt idx="621">
                  <c:v>7.3000000000000001E-3</c:v>
                </c:pt>
                <c:pt idx="622">
                  <c:v>7.1999999999999998E-3</c:v>
                </c:pt>
                <c:pt idx="623">
                  <c:v>7.1000000000000004E-3</c:v>
                </c:pt>
                <c:pt idx="624">
                  <c:v>6.8999999999999999E-3</c:v>
                </c:pt>
                <c:pt idx="625">
                  <c:v>6.8999999999999999E-3</c:v>
                </c:pt>
                <c:pt idx="626">
                  <c:v>6.7000000000000002E-3</c:v>
                </c:pt>
                <c:pt idx="627">
                  <c:v>6.7000000000000002E-3</c:v>
                </c:pt>
                <c:pt idx="628">
                  <c:v>6.7000000000000002E-3</c:v>
                </c:pt>
                <c:pt idx="629">
                  <c:v>6.7000000000000002E-3</c:v>
                </c:pt>
                <c:pt idx="630">
                  <c:v>6.6E-3</c:v>
                </c:pt>
                <c:pt idx="631">
                  <c:v>6.6E-3</c:v>
                </c:pt>
                <c:pt idx="632">
                  <c:v>6.6E-3</c:v>
                </c:pt>
                <c:pt idx="633">
                  <c:v>6.6E-3</c:v>
                </c:pt>
                <c:pt idx="634">
                  <c:v>6.6E-3</c:v>
                </c:pt>
                <c:pt idx="635">
                  <c:v>6.6E-3</c:v>
                </c:pt>
                <c:pt idx="636">
                  <c:v>6.6E-3</c:v>
                </c:pt>
                <c:pt idx="637">
                  <c:v>6.6E-3</c:v>
                </c:pt>
                <c:pt idx="638">
                  <c:v>6.6E-3</c:v>
                </c:pt>
                <c:pt idx="639">
                  <c:v>6.6E-3</c:v>
                </c:pt>
                <c:pt idx="640">
                  <c:v>6.6E-3</c:v>
                </c:pt>
                <c:pt idx="641">
                  <c:v>6.6E-3</c:v>
                </c:pt>
                <c:pt idx="642">
                  <c:v>6.6E-3</c:v>
                </c:pt>
                <c:pt idx="643">
                  <c:v>6.6E-3</c:v>
                </c:pt>
                <c:pt idx="644">
                  <c:v>6.6E-3</c:v>
                </c:pt>
                <c:pt idx="645">
                  <c:v>6.6E-3</c:v>
                </c:pt>
                <c:pt idx="646">
                  <c:v>6.6E-3</c:v>
                </c:pt>
                <c:pt idx="647">
                  <c:v>6.6E-3</c:v>
                </c:pt>
                <c:pt idx="648">
                  <c:v>6.6E-3</c:v>
                </c:pt>
                <c:pt idx="649">
                  <c:v>6.6E-3</c:v>
                </c:pt>
                <c:pt idx="650">
                  <c:v>6.6E-3</c:v>
                </c:pt>
                <c:pt idx="651">
                  <c:v>6.6E-3</c:v>
                </c:pt>
                <c:pt idx="652">
                  <c:v>6.6E-3</c:v>
                </c:pt>
                <c:pt idx="653">
                  <c:v>6.6E-3</c:v>
                </c:pt>
                <c:pt idx="654">
                  <c:v>6.6E-3</c:v>
                </c:pt>
                <c:pt idx="655">
                  <c:v>6.7000000000000002E-3</c:v>
                </c:pt>
                <c:pt idx="656">
                  <c:v>6.7000000000000002E-3</c:v>
                </c:pt>
                <c:pt idx="657">
                  <c:v>6.7000000000000002E-3</c:v>
                </c:pt>
                <c:pt idx="658">
                  <c:v>6.7999999999999996E-3</c:v>
                </c:pt>
                <c:pt idx="659">
                  <c:v>6.7999999999999996E-3</c:v>
                </c:pt>
                <c:pt idx="660">
                  <c:v>6.8999999999999999E-3</c:v>
                </c:pt>
                <c:pt idx="661">
                  <c:v>6.8999999999999999E-3</c:v>
                </c:pt>
                <c:pt idx="662">
                  <c:v>6.8999999999999999E-3</c:v>
                </c:pt>
                <c:pt idx="663">
                  <c:v>6.8999999999999999E-3</c:v>
                </c:pt>
                <c:pt idx="664">
                  <c:v>6.8999999999999999E-3</c:v>
                </c:pt>
                <c:pt idx="665">
                  <c:v>6.8999999999999999E-3</c:v>
                </c:pt>
                <c:pt idx="666">
                  <c:v>6.7999999999999996E-3</c:v>
                </c:pt>
                <c:pt idx="667">
                  <c:v>6.7999999999999996E-3</c:v>
                </c:pt>
                <c:pt idx="668">
                  <c:v>6.8999999999999999E-3</c:v>
                </c:pt>
                <c:pt idx="669">
                  <c:v>6.8999999999999999E-3</c:v>
                </c:pt>
                <c:pt idx="670">
                  <c:v>6.8999999999999999E-3</c:v>
                </c:pt>
                <c:pt idx="671">
                  <c:v>6.8999999999999999E-3</c:v>
                </c:pt>
                <c:pt idx="672">
                  <c:v>7.0000000000000001E-3</c:v>
                </c:pt>
                <c:pt idx="673">
                  <c:v>7.0000000000000001E-3</c:v>
                </c:pt>
                <c:pt idx="674">
                  <c:v>7.0000000000000001E-3</c:v>
                </c:pt>
                <c:pt idx="675">
                  <c:v>7.0000000000000001E-3</c:v>
                </c:pt>
                <c:pt idx="676">
                  <c:v>7.0000000000000001E-3</c:v>
                </c:pt>
                <c:pt idx="677">
                  <c:v>7.0000000000000001E-3</c:v>
                </c:pt>
                <c:pt idx="678">
                  <c:v>7.0000000000000001E-3</c:v>
                </c:pt>
                <c:pt idx="679">
                  <c:v>7.0000000000000001E-3</c:v>
                </c:pt>
                <c:pt idx="680">
                  <c:v>7.0000000000000001E-3</c:v>
                </c:pt>
                <c:pt idx="681">
                  <c:v>7.0000000000000001E-3</c:v>
                </c:pt>
                <c:pt idx="682">
                  <c:v>7.0000000000000001E-3</c:v>
                </c:pt>
                <c:pt idx="683">
                  <c:v>7.0000000000000001E-3</c:v>
                </c:pt>
                <c:pt idx="684">
                  <c:v>7.0000000000000001E-3</c:v>
                </c:pt>
                <c:pt idx="685">
                  <c:v>7.0000000000000001E-3</c:v>
                </c:pt>
                <c:pt idx="686">
                  <c:v>7.0000000000000001E-3</c:v>
                </c:pt>
                <c:pt idx="687">
                  <c:v>7.0000000000000001E-3</c:v>
                </c:pt>
                <c:pt idx="688">
                  <c:v>7.1000000000000004E-3</c:v>
                </c:pt>
                <c:pt idx="689">
                  <c:v>7.1000000000000004E-3</c:v>
                </c:pt>
                <c:pt idx="690">
                  <c:v>7.1999999999999998E-3</c:v>
                </c:pt>
                <c:pt idx="691">
                  <c:v>7.3000000000000001E-3</c:v>
                </c:pt>
                <c:pt idx="692">
                  <c:v>7.4000000000000003E-3</c:v>
                </c:pt>
                <c:pt idx="693">
                  <c:v>7.4999999999999997E-3</c:v>
                </c:pt>
                <c:pt idx="694">
                  <c:v>7.6E-3</c:v>
                </c:pt>
                <c:pt idx="695">
                  <c:v>7.6E-3</c:v>
                </c:pt>
                <c:pt idx="696">
                  <c:v>7.7000000000000002E-3</c:v>
                </c:pt>
                <c:pt idx="697">
                  <c:v>7.7000000000000002E-3</c:v>
                </c:pt>
                <c:pt idx="698">
                  <c:v>7.7000000000000002E-3</c:v>
                </c:pt>
                <c:pt idx="699">
                  <c:v>9.1999999999999998E-3</c:v>
                </c:pt>
                <c:pt idx="700">
                  <c:v>9.1999999999999998E-3</c:v>
                </c:pt>
                <c:pt idx="701">
                  <c:v>9.1999999999999998E-3</c:v>
                </c:pt>
                <c:pt idx="702">
                  <c:v>9.1999999999999998E-3</c:v>
                </c:pt>
                <c:pt idx="703">
                  <c:v>9.1999999999999998E-3</c:v>
                </c:pt>
                <c:pt idx="704">
                  <c:v>9.1999999999999998E-3</c:v>
                </c:pt>
                <c:pt idx="705">
                  <c:v>9.1999999999999998E-3</c:v>
                </c:pt>
                <c:pt idx="706">
                  <c:v>9.1999999999999998E-3</c:v>
                </c:pt>
                <c:pt idx="707">
                  <c:v>9.1999999999999998E-3</c:v>
                </c:pt>
                <c:pt idx="708">
                  <c:v>9.1999999999999998E-3</c:v>
                </c:pt>
                <c:pt idx="709">
                  <c:v>9.2999999999999992E-3</c:v>
                </c:pt>
                <c:pt idx="710">
                  <c:v>9.5999999999999992E-3</c:v>
                </c:pt>
                <c:pt idx="711">
                  <c:v>0.01</c:v>
                </c:pt>
                <c:pt idx="712">
                  <c:v>0.01</c:v>
                </c:pt>
                <c:pt idx="713">
                  <c:v>1.01E-2</c:v>
                </c:pt>
                <c:pt idx="714">
                  <c:v>1.01E-2</c:v>
                </c:pt>
                <c:pt idx="715">
                  <c:v>1.01E-2</c:v>
                </c:pt>
                <c:pt idx="716">
                  <c:v>1.0200000000000001E-2</c:v>
                </c:pt>
                <c:pt idx="717">
                  <c:v>1.0200000000000001E-2</c:v>
                </c:pt>
                <c:pt idx="718">
                  <c:v>1.03E-2</c:v>
                </c:pt>
                <c:pt idx="719">
                  <c:v>1.04E-2</c:v>
                </c:pt>
                <c:pt idx="720">
                  <c:v>1.04E-2</c:v>
                </c:pt>
                <c:pt idx="721">
                  <c:v>1.04E-2</c:v>
                </c:pt>
                <c:pt idx="722">
                  <c:v>1.04E-2</c:v>
                </c:pt>
                <c:pt idx="723">
                  <c:v>1.04E-2</c:v>
                </c:pt>
                <c:pt idx="724">
                  <c:v>1.0500000000000001E-2</c:v>
                </c:pt>
                <c:pt idx="725">
                  <c:v>1.0500000000000001E-2</c:v>
                </c:pt>
                <c:pt idx="726">
                  <c:v>1.0500000000000001E-2</c:v>
                </c:pt>
                <c:pt idx="727">
                  <c:v>1.06E-2</c:v>
                </c:pt>
                <c:pt idx="728">
                  <c:v>1.0699999999999999E-2</c:v>
                </c:pt>
                <c:pt idx="729">
                  <c:v>1.0699999999999999E-2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F85-4F47-9663-7653CC3482CC}"/>
            </c:ext>
          </c:extLst>
        </c:ser>
        <c:ser>
          <c:idx val="1"/>
          <c:order val="1"/>
          <c:tx>
            <c:strRef>
              <c:f>한국금리!$C$1</c:f>
              <c:strCache>
                <c:ptCount val="1"/>
                <c:pt idx="0">
                  <c:v>1Y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한국금리!$A$2:$A$731</c:f>
              <c:strCache>
                <c:ptCount val="730"/>
                <c:pt idx="0">
                  <c:v>2018-11-02</c:v>
                </c:pt>
                <c:pt idx="1">
                  <c:v>2018-11-05</c:v>
                </c:pt>
                <c:pt idx="2">
                  <c:v>2018-11-06</c:v>
                </c:pt>
                <c:pt idx="3">
                  <c:v>2018-11-07</c:v>
                </c:pt>
                <c:pt idx="4">
                  <c:v>2018-11-08</c:v>
                </c:pt>
                <c:pt idx="5">
                  <c:v>2018-11-09</c:v>
                </c:pt>
                <c:pt idx="6">
                  <c:v>2018-11-12</c:v>
                </c:pt>
                <c:pt idx="7">
                  <c:v>2018-11-13</c:v>
                </c:pt>
                <c:pt idx="8">
                  <c:v>2018-11-14</c:v>
                </c:pt>
                <c:pt idx="9">
                  <c:v>2018-11-15</c:v>
                </c:pt>
                <c:pt idx="10">
                  <c:v>2018-11-16</c:v>
                </c:pt>
                <c:pt idx="11">
                  <c:v>2018-11-19</c:v>
                </c:pt>
                <c:pt idx="12">
                  <c:v>2018-11-20</c:v>
                </c:pt>
                <c:pt idx="13">
                  <c:v>2018-11-21</c:v>
                </c:pt>
                <c:pt idx="14">
                  <c:v>2018-11-22</c:v>
                </c:pt>
                <c:pt idx="15">
                  <c:v>2018-11-23</c:v>
                </c:pt>
                <c:pt idx="16">
                  <c:v>2018-11-26</c:v>
                </c:pt>
                <c:pt idx="17">
                  <c:v>2018-11-27</c:v>
                </c:pt>
                <c:pt idx="18">
                  <c:v>2018-11-28</c:v>
                </c:pt>
                <c:pt idx="19">
                  <c:v>2018-11-29</c:v>
                </c:pt>
                <c:pt idx="20">
                  <c:v>2018-11-30</c:v>
                </c:pt>
                <c:pt idx="21">
                  <c:v>2018-12-03</c:v>
                </c:pt>
                <c:pt idx="22">
                  <c:v>2018-12-04</c:v>
                </c:pt>
                <c:pt idx="23">
                  <c:v>2018-12-05</c:v>
                </c:pt>
                <c:pt idx="24">
                  <c:v>2018-12-06</c:v>
                </c:pt>
                <c:pt idx="25">
                  <c:v>2018-12-07</c:v>
                </c:pt>
                <c:pt idx="26">
                  <c:v>2018-12-10</c:v>
                </c:pt>
                <c:pt idx="27">
                  <c:v>2018-12-11</c:v>
                </c:pt>
                <c:pt idx="28">
                  <c:v>2018-12-12</c:v>
                </c:pt>
                <c:pt idx="29">
                  <c:v>2018-12-13</c:v>
                </c:pt>
                <c:pt idx="30">
                  <c:v>2018-12-14</c:v>
                </c:pt>
                <c:pt idx="31">
                  <c:v>2018-12-17</c:v>
                </c:pt>
                <c:pt idx="32">
                  <c:v>2018-12-18</c:v>
                </c:pt>
                <c:pt idx="33">
                  <c:v>2018-12-19</c:v>
                </c:pt>
                <c:pt idx="34">
                  <c:v>2018-12-20</c:v>
                </c:pt>
                <c:pt idx="35">
                  <c:v>2018-12-21</c:v>
                </c:pt>
                <c:pt idx="36">
                  <c:v>2018-12-24</c:v>
                </c:pt>
                <c:pt idx="37">
                  <c:v>2018-12-26</c:v>
                </c:pt>
                <c:pt idx="38">
                  <c:v>2018-12-27</c:v>
                </c:pt>
                <c:pt idx="39">
                  <c:v>2018-12-28</c:v>
                </c:pt>
                <c:pt idx="40">
                  <c:v>2018-12-31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2019-01-07</c:v>
                </c:pt>
                <c:pt idx="45">
                  <c:v>2019-01-08</c:v>
                </c:pt>
                <c:pt idx="46">
                  <c:v>2019-01-09</c:v>
                </c:pt>
                <c:pt idx="47">
                  <c:v>2019-01-10</c:v>
                </c:pt>
                <c:pt idx="48">
                  <c:v>2019-01-11</c:v>
                </c:pt>
                <c:pt idx="49">
                  <c:v>2019-01-14</c:v>
                </c:pt>
                <c:pt idx="50">
                  <c:v>2019-01-15</c:v>
                </c:pt>
                <c:pt idx="51">
                  <c:v>2019-01-16</c:v>
                </c:pt>
                <c:pt idx="52">
                  <c:v>2019-01-17</c:v>
                </c:pt>
                <c:pt idx="53">
                  <c:v>2019-01-18</c:v>
                </c:pt>
                <c:pt idx="54">
                  <c:v>2019-01-21</c:v>
                </c:pt>
                <c:pt idx="55">
                  <c:v>2019-01-22</c:v>
                </c:pt>
                <c:pt idx="56">
                  <c:v>2019-01-23</c:v>
                </c:pt>
                <c:pt idx="57">
                  <c:v>2019-01-24</c:v>
                </c:pt>
                <c:pt idx="58">
                  <c:v>2019-01-25</c:v>
                </c:pt>
                <c:pt idx="59">
                  <c:v>2019-01-28</c:v>
                </c:pt>
                <c:pt idx="60">
                  <c:v>2019-01-29</c:v>
                </c:pt>
                <c:pt idx="61">
                  <c:v>2019-01-30</c:v>
                </c:pt>
                <c:pt idx="62">
                  <c:v>2019-01-31</c:v>
                </c:pt>
                <c:pt idx="63">
                  <c:v>2019-02-01</c:v>
                </c:pt>
                <c:pt idx="64">
                  <c:v>2019-02-07</c:v>
                </c:pt>
                <c:pt idx="65">
                  <c:v>2019-02-08</c:v>
                </c:pt>
                <c:pt idx="66">
                  <c:v>2019-02-11</c:v>
                </c:pt>
                <c:pt idx="67">
                  <c:v>2019-02-12</c:v>
                </c:pt>
                <c:pt idx="68">
                  <c:v>2019-02-13</c:v>
                </c:pt>
                <c:pt idx="69">
                  <c:v>2019-02-14</c:v>
                </c:pt>
                <c:pt idx="70">
                  <c:v>2019-02-15</c:v>
                </c:pt>
                <c:pt idx="71">
                  <c:v>2019-02-18</c:v>
                </c:pt>
                <c:pt idx="72">
                  <c:v>2019-02-19</c:v>
                </c:pt>
                <c:pt idx="73">
                  <c:v>2019-02-20</c:v>
                </c:pt>
                <c:pt idx="74">
                  <c:v>2019-02-21</c:v>
                </c:pt>
                <c:pt idx="75">
                  <c:v>2019-02-22</c:v>
                </c:pt>
                <c:pt idx="76">
                  <c:v>2019-02-25</c:v>
                </c:pt>
                <c:pt idx="77">
                  <c:v>2019-02-26</c:v>
                </c:pt>
                <c:pt idx="78">
                  <c:v>2019-02-27</c:v>
                </c:pt>
                <c:pt idx="79">
                  <c:v>2019-02-28</c:v>
                </c:pt>
                <c:pt idx="80">
                  <c:v>2019-03-04</c:v>
                </c:pt>
                <c:pt idx="81">
                  <c:v>2019-03-05</c:v>
                </c:pt>
                <c:pt idx="82">
                  <c:v>2019-03-06</c:v>
                </c:pt>
                <c:pt idx="83">
                  <c:v>2019-03-07</c:v>
                </c:pt>
                <c:pt idx="84">
                  <c:v>2019-03-08</c:v>
                </c:pt>
                <c:pt idx="85">
                  <c:v>2019-03-11</c:v>
                </c:pt>
                <c:pt idx="86">
                  <c:v>2019-03-12</c:v>
                </c:pt>
                <c:pt idx="87">
                  <c:v>2019-03-13</c:v>
                </c:pt>
                <c:pt idx="88">
                  <c:v>2019-03-14</c:v>
                </c:pt>
                <c:pt idx="89">
                  <c:v>2019-03-15</c:v>
                </c:pt>
                <c:pt idx="90">
                  <c:v>2019-03-18</c:v>
                </c:pt>
                <c:pt idx="91">
                  <c:v>2019-03-19</c:v>
                </c:pt>
                <c:pt idx="92">
                  <c:v>2019-03-20</c:v>
                </c:pt>
                <c:pt idx="93">
                  <c:v>2019-03-21</c:v>
                </c:pt>
                <c:pt idx="94">
                  <c:v>2019-03-22</c:v>
                </c:pt>
                <c:pt idx="95">
                  <c:v>2019-03-25</c:v>
                </c:pt>
                <c:pt idx="96">
                  <c:v>2019-03-26</c:v>
                </c:pt>
                <c:pt idx="97">
                  <c:v>2019-03-27</c:v>
                </c:pt>
                <c:pt idx="98">
                  <c:v>2019-03-28</c:v>
                </c:pt>
                <c:pt idx="99">
                  <c:v>2019-03-29</c:v>
                </c:pt>
                <c:pt idx="100">
                  <c:v>2019-04-01</c:v>
                </c:pt>
                <c:pt idx="101">
                  <c:v>2019-04-02</c:v>
                </c:pt>
                <c:pt idx="102">
                  <c:v>2019-04-03</c:v>
                </c:pt>
                <c:pt idx="103">
                  <c:v>2019-04-04</c:v>
                </c:pt>
                <c:pt idx="104">
                  <c:v>2019-04-05</c:v>
                </c:pt>
                <c:pt idx="105">
                  <c:v>2019-04-08</c:v>
                </c:pt>
                <c:pt idx="106">
                  <c:v>2019-04-09</c:v>
                </c:pt>
                <c:pt idx="107">
                  <c:v>2019-04-10</c:v>
                </c:pt>
                <c:pt idx="108">
                  <c:v>2019-04-11</c:v>
                </c:pt>
                <c:pt idx="109">
                  <c:v>2019-04-12</c:v>
                </c:pt>
                <c:pt idx="110">
                  <c:v>2019-04-15</c:v>
                </c:pt>
                <c:pt idx="111">
                  <c:v>2019-04-16</c:v>
                </c:pt>
                <c:pt idx="112">
                  <c:v>2019-04-17</c:v>
                </c:pt>
                <c:pt idx="113">
                  <c:v>2019-04-18</c:v>
                </c:pt>
                <c:pt idx="114">
                  <c:v>2019-04-19</c:v>
                </c:pt>
                <c:pt idx="115">
                  <c:v>2019-04-22</c:v>
                </c:pt>
                <c:pt idx="116">
                  <c:v>2019-04-23</c:v>
                </c:pt>
                <c:pt idx="117">
                  <c:v>2019-04-24</c:v>
                </c:pt>
                <c:pt idx="118">
                  <c:v>2019-04-25</c:v>
                </c:pt>
                <c:pt idx="119">
                  <c:v>2019-04-26</c:v>
                </c:pt>
                <c:pt idx="120">
                  <c:v>2019-04-29</c:v>
                </c:pt>
                <c:pt idx="121">
                  <c:v>2019-04-30</c:v>
                </c:pt>
                <c:pt idx="122">
                  <c:v>2019-05-02</c:v>
                </c:pt>
                <c:pt idx="123">
                  <c:v>2019-05-03</c:v>
                </c:pt>
                <c:pt idx="124">
                  <c:v>2019-05-07</c:v>
                </c:pt>
                <c:pt idx="125">
                  <c:v>2019-05-08</c:v>
                </c:pt>
                <c:pt idx="126">
                  <c:v>2019-05-09</c:v>
                </c:pt>
                <c:pt idx="127">
                  <c:v>2019-05-10</c:v>
                </c:pt>
                <c:pt idx="128">
                  <c:v>2019-05-13</c:v>
                </c:pt>
                <c:pt idx="129">
                  <c:v>2019-05-14</c:v>
                </c:pt>
                <c:pt idx="130">
                  <c:v>2019-05-15</c:v>
                </c:pt>
                <c:pt idx="131">
                  <c:v>2019-05-16</c:v>
                </c:pt>
                <c:pt idx="132">
                  <c:v>2019-05-17</c:v>
                </c:pt>
                <c:pt idx="133">
                  <c:v>2019-05-20</c:v>
                </c:pt>
                <c:pt idx="134">
                  <c:v>2019-05-21</c:v>
                </c:pt>
                <c:pt idx="135">
                  <c:v>2019-05-22</c:v>
                </c:pt>
                <c:pt idx="136">
                  <c:v>2019-05-23</c:v>
                </c:pt>
                <c:pt idx="137">
                  <c:v>2019-05-24</c:v>
                </c:pt>
                <c:pt idx="138">
                  <c:v>2019-05-27</c:v>
                </c:pt>
                <c:pt idx="139">
                  <c:v>2019-05-28</c:v>
                </c:pt>
                <c:pt idx="140">
                  <c:v>2019-05-29</c:v>
                </c:pt>
                <c:pt idx="141">
                  <c:v>2019-05-30</c:v>
                </c:pt>
                <c:pt idx="142">
                  <c:v>2019-05-31</c:v>
                </c:pt>
                <c:pt idx="143">
                  <c:v>2019-06-03</c:v>
                </c:pt>
                <c:pt idx="144">
                  <c:v>2019-06-04</c:v>
                </c:pt>
                <c:pt idx="145">
                  <c:v>2019-06-05</c:v>
                </c:pt>
                <c:pt idx="146">
                  <c:v>2019-06-07</c:v>
                </c:pt>
                <c:pt idx="147">
                  <c:v>2019-06-10</c:v>
                </c:pt>
                <c:pt idx="148">
                  <c:v>2019-06-11</c:v>
                </c:pt>
                <c:pt idx="149">
                  <c:v>2019-06-12</c:v>
                </c:pt>
                <c:pt idx="150">
                  <c:v>2019-06-13</c:v>
                </c:pt>
                <c:pt idx="151">
                  <c:v>2019-06-14</c:v>
                </c:pt>
                <c:pt idx="152">
                  <c:v>2019-06-17</c:v>
                </c:pt>
                <c:pt idx="153">
                  <c:v>2019-06-18</c:v>
                </c:pt>
                <c:pt idx="154">
                  <c:v>2019-06-19</c:v>
                </c:pt>
                <c:pt idx="155">
                  <c:v>2019-06-20</c:v>
                </c:pt>
                <c:pt idx="156">
                  <c:v>2019-06-21</c:v>
                </c:pt>
                <c:pt idx="157">
                  <c:v>2019-06-24</c:v>
                </c:pt>
                <c:pt idx="158">
                  <c:v>2019-06-25</c:v>
                </c:pt>
                <c:pt idx="159">
                  <c:v>2019-06-26</c:v>
                </c:pt>
                <c:pt idx="160">
                  <c:v>2019-06-27</c:v>
                </c:pt>
                <c:pt idx="161">
                  <c:v>2019-06-28</c:v>
                </c:pt>
                <c:pt idx="162">
                  <c:v>2019-07-01</c:v>
                </c:pt>
                <c:pt idx="163">
                  <c:v>2019-07-02</c:v>
                </c:pt>
                <c:pt idx="164">
                  <c:v>2019-07-03</c:v>
                </c:pt>
                <c:pt idx="165">
                  <c:v>2019-07-04</c:v>
                </c:pt>
                <c:pt idx="166">
                  <c:v>2019-07-05</c:v>
                </c:pt>
                <c:pt idx="167">
                  <c:v>2019-07-08</c:v>
                </c:pt>
                <c:pt idx="168">
                  <c:v>2019-07-09</c:v>
                </c:pt>
                <c:pt idx="169">
                  <c:v>2019-07-10</c:v>
                </c:pt>
                <c:pt idx="170">
                  <c:v>2019-07-11</c:v>
                </c:pt>
                <c:pt idx="171">
                  <c:v>2019-07-12</c:v>
                </c:pt>
                <c:pt idx="172">
                  <c:v>2019-07-15</c:v>
                </c:pt>
                <c:pt idx="173">
                  <c:v>2019-07-16</c:v>
                </c:pt>
                <c:pt idx="174">
                  <c:v>2019-07-17</c:v>
                </c:pt>
                <c:pt idx="175">
                  <c:v>2019-07-18</c:v>
                </c:pt>
                <c:pt idx="176">
                  <c:v>2019-07-19</c:v>
                </c:pt>
                <c:pt idx="177">
                  <c:v>2019-07-22</c:v>
                </c:pt>
                <c:pt idx="178">
                  <c:v>2019-07-23</c:v>
                </c:pt>
                <c:pt idx="179">
                  <c:v>2019-07-24</c:v>
                </c:pt>
                <c:pt idx="180">
                  <c:v>2019-07-25</c:v>
                </c:pt>
                <c:pt idx="181">
                  <c:v>2019-07-26</c:v>
                </c:pt>
                <c:pt idx="182">
                  <c:v>2019-07-29</c:v>
                </c:pt>
                <c:pt idx="183">
                  <c:v>2019-07-30</c:v>
                </c:pt>
                <c:pt idx="184">
                  <c:v>2019-07-31</c:v>
                </c:pt>
                <c:pt idx="185">
                  <c:v>2019-08-01</c:v>
                </c:pt>
                <c:pt idx="186">
                  <c:v>2019-08-02</c:v>
                </c:pt>
                <c:pt idx="187">
                  <c:v>2019-08-05</c:v>
                </c:pt>
                <c:pt idx="188">
                  <c:v>2019-08-06</c:v>
                </c:pt>
                <c:pt idx="189">
                  <c:v>2019-08-07</c:v>
                </c:pt>
                <c:pt idx="190">
                  <c:v>2019-08-08</c:v>
                </c:pt>
                <c:pt idx="191">
                  <c:v>2019-08-09</c:v>
                </c:pt>
                <c:pt idx="192">
                  <c:v>2019-08-12</c:v>
                </c:pt>
                <c:pt idx="193">
                  <c:v>2019-08-13</c:v>
                </c:pt>
                <c:pt idx="194">
                  <c:v>2019-08-14</c:v>
                </c:pt>
                <c:pt idx="195">
                  <c:v>2019-08-16</c:v>
                </c:pt>
                <c:pt idx="196">
                  <c:v>2019-08-19</c:v>
                </c:pt>
                <c:pt idx="197">
                  <c:v>2019-08-20</c:v>
                </c:pt>
                <c:pt idx="198">
                  <c:v>2019-08-21</c:v>
                </c:pt>
                <c:pt idx="199">
                  <c:v>2019-08-22</c:v>
                </c:pt>
                <c:pt idx="200">
                  <c:v>2019-08-23</c:v>
                </c:pt>
                <c:pt idx="201">
                  <c:v>2019-08-26</c:v>
                </c:pt>
                <c:pt idx="202">
                  <c:v>2019-08-27</c:v>
                </c:pt>
                <c:pt idx="203">
                  <c:v>2019-08-28</c:v>
                </c:pt>
                <c:pt idx="204">
                  <c:v>2019-08-29</c:v>
                </c:pt>
                <c:pt idx="205">
                  <c:v>2019-08-30</c:v>
                </c:pt>
                <c:pt idx="206">
                  <c:v>2019-09-02</c:v>
                </c:pt>
                <c:pt idx="207">
                  <c:v>2019-09-03</c:v>
                </c:pt>
                <c:pt idx="208">
                  <c:v>2019-09-04</c:v>
                </c:pt>
                <c:pt idx="209">
                  <c:v>2019-09-05</c:v>
                </c:pt>
                <c:pt idx="210">
                  <c:v>2019-09-06</c:v>
                </c:pt>
                <c:pt idx="211">
                  <c:v>2019-09-09</c:v>
                </c:pt>
                <c:pt idx="212">
                  <c:v>2019-09-10</c:v>
                </c:pt>
                <c:pt idx="213">
                  <c:v>2019-09-11</c:v>
                </c:pt>
                <c:pt idx="214">
                  <c:v>2019-09-16</c:v>
                </c:pt>
                <c:pt idx="215">
                  <c:v>2019-09-17</c:v>
                </c:pt>
                <c:pt idx="216">
                  <c:v>2019-09-18</c:v>
                </c:pt>
                <c:pt idx="217">
                  <c:v>2019-09-19</c:v>
                </c:pt>
                <c:pt idx="218">
                  <c:v>2019-09-20</c:v>
                </c:pt>
                <c:pt idx="219">
                  <c:v>2019-09-23</c:v>
                </c:pt>
                <c:pt idx="220">
                  <c:v>2019-09-24</c:v>
                </c:pt>
                <c:pt idx="221">
                  <c:v>2019-09-25</c:v>
                </c:pt>
                <c:pt idx="222">
                  <c:v>2019-09-26</c:v>
                </c:pt>
                <c:pt idx="223">
                  <c:v>2019-09-27</c:v>
                </c:pt>
                <c:pt idx="224">
                  <c:v>2019-09-30</c:v>
                </c:pt>
                <c:pt idx="225">
                  <c:v>2019-10-01</c:v>
                </c:pt>
                <c:pt idx="226">
                  <c:v>2019-10-02</c:v>
                </c:pt>
                <c:pt idx="227">
                  <c:v>2019-10-04</c:v>
                </c:pt>
                <c:pt idx="228">
                  <c:v>2019-10-07</c:v>
                </c:pt>
                <c:pt idx="229">
                  <c:v>2019-10-08</c:v>
                </c:pt>
                <c:pt idx="230">
                  <c:v>2019-10-10</c:v>
                </c:pt>
                <c:pt idx="231">
                  <c:v>2019-10-11</c:v>
                </c:pt>
                <c:pt idx="232">
                  <c:v>2019-10-14</c:v>
                </c:pt>
                <c:pt idx="233">
                  <c:v>2019-10-15</c:v>
                </c:pt>
                <c:pt idx="234">
                  <c:v>2019-10-16</c:v>
                </c:pt>
                <c:pt idx="235">
                  <c:v>2019-10-17</c:v>
                </c:pt>
                <c:pt idx="236">
                  <c:v>2019-10-18</c:v>
                </c:pt>
                <c:pt idx="237">
                  <c:v>2019-10-21</c:v>
                </c:pt>
                <c:pt idx="238">
                  <c:v>2019-10-22</c:v>
                </c:pt>
                <c:pt idx="239">
                  <c:v>2019-10-23</c:v>
                </c:pt>
                <c:pt idx="240">
                  <c:v>2019-10-24</c:v>
                </c:pt>
                <c:pt idx="241">
                  <c:v>2019-10-25</c:v>
                </c:pt>
                <c:pt idx="242">
                  <c:v>2019-10-28</c:v>
                </c:pt>
                <c:pt idx="243">
                  <c:v>2019-10-29</c:v>
                </c:pt>
                <c:pt idx="244">
                  <c:v>2019-10-30</c:v>
                </c:pt>
                <c:pt idx="245">
                  <c:v>2019-10-31</c:v>
                </c:pt>
                <c:pt idx="246">
                  <c:v>2019-11-01</c:v>
                </c:pt>
                <c:pt idx="247">
                  <c:v>2019-11-04</c:v>
                </c:pt>
                <c:pt idx="248">
                  <c:v>2019-11-05</c:v>
                </c:pt>
                <c:pt idx="249">
                  <c:v>2019-11-06</c:v>
                </c:pt>
                <c:pt idx="250">
                  <c:v>2019-11-07</c:v>
                </c:pt>
                <c:pt idx="251">
                  <c:v>2019-11-08</c:v>
                </c:pt>
                <c:pt idx="252">
                  <c:v>2019-11-11</c:v>
                </c:pt>
                <c:pt idx="253">
                  <c:v>2019-11-12</c:v>
                </c:pt>
                <c:pt idx="254">
                  <c:v>2019-11-13</c:v>
                </c:pt>
                <c:pt idx="255">
                  <c:v>2019-11-14</c:v>
                </c:pt>
                <c:pt idx="256">
                  <c:v>2019-11-15</c:v>
                </c:pt>
                <c:pt idx="257">
                  <c:v>2019-11-18</c:v>
                </c:pt>
                <c:pt idx="258">
                  <c:v>2019-11-19</c:v>
                </c:pt>
                <c:pt idx="259">
                  <c:v>2019-11-20</c:v>
                </c:pt>
                <c:pt idx="260">
                  <c:v>2019-11-21</c:v>
                </c:pt>
                <c:pt idx="261">
                  <c:v>2019-11-22</c:v>
                </c:pt>
                <c:pt idx="262">
                  <c:v>2019-11-25</c:v>
                </c:pt>
                <c:pt idx="263">
                  <c:v>2019-11-26</c:v>
                </c:pt>
                <c:pt idx="264">
                  <c:v>2019-11-27</c:v>
                </c:pt>
                <c:pt idx="265">
                  <c:v>2019-11-28</c:v>
                </c:pt>
                <c:pt idx="266">
                  <c:v>2019-11-29</c:v>
                </c:pt>
                <c:pt idx="267">
                  <c:v>2019-12-02</c:v>
                </c:pt>
                <c:pt idx="268">
                  <c:v>2019-12-03</c:v>
                </c:pt>
                <c:pt idx="269">
                  <c:v>2019-12-04</c:v>
                </c:pt>
                <c:pt idx="270">
                  <c:v>2019-12-05</c:v>
                </c:pt>
                <c:pt idx="271">
                  <c:v>2019-12-06</c:v>
                </c:pt>
                <c:pt idx="272">
                  <c:v>2019-12-09</c:v>
                </c:pt>
                <c:pt idx="273">
                  <c:v>2019-12-10</c:v>
                </c:pt>
                <c:pt idx="274">
                  <c:v>2019-12-11</c:v>
                </c:pt>
                <c:pt idx="275">
                  <c:v>2019-12-12</c:v>
                </c:pt>
                <c:pt idx="276">
                  <c:v>2019-12-13</c:v>
                </c:pt>
                <c:pt idx="277">
                  <c:v>2019-12-16</c:v>
                </c:pt>
                <c:pt idx="278">
                  <c:v>2019-12-17</c:v>
                </c:pt>
                <c:pt idx="279">
                  <c:v>2019-12-18</c:v>
                </c:pt>
                <c:pt idx="280">
                  <c:v>2019-12-19</c:v>
                </c:pt>
                <c:pt idx="281">
                  <c:v>2019-12-20</c:v>
                </c:pt>
                <c:pt idx="282">
                  <c:v>2019-12-23</c:v>
                </c:pt>
                <c:pt idx="283">
                  <c:v>2019-12-24</c:v>
                </c:pt>
                <c:pt idx="284">
                  <c:v>2019-12-26</c:v>
                </c:pt>
                <c:pt idx="285">
                  <c:v>2019-12-27</c:v>
                </c:pt>
                <c:pt idx="286">
                  <c:v>2019-12-30</c:v>
                </c:pt>
                <c:pt idx="287">
                  <c:v>2019-12-31</c:v>
                </c:pt>
                <c:pt idx="288">
                  <c:v>2020-01-02</c:v>
                </c:pt>
                <c:pt idx="289">
                  <c:v>2020-01-03</c:v>
                </c:pt>
                <c:pt idx="290">
                  <c:v>2020-01-06</c:v>
                </c:pt>
                <c:pt idx="291">
                  <c:v>2020-01-07</c:v>
                </c:pt>
                <c:pt idx="292">
                  <c:v>2020-01-08</c:v>
                </c:pt>
                <c:pt idx="293">
                  <c:v>2020-01-09</c:v>
                </c:pt>
                <c:pt idx="294">
                  <c:v>2020-01-10</c:v>
                </c:pt>
                <c:pt idx="295">
                  <c:v>2020-01-13</c:v>
                </c:pt>
                <c:pt idx="296">
                  <c:v>2020-01-14</c:v>
                </c:pt>
                <c:pt idx="297">
                  <c:v>2020-01-15</c:v>
                </c:pt>
                <c:pt idx="298">
                  <c:v>2020-01-16</c:v>
                </c:pt>
                <c:pt idx="299">
                  <c:v>2020-01-17</c:v>
                </c:pt>
                <c:pt idx="300">
                  <c:v>2020-01-20</c:v>
                </c:pt>
                <c:pt idx="301">
                  <c:v>2020-01-21</c:v>
                </c:pt>
                <c:pt idx="302">
                  <c:v>2020-01-22</c:v>
                </c:pt>
                <c:pt idx="303">
                  <c:v>2020-01-23</c:v>
                </c:pt>
                <c:pt idx="304">
                  <c:v>2020-01-28</c:v>
                </c:pt>
                <c:pt idx="305">
                  <c:v>2020-01-29</c:v>
                </c:pt>
                <c:pt idx="306">
                  <c:v>2020-01-30</c:v>
                </c:pt>
                <c:pt idx="307">
                  <c:v>2020-01-31</c:v>
                </c:pt>
                <c:pt idx="308">
                  <c:v>2020-02-03</c:v>
                </c:pt>
                <c:pt idx="309">
                  <c:v>2020-02-04</c:v>
                </c:pt>
                <c:pt idx="310">
                  <c:v>2020-02-05</c:v>
                </c:pt>
                <c:pt idx="311">
                  <c:v>2020-02-06</c:v>
                </c:pt>
                <c:pt idx="312">
                  <c:v>2020-02-07</c:v>
                </c:pt>
                <c:pt idx="313">
                  <c:v>2020-02-10</c:v>
                </c:pt>
                <c:pt idx="314">
                  <c:v>2020-02-11</c:v>
                </c:pt>
                <c:pt idx="315">
                  <c:v>2020-02-12</c:v>
                </c:pt>
                <c:pt idx="316">
                  <c:v>2020-02-13</c:v>
                </c:pt>
                <c:pt idx="317">
                  <c:v>2020-02-14</c:v>
                </c:pt>
                <c:pt idx="318">
                  <c:v>2020-02-17</c:v>
                </c:pt>
                <c:pt idx="319">
                  <c:v>2020-02-18</c:v>
                </c:pt>
                <c:pt idx="320">
                  <c:v>2020-02-19</c:v>
                </c:pt>
                <c:pt idx="321">
                  <c:v>2020-02-20</c:v>
                </c:pt>
                <c:pt idx="322">
                  <c:v>2020-02-21</c:v>
                </c:pt>
                <c:pt idx="323">
                  <c:v>2020-02-24</c:v>
                </c:pt>
                <c:pt idx="324">
                  <c:v>2020-02-25</c:v>
                </c:pt>
                <c:pt idx="325">
                  <c:v>2020-02-26</c:v>
                </c:pt>
                <c:pt idx="326">
                  <c:v>2020-02-27</c:v>
                </c:pt>
                <c:pt idx="327">
                  <c:v>2020-02-28</c:v>
                </c:pt>
                <c:pt idx="328">
                  <c:v>2020-03-02</c:v>
                </c:pt>
                <c:pt idx="329">
                  <c:v>2020-03-03</c:v>
                </c:pt>
                <c:pt idx="330">
                  <c:v>2020-03-04</c:v>
                </c:pt>
                <c:pt idx="331">
                  <c:v>2020-03-05</c:v>
                </c:pt>
                <c:pt idx="332">
                  <c:v>2020-03-06</c:v>
                </c:pt>
                <c:pt idx="333">
                  <c:v>2020-03-09</c:v>
                </c:pt>
                <c:pt idx="334">
                  <c:v>2020-03-10</c:v>
                </c:pt>
                <c:pt idx="335">
                  <c:v>2020-03-11</c:v>
                </c:pt>
                <c:pt idx="336">
                  <c:v>2020-03-12</c:v>
                </c:pt>
                <c:pt idx="337">
                  <c:v>2020-03-13</c:v>
                </c:pt>
                <c:pt idx="338">
                  <c:v>2020-03-16</c:v>
                </c:pt>
                <c:pt idx="339">
                  <c:v>2020-03-17</c:v>
                </c:pt>
                <c:pt idx="340">
                  <c:v>2020-03-18</c:v>
                </c:pt>
                <c:pt idx="341">
                  <c:v>2020-03-19</c:v>
                </c:pt>
                <c:pt idx="342">
                  <c:v>2020-03-20</c:v>
                </c:pt>
                <c:pt idx="343">
                  <c:v>2020-03-23</c:v>
                </c:pt>
                <c:pt idx="344">
                  <c:v>2020-03-24</c:v>
                </c:pt>
                <c:pt idx="345">
                  <c:v>2020-03-25</c:v>
                </c:pt>
                <c:pt idx="346">
                  <c:v>2020-03-26</c:v>
                </c:pt>
                <c:pt idx="347">
                  <c:v>2020-03-27</c:v>
                </c:pt>
                <c:pt idx="348">
                  <c:v>2020-03-30</c:v>
                </c:pt>
                <c:pt idx="349">
                  <c:v>2020-03-31</c:v>
                </c:pt>
                <c:pt idx="350">
                  <c:v>2020-04-01</c:v>
                </c:pt>
                <c:pt idx="351">
                  <c:v>2020-04-02</c:v>
                </c:pt>
                <c:pt idx="352">
                  <c:v>2020-04-03</c:v>
                </c:pt>
                <c:pt idx="353">
                  <c:v>2020-04-06</c:v>
                </c:pt>
                <c:pt idx="354">
                  <c:v>2020-04-07</c:v>
                </c:pt>
                <c:pt idx="355">
                  <c:v>2020-04-08</c:v>
                </c:pt>
                <c:pt idx="356">
                  <c:v>2020-04-09</c:v>
                </c:pt>
                <c:pt idx="357">
                  <c:v>2020-04-10</c:v>
                </c:pt>
                <c:pt idx="358">
                  <c:v>2020-04-13</c:v>
                </c:pt>
                <c:pt idx="359">
                  <c:v>2020-04-14</c:v>
                </c:pt>
                <c:pt idx="360">
                  <c:v>2020-04-16</c:v>
                </c:pt>
                <c:pt idx="361">
                  <c:v>2020-04-17</c:v>
                </c:pt>
                <c:pt idx="362">
                  <c:v>2020-04-20</c:v>
                </c:pt>
                <c:pt idx="363">
                  <c:v>2020-04-21</c:v>
                </c:pt>
                <c:pt idx="364">
                  <c:v>2020-04-22</c:v>
                </c:pt>
                <c:pt idx="365">
                  <c:v>2020-04-23</c:v>
                </c:pt>
                <c:pt idx="366">
                  <c:v>2020-04-24</c:v>
                </c:pt>
                <c:pt idx="367">
                  <c:v>2020-04-27</c:v>
                </c:pt>
                <c:pt idx="368">
                  <c:v>2020-04-28</c:v>
                </c:pt>
                <c:pt idx="369">
                  <c:v>2020-04-29</c:v>
                </c:pt>
                <c:pt idx="370">
                  <c:v>2020-05-04</c:v>
                </c:pt>
                <c:pt idx="371">
                  <c:v>2020-05-06</c:v>
                </c:pt>
                <c:pt idx="372">
                  <c:v>2020-05-07</c:v>
                </c:pt>
                <c:pt idx="373">
                  <c:v>2020-05-08</c:v>
                </c:pt>
                <c:pt idx="374">
                  <c:v>2020-05-11</c:v>
                </c:pt>
                <c:pt idx="375">
                  <c:v>2020-05-12</c:v>
                </c:pt>
                <c:pt idx="376">
                  <c:v>2020-05-13</c:v>
                </c:pt>
                <c:pt idx="377">
                  <c:v>2020-05-14</c:v>
                </c:pt>
                <c:pt idx="378">
                  <c:v>2020-05-15</c:v>
                </c:pt>
                <c:pt idx="379">
                  <c:v>2020-05-18</c:v>
                </c:pt>
                <c:pt idx="380">
                  <c:v>2020-05-19</c:v>
                </c:pt>
                <c:pt idx="381">
                  <c:v>2020-05-20</c:v>
                </c:pt>
                <c:pt idx="382">
                  <c:v>2020-05-21</c:v>
                </c:pt>
                <c:pt idx="383">
                  <c:v>2020-05-22</c:v>
                </c:pt>
                <c:pt idx="384">
                  <c:v>2020-05-25</c:v>
                </c:pt>
                <c:pt idx="385">
                  <c:v>2020-05-26</c:v>
                </c:pt>
                <c:pt idx="386">
                  <c:v>2020-05-27</c:v>
                </c:pt>
                <c:pt idx="387">
                  <c:v>2020-05-28</c:v>
                </c:pt>
                <c:pt idx="388">
                  <c:v>2020-05-29</c:v>
                </c:pt>
                <c:pt idx="389">
                  <c:v>2020-06-01</c:v>
                </c:pt>
                <c:pt idx="390">
                  <c:v>2020-06-02</c:v>
                </c:pt>
                <c:pt idx="391">
                  <c:v>2020-06-03</c:v>
                </c:pt>
                <c:pt idx="392">
                  <c:v>2020-06-04</c:v>
                </c:pt>
                <c:pt idx="393">
                  <c:v>2020-06-05</c:v>
                </c:pt>
                <c:pt idx="394">
                  <c:v>2020-06-08</c:v>
                </c:pt>
                <c:pt idx="395">
                  <c:v>2020-06-09</c:v>
                </c:pt>
                <c:pt idx="396">
                  <c:v>2020-06-10</c:v>
                </c:pt>
                <c:pt idx="397">
                  <c:v>2020-06-11</c:v>
                </c:pt>
                <c:pt idx="398">
                  <c:v>2020-06-12</c:v>
                </c:pt>
                <c:pt idx="399">
                  <c:v>2020-06-15</c:v>
                </c:pt>
                <c:pt idx="400">
                  <c:v>2020-06-16</c:v>
                </c:pt>
                <c:pt idx="401">
                  <c:v>2020-06-17</c:v>
                </c:pt>
                <c:pt idx="402">
                  <c:v>2020-06-18</c:v>
                </c:pt>
                <c:pt idx="403">
                  <c:v>2020-06-19</c:v>
                </c:pt>
                <c:pt idx="404">
                  <c:v>2020-06-22</c:v>
                </c:pt>
                <c:pt idx="405">
                  <c:v>2020-06-23</c:v>
                </c:pt>
                <c:pt idx="406">
                  <c:v>2020-06-24</c:v>
                </c:pt>
                <c:pt idx="407">
                  <c:v>2020-06-25</c:v>
                </c:pt>
                <c:pt idx="408">
                  <c:v>2020-06-26</c:v>
                </c:pt>
                <c:pt idx="409">
                  <c:v>2020-06-29</c:v>
                </c:pt>
                <c:pt idx="410">
                  <c:v>2020-06-30</c:v>
                </c:pt>
                <c:pt idx="411">
                  <c:v>2020-07-01</c:v>
                </c:pt>
                <c:pt idx="412">
                  <c:v>2020-07-02</c:v>
                </c:pt>
                <c:pt idx="413">
                  <c:v>2020-07-03</c:v>
                </c:pt>
                <c:pt idx="414">
                  <c:v>2020-07-06</c:v>
                </c:pt>
                <c:pt idx="415">
                  <c:v>2020-07-07</c:v>
                </c:pt>
                <c:pt idx="416">
                  <c:v>2020-07-08</c:v>
                </c:pt>
                <c:pt idx="417">
                  <c:v>2020-07-09</c:v>
                </c:pt>
                <c:pt idx="418">
                  <c:v>2020-07-10</c:v>
                </c:pt>
                <c:pt idx="419">
                  <c:v>2020-07-13</c:v>
                </c:pt>
                <c:pt idx="420">
                  <c:v>2020-07-14</c:v>
                </c:pt>
                <c:pt idx="421">
                  <c:v>2020-07-15</c:v>
                </c:pt>
                <c:pt idx="422">
                  <c:v>2020-07-16</c:v>
                </c:pt>
                <c:pt idx="423">
                  <c:v>2020-07-17</c:v>
                </c:pt>
                <c:pt idx="424">
                  <c:v>2020-07-20</c:v>
                </c:pt>
                <c:pt idx="425">
                  <c:v>2020-07-21</c:v>
                </c:pt>
                <c:pt idx="426">
                  <c:v>2020-07-22</c:v>
                </c:pt>
                <c:pt idx="427">
                  <c:v>2020-07-23</c:v>
                </c:pt>
                <c:pt idx="428">
                  <c:v>2020-07-24</c:v>
                </c:pt>
                <c:pt idx="429">
                  <c:v>2020-07-27</c:v>
                </c:pt>
                <c:pt idx="430">
                  <c:v>2020-07-28</c:v>
                </c:pt>
                <c:pt idx="431">
                  <c:v>2020-07-29</c:v>
                </c:pt>
                <c:pt idx="432">
                  <c:v>2020-07-30</c:v>
                </c:pt>
                <c:pt idx="433">
                  <c:v>2020-07-31</c:v>
                </c:pt>
                <c:pt idx="434">
                  <c:v>2020-08-03</c:v>
                </c:pt>
                <c:pt idx="435">
                  <c:v>2020-08-04</c:v>
                </c:pt>
                <c:pt idx="436">
                  <c:v>2020-08-05</c:v>
                </c:pt>
                <c:pt idx="437">
                  <c:v>2020-08-06</c:v>
                </c:pt>
                <c:pt idx="438">
                  <c:v>2020-08-07</c:v>
                </c:pt>
                <c:pt idx="439">
                  <c:v>2020-08-10</c:v>
                </c:pt>
                <c:pt idx="440">
                  <c:v>2020-08-11</c:v>
                </c:pt>
                <c:pt idx="441">
                  <c:v>2020-08-12</c:v>
                </c:pt>
                <c:pt idx="442">
                  <c:v>2020-08-13</c:v>
                </c:pt>
                <c:pt idx="443">
                  <c:v>2020-08-14</c:v>
                </c:pt>
                <c:pt idx="444">
                  <c:v>2020-08-18</c:v>
                </c:pt>
                <c:pt idx="445">
                  <c:v>2020-08-19</c:v>
                </c:pt>
                <c:pt idx="446">
                  <c:v>2020-08-20</c:v>
                </c:pt>
                <c:pt idx="447">
                  <c:v>2020-08-21</c:v>
                </c:pt>
                <c:pt idx="448">
                  <c:v>2020-08-24</c:v>
                </c:pt>
                <c:pt idx="449">
                  <c:v>2020-08-25</c:v>
                </c:pt>
                <c:pt idx="450">
                  <c:v>2020-08-26</c:v>
                </c:pt>
                <c:pt idx="451">
                  <c:v>2020-08-27</c:v>
                </c:pt>
                <c:pt idx="452">
                  <c:v>2020-08-28</c:v>
                </c:pt>
                <c:pt idx="453">
                  <c:v>2020-08-31</c:v>
                </c:pt>
                <c:pt idx="454">
                  <c:v>2020-09-01</c:v>
                </c:pt>
                <c:pt idx="455">
                  <c:v>2020-09-02</c:v>
                </c:pt>
                <c:pt idx="456">
                  <c:v>2020-09-03</c:v>
                </c:pt>
                <c:pt idx="457">
                  <c:v>2020-09-04</c:v>
                </c:pt>
                <c:pt idx="458">
                  <c:v>2020-09-07</c:v>
                </c:pt>
                <c:pt idx="459">
                  <c:v>2020-09-08</c:v>
                </c:pt>
                <c:pt idx="460">
                  <c:v>2020-09-09</c:v>
                </c:pt>
                <c:pt idx="461">
                  <c:v>2020-09-10</c:v>
                </c:pt>
                <c:pt idx="462">
                  <c:v>2020-09-11</c:v>
                </c:pt>
                <c:pt idx="463">
                  <c:v>2020-09-14</c:v>
                </c:pt>
                <c:pt idx="464">
                  <c:v>2020-09-15</c:v>
                </c:pt>
                <c:pt idx="465">
                  <c:v>2020-09-16</c:v>
                </c:pt>
                <c:pt idx="466">
                  <c:v>2020-09-17</c:v>
                </c:pt>
                <c:pt idx="467">
                  <c:v>2020-09-18</c:v>
                </c:pt>
                <c:pt idx="468">
                  <c:v>2020-09-21</c:v>
                </c:pt>
                <c:pt idx="469">
                  <c:v>2020-09-22</c:v>
                </c:pt>
                <c:pt idx="470">
                  <c:v>2020-09-23</c:v>
                </c:pt>
                <c:pt idx="471">
                  <c:v>2020-09-24</c:v>
                </c:pt>
                <c:pt idx="472">
                  <c:v>2020-09-25</c:v>
                </c:pt>
                <c:pt idx="473">
                  <c:v>2020-09-28</c:v>
                </c:pt>
                <c:pt idx="474">
                  <c:v>2020-09-29</c:v>
                </c:pt>
                <c:pt idx="475">
                  <c:v>2020-10-05</c:v>
                </c:pt>
                <c:pt idx="476">
                  <c:v>2020-10-06</c:v>
                </c:pt>
                <c:pt idx="477">
                  <c:v>2020-10-07</c:v>
                </c:pt>
                <c:pt idx="478">
                  <c:v>2020-10-08</c:v>
                </c:pt>
                <c:pt idx="479">
                  <c:v>2020-10-12</c:v>
                </c:pt>
                <c:pt idx="480">
                  <c:v>2020-10-13</c:v>
                </c:pt>
                <c:pt idx="481">
                  <c:v>2020-10-14</c:v>
                </c:pt>
                <c:pt idx="482">
                  <c:v>2020-10-15</c:v>
                </c:pt>
                <c:pt idx="483">
                  <c:v>2020-10-16</c:v>
                </c:pt>
                <c:pt idx="484">
                  <c:v>2020-10-19</c:v>
                </c:pt>
                <c:pt idx="485">
                  <c:v>2020-10-20</c:v>
                </c:pt>
                <c:pt idx="486">
                  <c:v>2020-10-21</c:v>
                </c:pt>
                <c:pt idx="487">
                  <c:v>2020-10-22</c:v>
                </c:pt>
                <c:pt idx="488">
                  <c:v>2020-10-23</c:v>
                </c:pt>
                <c:pt idx="489">
                  <c:v>2020-10-26</c:v>
                </c:pt>
                <c:pt idx="490">
                  <c:v>2020-10-27</c:v>
                </c:pt>
                <c:pt idx="491">
                  <c:v>2020-10-28</c:v>
                </c:pt>
                <c:pt idx="492">
                  <c:v>2020-10-29</c:v>
                </c:pt>
                <c:pt idx="493">
                  <c:v>2020-10-30</c:v>
                </c:pt>
                <c:pt idx="494">
                  <c:v>2020-11-02</c:v>
                </c:pt>
                <c:pt idx="495">
                  <c:v>2020-11-03</c:v>
                </c:pt>
                <c:pt idx="496">
                  <c:v>2020-11-04</c:v>
                </c:pt>
                <c:pt idx="497">
                  <c:v>2020-11-05</c:v>
                </c:pt>
                <c:pt idx="498">
                  <c:v>2020-11-06</c:v>
                </c:pt>
                <c:pt idx="499">
                  <c:v>2020-11-09</c:v>
                </c:pt>
                <c:pt idx="500">
                  <c:v>2020-11-10</c:v>
                </c:pt>
                <c:pt idx="501">
                  <c:v>2020-11-11</c:v>
                </c:pt>
                <c:pt idx="502">
                  <c:v>2020-11-12</c:v>
                </c:pt>
                <c:pt idx="503">
                  <c:v>2020-11-13</c:v>
                </c:pt>
                <c:pt idx="504">
                  <c:v>2020-11-16</c:v>
                </c:pt>
                <c:pt idx="505">
                  <c:v>2020-11-17</c:v>
                </c:pt>
                <c:pt idx="506">
                  <c:v>2020-11-18</c:v>
                </c:pt>
                <c:pt idx="507">
                  <c:v>2020-11-19</c:v>
                </c:pt>
                <c:pt idx="508">
                  <c:v>2020-11-20</c:v>
                </c:pt>
                <c:pt idx="509">
                  <c:v>2020-11-23</c:v>
                </c:pt>
                <c:pt idx="510">
                  <c:v>2020-11-24</c:v>
                </c:pt>
                <c:pt idx="511">
                  <c:v>2020-11-25</c:v>
                </c:pt>
                <c:pt idx="512">
                  <c:v>2020-11-26</c:v>
                </c:pt>
                <c:pt idx="513">
                  <c:v>2020-11-27</c:v>
                </c:pt>
                <c:pt idx="514">
                  <c:v>2020-11-30</c:v>
                </c:pt>
                <c:pt idx="515">
                  <c:v>2020-12-01</c:v>
                </c:pt>
                <c:pt idx="516">
                  <c:v>2020-12-02</c:v>
                </c:pt>
                <c:pt idx="517">
                  <c:v>2020-12-03</c:v>
                </c:pt>
                <c:pt idx="518">
                  <c:v>2020-12-04</c:v>
                </c:pt>
                <c:pt idx="519">
                  <c:v>2020-12-07</c:v>
                </c:pt>
                <c:pt idx="520">
                  <c:v>2020-12-08</c:v>
                </c:pt>
                <c:pt idx="521">
                  <c:v>2020-12-09</c:v>
                </c:pt>
                <c:pt idx="522">
                  <c:v>2020-12-10</c:v>
                </c:pt>
                <c:pt idx="523">
                  <c:v>2020-12-11</c:v>
                </c:pt>
                <c:pt idx="524">
                  <c:v>2020-12-14</c:v>
                </c:pt>
                <c:pt idx="525">
                  <c:v>2020-12-15</c:v>
                </c:pt>
                <c:pt idx="526">
                  <c:v>2020-12-16</c:v>
                </c:pt>
                <c:pt idx="527">
                  <c:v>2020-12-17</c:v>
                </c:pt>
                <c:pt idx="528">
                  <c:v>2020-12-18</c:v>
                </c:pt>
                <c:pt idx="529">
                  <c:v>2020-12-21</c:v>
                </c:pt>
                <c:pt idx="530">
                  <c:v>2020-12-22</c:v>
                </c:pt>
                <c:pt idx="531">
                  <c:v>2020-12-23</c:v>
                </c:pt>
                <c:pt idx="532">
                  <c:v>2020-12-24</c:v>
                </c:pt>
                <c:pt idx="533">
                  <c:v>2020-12-28</c:v>
                </c:pt>
                <c:pt idx="534">
                  <c:v>2020-12-29</c:v>
                </c:pt>
                <c:pt idx="535">
                  <c:v>2020-12-30</c:v>
                </c:pt>
                <c:pt idx="536">
                  <c:v>2020-12-31</c:v>
                </c:pt>
                <c:pt idx="537">
                  <c:v>2021-01-04</c:v>
                </c:pt>
                <c:pt idx="538">
                  <c:v>2021-01-05</c:v>
                </c:pt>
                <c:pt idx="539">
                  <c:v>2021-01-06</c:v>
                </c:pt>
                <c:pt idx="540">
                  <c:v>2021-01-07</c:v>
                </c:pt>
                <c:pt idx="541">
                  <c:v>2021-01-08</c:v>
                </c:pt>
                <c:pt idx="542">
                  <c:v>2021-01-11</c:v>
                </c:pt>
                <c:pt idx="543">
                  <c:v>2021-01-12</c:v>
                </c:pt>
                <c:pt idx="544">
                  <c:v>2021-01-13</c:v>
                </c:pt>
                <c:pt idx="545">
                  <c:v>2021-01-14</c:v>
                </c:pt>
                <c:pt idx="546">
                  <c:v>2021-01-15</c:v>
                </c:pt>
                <c:pt idx="547">
                  <c:v>2021-01-18</c:v>
                </c:pt>
                <c:pt idx="548">
                  <c:v>2021-01-19</c:v>
                </c:pt>
                <c:pt idx="549">
                  <c:v>2021-01-20</c:v>
                </c:pt>
                <c:pt idx="550">
                  <c:v>2021-01-21</c:v>
                </c:pt>
                <c:pt idx="551">
                  <c:v>2021-01-22</c:v>
                </c:pt>
                <c:pt idx="552">
                  <c:v>2021-01-25</c:v>
                </c:pt>
                <c:pt idx="553">
                  <c:v>2021-01-26</c:v>
                </c:pt>
                <c:pt idx="554">
                  <c:v>2021-01-27</c:v>
                </c:pt>
                <c:pt idx="555">
                  <c:v>2021-01-28</c:v>
                </c:pt>
                <c:pt idx="556">
                  <c:v>2021-01-29</c:v>
                </c:pt>
                <c:pt idx="557">
                  <c:v>2021-02-01</c:v>
                </c:pt>
                <c:pt idx="558">
                  <c:v>2021-02-02</c:v>
                </c:pt>
                <c:pt idx="559">
                  <c:v>2021-02-03</c:v>
                </c:pt>
                <c:pt idx="560">
                  <c:v>2021-02-04</c:v>
                </c:pt>
                <c:pt idx="561">
                  <c:v>2021-02-05</c:v>
                </c:pt>
                <c:pt idx="562">
                  <c:v>2021-02-08</c:v>
                </c:pt>
                <c:pt idx="563">
                  <c:v>2021-02-09</c:v>
                </c:pt>
                <c:pt idx="564">
                  <c:v>2021-02-10</c:v>
                </c:pt>
                <c:pt idx="565">
                  <c:v>2021-02-15</c:v>
                </c:pt>
                <c:pt idx="566">
                  <c:v>2021-02-16</c:v>
                </c:pt>
                <c:pt idx="567">
                  <c:v>2021-02-17</c:v>
                </c:pt>
                <c:pt idx="568">
                  <c:v>2021-02-18</c:v>
                </c:pt>
                <c:pt idx="569">
                  <c:v>2021-02-19</c:v>
                </c:pt>
                <c:pt idx="570">
                  <c:v>2021-02-22</c:v>
                </c:pt>
                <c:pt idx="571">
                  <c:v>2021-02-23</c:v>
                </c:pt>
                <c:pt idx="572">
                  <c:v>2021-02-24</c:v>
                </c:pt>
                <c:pt idx="573">
                  <c:v>2021-02-25</c:v>
                </c:pt>
                <c:pt idx="574">
                  <c:v>2021-02-26</c:v>
                </c:pt>
                <c:pt idx="575">
                  <c:v>2021-03-02</c:v>
                </c:pt>
                <c:pt idx="576">
                  <c:v>2021-03-03</c:v>
                </c:pt>
                <c:pt idx="577">
                  <c:v>2021-03-04</c:v>
                </c:pt>
                <c:pt idx="578">
                  <c:v>2021-03-05</c:v>
                </c:pt>
                <c:pt idx="579">
                  <c:v>2021-03-08</c:v>
                </c:pt>
                <c:pt idx="580">
                  <c:v>2021-03-09</c:v>
                </c:pt>
                <c:pt idx="581">
                  <c:v>2021-03-10</c:v>
                </c:pt>
                <c:pt idx="582">
                  <c:v>2021-03-11</c:v>
                </c:pt>
                <c:pt idx="583">
                  <c:v>2021-03-12</c:v>
                </c:pt>
                <c:pt idx="584">
                  <c:v>2021-03-15</c:v>
                </c:pt>
                <c:pt idx="585">
                  <c:v>2021-03-16</c:v>
                </c:pt>
                <c:pt idx="586">
                  <c:v>2021-03-17</c:v>
                </c:pt>
                <c:pt idx="587">
                  <c:v>2021-03-18</c:v>
                </c:pt>
                <c:pt idx="588">
                  <c:v>2021-03-19</c:v>
                </c:pt>
                <c:pt idx="589">
                  <c:v>2021-03-22</c:v>
                </c:pt>
                <c:pt idx="590">
                  <c:v>2021-03-23</c:v>
                </c:pt>
                <c:pt idx="591">
                  <c:v>2021-03-24</c:v>
                </c:pt>
                <c:pt idx="592">
                  <c:v>2021-03-25</c:v>
                </c:pt>
                <c:pt idx="593">
                  <c:v>2021-03-26</c:v>
                </c:pt>
                <c:pt idx="594">
                  <c:v>2021-03-29</c:v>
                </c:pt>
                <c:pt idx="595">
                  <c:v>2021-03-30</c:v>
                </c:pt>
                <c:pt idx="596">
                  <c:v>2021-03-31</c:v>
                </c:pt>
                <c:pt idx="597">
                  <c:v>2021-04-01</c:v>
                </c:pt>
                <c:pt idx="598">
                  <c:v>2021-04-02</c:v>
                </c:pt>
                <c:pt idx="599">
                  <c:v>2021-04-05</c:v>
                </c:pt>
                <c:pt idx="600">
                  <c:v>2021-04-06</c:v>
                </c:pt>
                <c:pt idx="601">
                  <c:v>2021-04-07</c:v>
                </c:pt>
                <c:pt idx="602">
                  <c:v>2021-04-08</c:v>
                </c:pt>
                <c:pt idx="603">
                  <c:v>2021-04-09</c:v>
                </c:pt>
                <c:pt idx="604">
                  <c:v>2021-04-12</c:v>
                </c:pt>
                <c:pt idx="605">
                  <c:v>2021-04-13</c:v>
                </c:pt>
                <c:pt idx="606">
                  <c:v>2021-04-14</c:v>
                </c:pt>
                <c:pt idx="607">
                  <c:v>2021-04-15</c:v>
                </c:pt>
                <c:pt idx="608">
                  <c:v>2021-04-16</c:v>
                </c:pt>
                <c:pt idx="609">
                  <c:v>2021-04-19</c:v>
                </c:pt>
                <c:pt idx="610">
                  <c:v>2021-04-20</c:v>
                </c:pt>
                <c:pt idx="611">
                  <c:v>2021-04-21</c:v>
                </c:pt>
                <c:pt idx="612">
                  <c:v>2021-04-22</c:v>
                </c:pt>
                <c:pt idx="613">
                  <c:v>2021-04-23</c:v>
                </c:pt>
                <c:pt idx="614">
                  <c:v>2021-04-26</c:v>
                </c:pt>
                <c:pt idx="615">
                  <c:v>2021-04-27</c:v>
                </c:pt>
                <c:pt idx="616">
                  <c:v>2021-04-28</c:v>
                </c:pt>
                <c:pt idx="617">
                  <c:v>2021-04-29</c:v>
                </c:pt>
                <c:pt idx="618">
                  <c:v>2021-04-30</c:v>
                </c:pt>
                <c:pt idx="619">
                  <c:v>2021-05-03</c:v>
                </c:pt>
                <c:pt idx="620">
                  <c:v>2021-05-04</c:v>
                </c:pt>
                <c:pt idx="621">
                  <c:v>2021-05-06</c:v>
                </c:pt>
                <c:pt idx="622">
                  <c:v>2021-05-07</c:v>
                </c:pt>
                <c:pt idx="623">
                  <c:v>2021-05-10</c:v>
                </c:pt>
                <c:pt idx="624">
                  <c:v>2021-05-11</c:v>
                </c:pt>
                <c:pt idx="625">
                  <c:v>2021-05-12</c:v>
                </c:pt>
                <c:pt idx="626">
                  <c:v>2021-05-13</c:v>
                </c:pt>
                <c:pt idx="627">
                  <c:v>2021-05-14</c:v>
                </c:pt>
                <c:pt idx="628">
                  <c:v>2021-05-17</c:v>
                </c:pt>
                <c:pt idx="629">
                  <c:v>2021-05-18</c:v>
                </c:pt>
                <c:pt idx="630">
                  <c:v>2021-05-20</c:v>
                </c:pt>
                <c:pt idx="631">
                  <c:v>2021-05-21</c:v>
                </c:pt>
                <c:pt idx="632">
                  <c:v>2021-05-24</c:v>
                </c:pt>
                <c:pt idx="633">
                  <c:v>2021-05-25</c:v>
                </c:pt>
                <c:pt idx="634">
                  <c:v>2021-05-26</c:v>
                </c:pt>
                <c:pt idx="635">
                  <c:v>2021-05-27</c:v>
                </c:pt>
                <c:pt idx="636">
                  <c:v>2021-05-28</c:v>
                </c:pt>
                <c:pt idx="637">
                  <c:v>2021-05-31</c:v>
                </c:pt>
                <c:pt idx="638">
                  <c:v>2021-06-01</c:v>
                </c:pt>
                <c:pt idx="639">
                  <c:v>2021-06-02</c:v>
                </c:pt>
                <c:pt idx="640">
                  <c:v>2021-06-03</c:v>
                </c:pt>
                <c:pt idx="641">
                  <c:v>2021-06-04</c:v>
                </c:pt>
                <c:pt idx="642">
                  <c:v>2021-06-07</c:v>
                </c:pt>
                <c:pt idx="643">
                  <c:v>2021-06-08</c:v>
                </c:pt>
                <c:pt idx="644">
                  <c:v>2021-06-09</c:v>
                </c:pt>
                <c:pt idx="645">
                  <c:v>2021-06-10</c:v>
                </c:pt>
                <c:pt idx="646">
                  <c:v>2021-06-11</c:v>
                </c:pt>
                <c:pt idx="647">
                  <c:v>2021-06-14</c:v>
                </c:pt>
                <c:pt idx="648">
                  <c:v>2021-06-15</c:v>
                </c:pt>
                <c:pt idx="649">
                  <c:v>2021-06-16</c:v>
                </c:pt>
                <c:pt idx="650">
                  <c:v>2021-06-17</c:v>
                </c:pt>
                <c:pt idx="651">
                  <c:v>2021-06-18</c:v>
                </c:pt>
                <c:pt idx="652">
                  <c:v>2021-06-21</c:v>
                </c:pt>
                <c:pt idx="653">
                  <c:v>2021-06-22</c:v>
                </c:pt>
                <c:pt idx="654">
                  <c:v>2021-06-23</c:v>
                </c:pt>
                <c:pt idx="655">
                  <c:v>2021-06-24</c:v>
                </c:pt>
                <c:pt idx="656">
                  <c:v>2021-06-25</c:v>
                </c:pt>
                <c:pt idx="657">
                  <c:v>2021-06-28</c:v>
                </c:pt>
                <c:pt idx="658">
                  <c:v>2021-06-29</c:v>
                </c:pt>
                <c:pt idx="659">
                  <c:v>2021-06-30</c:v>
                </c:pt>
                <c:pt idx="660">
                  <c:v>2021-07-01</c:v>
                </c:pt>
                <c:pt idx="661">
                  <c:v>2021-07-02</c:v>
                </c:pt>
                <c:pt idx="662">
                  <c:v>2021-07-05</c:v>
                </c:pt>
                <c:pt idx="663">
                  <c:v>2021-07-06</c:v>
                </c:pt>
                <c:pt idx="664">
                  <c:v>2021-07-07</c:v>
                </c:pt>
                <c:pt idx="665">
                  <c:v>2021-07-08</c:v>
                </c:pt>
                <c:pt idx="666">
                  <c:v>2021-07-09</c:v>
                </c:pt>
                <c:pt idx="667">
                  <c:v>2021-07-12</c:v>
                </c:pt>
                <c:pt idx="668">
                  <c:v>2021-07-13</c:v>
                </c:pt>
                <c:pt idx="669">
                  <c:v>2021-07-14</c:v>
                </c:pt>
                <c:pt idx="670">
                  <c:v>2021-07-15</c:v>
                </c:pt>
                <c:pt idx="671">
                  <c:v>2021-07-16</c:v>
                </c:pt>
                <c:pt idx="672">
                  <c:v>2021-07-19</c:v>
                </c:pt>
                <c:pt idx="673">
                  <c:v>2021-07-20</c:v>
                </c:pt>
                <c:pt idx="674">
                  <c:v>2021-07-21</c:v>
                </c:pt>
                <c:pt idx="675">
                  <c:v>2021-07-22</c:v>
                </c:pt>
                <c:pt idx="676">
                  <c:v>2021-07-23</c:v>
                </c:pt>
                <c:pt idx="677">
                  <c:v>2021-07-26</c:v>
                </c:pt>
                <c:pt idx="678">
                  <c:v>2021-07-27</c:v>
                </c:pt>
                <c:pt idx="679">
                  <c:v>2021-07-28</c:v>
                </c:pt>
                <c:pt idx="680">
                  <c:v>2021-07-29</c:v>
                </c:pt>
                <c:pt idx="681">
                  <c:v>2021-07-30</c:v>
                </c:pt>
                <c:pt idx="682">
                  <c:v>2021-08-02</c:v>
                </c:pt>
                <c:pt idx="683">
                  <c:v>2021-08-03</c:v>
                </c:pt>
                <c:pt idx="684">
                  <c:v>2021-08-04</c:v>
                </c:pt>
                <c:pt idx="685">
                  <c:v>2021-08-05</c:v>
                </c:pt>
                <c:pt idx="686">
                  <c:v>2021-08-06</c:v>
                </c:pt>
                <c:pt idx="687">
                  <c:v>2021-08-09</c:v>
                </c:pt>
                <c:pt idx="688">
                  <c:v>2021-08-10</c:v>
                </c:pt>
                <c:pt idx="689">
                  <c:v>2021-08-11</c:v>
                </c:pt>
                <c:pt idx="690">
                  <c:v>2021-08-12</c:v>
                </c:pt>
                <c:pt idx="691">
                  <c:v>2021-08-13</c:v>
                </c:pt>
                <c:pt idx="692">
                  <c:v>2021-08-17</c:v>
                </c:pt>
                <c:pt idx="693">
                  <c:v>2021-08-18</c:v>
                </c:pt>
                <c:pt idx="694">
                  <c:v>2021-08-19</c:v>
                </c:pt>
                <c:pt idx="695">
                  <c:v>2021-08-20</c:v>
                </c:pt>
                <c:pt idx="696">
                  <c:v>2021-08-23</c:v>
                </c:pt>
                <c:pt idx="697">
                  <c:v>2021-08-24</c:v>
                </c:pt>
                <c:pt idx="698">
                  <c:v>2021-08-25</c:v>
                </c:pt>
                <c:pt idx="699">
                  <c:v>2021-08-26</c:v>
                </c:pt>
                <c:pt idx="700">
                  <c:v>2021-08-27</c:v>
                </c:pt>
                <c:pt idx="701">
                  <c:v>2021-08-30</c:v>
                </c:pt>
                <c:pt idx="702">
                  <c:v>2021-08-31</c:v>
                </c:pt>
                <c:pt idx="703">
                  <c:v>2021-09-01</c:v>
                </c:pt>
                <c:pt idx="704">
                  <c:v>2021-09-02</c:v>
                </c:pt>
                <c:pt idx="705">
                  <c:v>2021-09-03</c:v>
                </c:pt>
                <c:pt idx="706">
                  <c:v>2021-09-06</c:v>
                </c:pt>
                <c:pt idx="707">
                  <c:v>2021-09-07</c:v>
                </c:pt>
                <c:pt idx="708">
                  <c:v>2021-09-08</c:v>
                </c:pt>
                <c:pt idx="709">
                  <c:v>2021-09-09</c:v>
                </c:pt>
                <c:pt idx="710">
                  <c:v>2021-09-10</c:v>
                </c:pt>
                <c:pt idx="711">
                  <c:v>2021-09-13</c:v>
                </c:pt>
                <c:pt idx="712">
                  <c:v>2021-09-14</c:v>
                </c:pt>
                <c:pt idx="713">
                  <c:v>2021-09-15</c:v>
                </c:pt>
                <c:pt idx="714">
                  <c:v>2021-09-16</c:v>
                </c:pt>
                <c:pt idx="715">
                  <c:v>2021-09-17</c:v>
                </c:pt>
                <c:pt idx="716">
                  <c:v>2021-09-23</c:v>
                </c:pt>
                <c:pt idx="717">
                  <c:v>2021-09-24</c:v>
                </c:pt>
                <c:pt idx="718">
                  <c:v>2021-09-27</c:v>
                </c:pt>
                <c:pt idx="719">
                  <c:v>2021-09-28</c:v>
                </c:pt>
                <c:pt idx="720">
                  <c:v>2021-09-29</c:v>
                </c:pt>
                <c:pt idx="721">
                  <c:v>2021-09-30</c:v>
                </c:pt>
                <c:pt idx="722">
                  <c:v>2021-10-01</c:v>
                </c:pt>
                <c:pt idx="723">
                  <c:v>2021-10-05</c:v>
                </c:pt>
                <c:pt idx="724">
                  <c:v>2021-10-06</c:v>
                </c:pt>
                <c:pt idx="725">
                  <c:v>2021-10-07</c:v>
                </c:pt>
                <c:pt idx="726">
                  <c:v>2021-10-08</c:v>
                </c:pt>
                <c:pt idx="727">
                  <c:v>2021-10-12</c:v>
                </c:pt>
                <c:pt idx="728">
                  <c:v>2021-10-13</c:v>
                </c:pt>
                <c:pt idx="729">
                  <c:v>2021-10-14</c:v>
                </c:pt>
              </c:strCache>
            </c:strRef>
          </c:cat>
          <c:val>
            <c:numRef>
              <c:f>한국금리!$C$2:$C$731</c:f>
              <c:numCache>
                <c:formatCode>General</c:formatCode>
                <c:ptCount val="730"/>
                <c:pt idx="0">
                  <c:v>1.8366E-2</c:v>
                </c:pt>
                <c:pt idx="1">
                  <c:v>1.8357999999999999E-2</c:v>
                </c:pt>
                <c:pt idx="2">
                  <c:v>1.8423999999999999E-2</c:v>
                </c:pt>
                <c:pt idx="3">
                  <c:v>1.8319999999999999E-2</c:v>
                </c:pt>
                <c:pt idx="4">
                  <c:v>1.8291999999999999E-2</c:v>
                </c:pt>
                <c:pt idx="5">
                  <c:v>1.83E-2</c:v>
                </c:pt>
                <c:pt idx="6">
                  <c:v>1.823E-2</c:v>
                </c:pt>
                <c:pt idx="7">
                  <c:v>1.8249999999999999E-2</c:v>
                </c:pt>
                <c:pt idx="8">
                  <c:v>1.8224000000000001E-2</c:v>
                </c:pt>
                <c:pt idx="9">
                  <c:v>1.8324E-2</c:v>
                </c:pt>
                <c:pt idx="10">
                  <c:v>1.8366E-2</c:v>
                </c:pt>
                <c:pt idx="11">
                  <c:v>1.8315999999999999E-2</c:v>
                </c:pt>
                <c:pt idx="12">
                  <c:v>1.8342000000000001E-2</c:v>
                </c:pt>
                <c:pt idx="13">
                  <c:v>1.8350000000000002E-2</c:v>
                </c:pt>
                <c:pt idx="14">
                  <c:v>1.8258E-2</c:v>
                </c:pt>
                <c:pt idx="15">
                  <c:v>1.8190999999999999E-2</c:v>
                </c:pt>
                <c:pt idx="16">
                  <c:v>1.8200000000000001E-2</c:v>
                </c:pt>
                <c:pt idx="17">
                  <c:v>1.8200000000000001E-2</c:v>
                </c:pt>
                <c:pt idx="18">
                  <c:v>1.83E-2</c:v>
                </c:pt>
                <c:pt idx="19">
                  <c:v>1.8232999999999999E-2</c:v>
                </c:pt>
                <c:pt idx="20">
                  <c:v>1.8929999999999999E-2</c:v>
                </c:pt>
                <c:pt idx="21">
                  <c:v>1.9199999999999998E-2</c:v>
                </c:pt>
                <c:pt idx="22">
                  <c:v>1.9179999999999999E-2</c:v>
                </c:pt>
                <c:pt idx="23">
                  <c:v>1.9099999999999999E-2</c:v>
                </c:pt>
                <c:pt idx="24">
                  <c:v>1.883E-2</c:v>
                </c:pt>
                <c:pt idx="25">
                  <c:v>1.8800000000000001E-2</c:v>
                </c:pt>
                <c:pt idx="26">
                  <c:v>1.8574E-2</c:v>
                </c:pt>
                <c:pt idx="27">
                  <c:v>1.8550000000000001E-2</c:v>
                </c:pt>
                <c:pt idx="28">
                  <c:v>1.8641999999999999E-2</c:v>
                </c:pt>
                <c:pt idx="29">
                  <c:v>1.8641000000000001E-2</c:v>
                </c:pt>
                <c:pt idx="30">
                  <c:v>1.8608E-2</c:v>
                </c:pt>
                <c:pt idx="31">
                  <c:v>1.8624000000000002E-2</c:v>
                </c:pt>
                <c:pt idx="32">
                  <c:v>1.8599999999999998E-2</c:v>
                </c:pt>
                <c:pt idx="33">
                  <c:v>1.8474999999999998E-2</c:v>
                </c:pt>
                <c:pt idx="34">
                  <c:v>1.8599999999999998E-2</c:v>
                </c:pt>
                <c:pt idx="35">
                  <c:v>1.8780000000000002E-2</c:v>
                </c:pt>
                <c:pt idx="36">
                  <c:v>1.8742000000000002E-2</c:v>
                </c:pt>
                <c:pt idx="37">
                  <c:v>1.8624000000000002E-2</c:v>
                </c:pt>
                <c:pt idx="38">
                  <c:v>1.8733E-2</c:v>
                </c:pt>
                <c:pt idx="39">
                  <c:v>1.8749999999999999E-2</c:v>
                </c:pt>
                <c:pt idx="40">
                  <c:v>1.8758E-2</c:v>
                </c:pt>
                <c:pt idx="41">
                  <c:v>1.8624000000000002E-2</c:v>
                </c:pt>
                <c:pt idx="42">
                  <c:v>1.8508E-2</c:v>
                </c:pt>
                <c:pt idx="43">
                  <c:v>1.7999999999999999E-2</c:v>
                </c:pt>
                <c:pt idx="44">
                  <c:v>1.8074E-2</c:v>
                </c:pt>
                <c:pt idx="45">
                  <c:v>1.8173999999999999E-2</c:v>
                </c:pt>
                <c:pt idx="46">
                  <c:v>1.8224000000000001E-2</c:v>
                </c:pt>
                <c:pt idx="47">
                  <c:v>1.822E-2</c:v>
                </c:pt>
                <c:pt idx="48">
                  <c:v>1.83E-2</c:v>
                </c:pt>
                <c:pt idx="49">
                  <c:v>1.8200000000000001E-2</c:v>
                </c:pt>
                <c:pt idx="50">
                  <c:v>1.8192E-2</c:v>
                </c:pt>
                <c:pt idx="51">
                  <c:v>1.8224000000000001E-2</c:v>
                </c:pt>
                <c:pt idx="52">
                  <c:v>1.8249999999999999E-2</c:v>
                </c:pt>
                <c:pt idx="53">
                  <c:v>1.8374000000000001E-2</c:v>
                </c:pt>
                <c:pt idx="54">
                  <c:v>1.8450000000000001E-2</c:v>
                </c:pt>
                <c:pt idx="55">
                  <c:v>1.83E-2</c:v>
                </c:pt>
                <c:pt idx="56">
                  <c:v>1.83E-2</c:v>
                </c:pt>
                <c:pt idx="57">
                  <c:v>1.8350000000000002E-2</c:v>
                </c:pt>
                <c:pt idx="58">
                  <c:v>1.8350000000000002E-2</c:v>
                </c:pt>
                <c:pt idx="59">
                  <c:v>1.8325000000000001E-2</c:v>
                </c:pt>
                <c:pt idx="60">
                  <c:v>1.8350000000000002E-2</c:v>
                </c:pt>
                <c:pt idx="61">
                  <c:v>1.84E-2</c:v>
                </c:pt>
                <c:pt idx="62">
                  <c:v>1.8325000000000001E-2</c:v>
                </c:pt>
                <c:pt idx="63">
                  <c:v>1.8325000000000001E-2</c:v>
                </c:pt>
                <c:pt idx="64">
                  <c:v>1.8350000000000002E-2</c:v>
                </c:pt>
                <c:pt idx="65">
                  <c:v>1.8225000000000002E-2</c:v>
                </c:pt>
                <c:pt idx="66">
                  <c:v>1.8149999999999999E-2</c:v>
                </c:pt>
                <c:pt idx="67">
                  <c:v>1.8200000000000001E-2</c:v>
                </c:pt>
                <c:pt idx="68">
                  <c:v>1.8249999999999999E-2</c:v>
                </c:pt>
                <c:pt idx="69">
                  <c:v>1.8225000000000002E-2</c:v>
                </c:pt>
                <c:pt idx="70">
                  <c:v>1.8200000000000001E-2</c:v>
                </c:pt>
                <c:pt idx="71">
                  <c:v>1.8350000000000002E-2</c:v>
                </c:pt>
                <c:pt idx="72">
                  <c:v>1.8575000000000001E-2</c:v>
                </c:pt>
                <c:pt idx="73">
                  <c:v>1.8675000000000001E-2</c:v>
                </c:pt>
                <c:pt idx="74">
                  <c:v>1.8675000000000001E-2</c:v>
                </c:pt>
                <c:pt idx="75">
                  <c:v>1.8675000000000001E-2</c:v>
                </c:pt>
                <c:pt idx="76">
                  <c:v>1.8700000000000001E-2</c:v>
                </c:pt>
                <c:pt idx="77">
                  <c:v>1.8599999999999998E-2</c:v>
                </c:pt>
                <c:pt idx="78">
                  <c:v>1.8624999999999999E-2</c:v>
                </c:pt>
                <c:pt idx="79">
                  <c:v>1.865E-2</c:v>
                </c:pt>
                <c:pt idx="80">
                  <c:v>1.8775E-2</c:v>
                </c:pt>
                <c:pt idx="81">
                  <c:v>1.8800000000000001E-2</c:v>
                </c:pt>
                <c:pt idx="82">
                  <c:v>1.8800000000000001E-2</c:v>
                </c:pt>
                <c:pt idx="83">
                  <c:v>1.8800000000000001E-2</c:v>
                </c:pt>
                <c:pt idx="84">
                  <c:v>1.8724999999999999E-2</c:v>
                </c:pt>
                <c:pt idx="85">
                  <c:v>1.8775E-2</c:v>
                </c:pt>
                <c:pt idx="86">
                  <c:v>1.8749999999999999E-2</c:v>
                </c:pt>
                <c:pt idx="87">
                  <c:v>1.8700000000000001E-2</c:v>
                </c:pt>
                <c:pt idx="88">
                  <c:v>1.8675000000000001E-2</c:v>
                </c:pt>
                <c:pt idx="89">
                  <c:v>1.8775E-2</c:v>
                </c:pt>
                <c:pt idx="90">
                  <c:v>1.8800000000000001E-2</c:v>
                </c:pt>
                <c:pt idx="91">
                  <c:v>1.8775E-2</c:v>
                </c:pt>
                <c:pt idx="92">
                  <c:v>1.8775E-2</c:v>
                </c:pt>
                <c:pt idx="93">
                  <c:v>1.8724999999999999E-2</c:v>
                </c:pt>
                <c:pt idx="94">
                  <c:v>1.8724999999999999E-2</c:v>
                </c:pt>
                <c:pt idx="95">
                  <c:v>1.8525E-2</c:v>
                </c:pt>
                <c:pt idx="96">
                  <c:v>1.8350000000000002E-2</c:v>
                </c:pt>
                <c:pt idx="97">
                  <c:v>1.8100000000000002E-2</c:v>
                </c:pt>
                <c:pt idx="98">
                  <c:v>1.7725000000000001E-2</c:v>
                </c:pt>
                <c:pt idx="99">
                  <c:v>1.7899999999999999E-2</c:v>
                </c:pt>
                <c:pt idx="100">
                  <c:v>1.8100000000000002E-2</c:v>
                </c:pt>
                <c:pt idx="101">
                  <c:v>1.7999999999999999E-2</c:v>
                </c:pt>
                <c:pt idx="102">
                  <c:v>1.805E-2</c:v>
                </c:pt>
                <c:pt idx="103">
                  <c:v>1.7975000000000001E-2</c:v>
                </c:pt>
                <c:pt idx="104">
                  <c:v>1.805E-2</c:v>
                </c:pt>
                <c:pt idx="105">
                  <c:v>1.8024999999999999E-2</c:v>
                </c:pt>
                <c:pt idx="106">
                  <c:v>1.805E-2</c:v>
                </c:pt>
                <c:pt idx="107">
                  <c:v>1.8175E-2</c:v>
                </c:pt>
                <c:pt idx="108">
                  <c:v>1.8200000000000001E-2</c:v>
                </c:pt>
                <c:pt idx="109">
                  <c:v>1.8225000000000002E-2</c:v>
                </c:pt>
                <c:pt idx="110">
                  <c:v>1.84E-2</c:v>
                </c:pt>
                <c:pt idx="111">
                  <c:v>1.84E-2</c:v>
                </c:pt>
                <c:pt idx="112">
                  <c:v>1.8374999999999999E-2</c:v>
                </c:pt>
                <c:pt idx="113">
                  <c:v>1.8200000000000001E-2</c:v>
                </c:pt>
                <c:pt idx="114">
                  <c:v>1.8249999999999999E-2</c:v>
                </c:pt>
                <c:pt idx="115">
                  <c:v>1.8200000000000001E-2</c:v>
                </c:pt>
                <c:pt idx="116">
                  <c:v>1.8149999999999999E-2</c:v>
                </c:pt>
                <c:pt idx="117">
                  <c:v>1.8100000000000002E-2</c:v>
                </c:pt>
                <c:pt idx="118">
                  <c:v>1.7899999999999999E-2</c:v>
                </c:pt>
                <c:pt idx="119">
                  <c:v>1.7749999999999998E-2</c:v>
                </c:pt>
                <c:pt idx="120">
                  <c:v>1.77E-2</c:v>
                </c:pt>
                <c:pt idx="121">
                  <c:v>1.7624999999999998E-2</c:v>
                </c:pt>
                <c:pt idx="122">
                  <c:v>1.7999999999999999E-2</c:v>
                </c:pt>
                <c:pt idx="123">
                  <c:v>1.7999999999999999E-2</c:v>
                </c:pt>
                <c:pt idx="124">
                  <c:v>1.7950000000000001E-2</c:v>
                </c:pt>
                <c:pt idx="125">
                  <c:v>1.7950000000000001E-2</c:v>
                </c:pt>
                <c:pt idx="126">
                  <c:v>1.7850000000000001E-2</c:v>
                </c:pt>
                <c:pt idx="127">
                  <c:v>1.7925E-2</c:v>
                </c:pt>
                <c:pt idx="128">
                  <c:v>1.7874999999999999E-2</c:v>
                </c:pt>
                <c:pt idx="129">
                  <c:v>1.7774999999999999E-2</c:v>
                </c:pt>
                <c:pt idx="130">
                  <c:v>1.7749999999999998E-2</c:v>
                </c:pt>
                <c:pt idx="131">
                  <c:v>1.7524999999999999E-2</c:v>
                </c:pt>
                <c:pt idx="132">
                  <c:v>1.7500000000000002E-2</c:v>
                </c:pt>
                <c:pt idx="133">
                  <c:v>1.755E-2</c:v>
                </c:pt>
                <c:pt idx="134">
                  <c:v>1.7475000000000001E-2</c:v>
                </c:pt>
                <c:pt idx="135">
                  <c:v>1.7399999999999999E-2</c:v>
                </c:pt>
                <c:pt idx="136">
                  <c:v>1.72E-2</c:v>
                </c:pt>
                <c:pt idx="137">
                  <c:v>1.7075E-2</c:v>
                </c:pt>
                <c:pt idx="138">
                  <c:v>1.7100000000000001E-2</c:v>
                </c:pt>
                <c:pt idx="139">
                  <c:v>1.7250000000000001E-2</c:v>
                </c:pt>
                <c:pt idx="140">
                  <c:v>1.7000000000000001E-2</c:v>
                </c:pt>
                <c:pt idx="141">
                  <c:v>1.7075E-2</c:v>
                </c:pt>
                <c:pt idx="142">
                  <c:v>1.6775000000000002E-2</c:v>
                </c:pt>
                <c:pt idx="143">
                  <c:v>1.6650000000000002E-2</c:v>
                </c:pt>
                <c:pt idx="144">
                  <c:v>1.6500000000000001E-2</c:v>
                </c:pt>
                <c:pt idx="145">
                  <c:v>1.635E-2</c:v>
                </c:pt>
                <c:pt idx="146">
                  <c:v>1.635E-2</c:v>
                </c:pt>
                <c:pt idx="147">
                  <c:v>1.6400000000000001E-2</c:v>
                </c:pt>
                <c:pt idx="148">
                  <c:v>1.635E-2</c:v>
                </c:pt>
                <c:pt idx="149">
                  <c:v>1.585E-2</c:v>
                </c:pt>
                <c:pt idx="150">
                  <c:v>1.5900000000000001E-2</c:v>
                </c:pt>
                <c:pt idx="151">
                  <c:v>1.5650000000000001E-2</c:v>
                </c:pt>
                <c:pt idx="152">
                  <c:v>1.5699999999999999E-2</c:v>
                </c:pt>
                <c:pt idx="153">
                  <c:v>1.5650000000000001E-2</c:v>
                </c:pt>
                <c:pt idx="154">
                  <c:v>1.5525000000000001E-2</c:v>
                </c:pt>
                <c:pt idx="155">
                  <c:v>1.5325E-2</c:v>
                </c:pt>
                <c:pt idx="156">
                  <c:v>1.5424999999999999E-2</c:v>
                </c:pt>
                <c:pt idx="157">
                  <c:v>1.5424999999999999E-2</c:v>
                </c:pt>
                <c:pt idx="158">
                  <c:v>1.575E-2</c:v>
                </c:pt>
                <c:pt idx="159">
                  <c:v>1.5824999999999999E-2</c:v>
                </c:pt>
                <c:pt idx="160">
                  <c:v>1.6025000000000001E-2</c:v>
                </c:pt>
                <c:pt idx="161">
                  <c:v>1.5875E-2</c:v>
                </c:pt>
                <c:pt idx="162">
                  <c:v>1.5900000000000001E-2</c:v>
                </c:pt>
                <c:pt idx="163">
                  <c:v>1.575E-2</c:v>
                </c:pt>
                <c:pt idx="164">
                  <c:v>1.555E-2</c:v>
                </c:pt>
                <c:pt idx="165">
                  <c:v>1.5525000000000001E-2</c:v>
                </c:pt>
                <c:pt idx="166">
                  <c:v>1.5599999999999999E-2</c:v>
                </c:pt>
                <c:pt idx="167">
                  <c:v>1.5599999999999999E-2</c:v>
                </c:pt>
                <c:pt idx="168">
                  <c:v>1.5599999999999999E-2</c:v>
                </c:pt>
                <c:pt idx="169">
                  <c:v>1.5650000000000001E-2</c:v>
                </c:pt>
                <c:pt idx="170">
                  <c:v>1.55E-2</c:v>
                </c:pt>
                <c:pt idx="171">
                  <c:v>1.5474999999999999E-2</c:v>
                </c:pt>
                <c:pt idx="172">
                  <c:v>1.5474999999999999E-2</c:v>
                </c:pt>
                <c:pt idx="173">
                  <c:v>1.5424999999999999E-2</c:v>
                </c:pt>
                <c:pt idx="174">
                  <c:v>1.5174999999999999E-2</c:v>
                </c:pt>
                <c:pt idx="175">
                  <c:v>1.4574999999999999E-2</c:v>
                </c:pt>
                <c:pt idx="176">
                  <c:v>1.4375000000000001E-2</c:v>
                </c:pt>
                <c:pt idx="177">
                  <c:v>1.4250000000000001E-2</c:v>
                </c:pt>
                <c:pt idx="178">
                  <c:v>1.4125E-2</c:v>
                </c:pt>
                <c:pt idx="179">
                  <c:v>1.3825E-2</c:v>
                </c:pt>
                <c:pt idx="180">
                  <c:v>1.37E-2</c:v>
                </c:pt>
                <c:pt idx="181">
                  <c:v>1.375E-2</c:v>
                </c:pt>
                <c:pt idx="182">
                  <c:v>1.3825E-2</c:v>
                </c:pt>
                <c:pt idx="183">
                  <c:v>1.3825E-2</c:v>
                </c:pt>
                <c:pt idx="184">
                  <c:v>1.3599999999999999E-2</c:v>
                </c:pt>
                <c:pt idx="185">
                  <c:v>1.3825E-2</c:v>
                </c:pt>
                <c:pt idx="186">
                  <c:v>1.3350000000000001E-2</c:v>
                </c:pt>
                <c:pt idx="187">
                  <c:v>1.2800000000000001E-2</c:v>
                </c:pt>
                <c:pt idx="188">
                  <c:v>1.265E-2</c:v>
                </c:pt>
                <c:pt idx="189">
                  <c:v>1.255E-2</c:v>
                </c:pt>
                <c:pt idx="190">
                  <c:v>1.2574999999999999E-2</c:v>
                </c:pt>
                <c:pt idx="191">
                  <c:v>1.2699999999999999E-2</c:v>
                </c:pt>
                <c:pt idx="192">
                  <c:v>1.2775E-2</c:v>
                </c:pt>
                <c:pt idx="193">
                  <c:v>1.255E-2</c:v>
                </c:pt>
                <c:pt idx="194">
                  <c:v>1.2625000000000001E-2</c:v>
                </c:pt>
                <c:pt idx="195">
                  <c:v>1.2225E-2</c:v>
                </c:pt>
                <c:pt idx="196">
                  <c:v>1.23E-2</c:v>
                </c:pt>
                <c:pt idx="197">
                  <c:v>1.2375000000000001E-2</c:v>
                </c:pt>
                <c:pt idx="198">
                  <c:v>1.26E-2</c:v>
                </c:pt>
                <c:pt idx="199">
                  <c:v>1.2425E-2</c:v>
                </c:pt>
                <c:pt idx="200">
                  <c:v>1.265E-2</c:v>
                </c:pt>
                <c:pt idx="201">
                  <c:v>1.255E-2</c:v>
                </c:pt>
                <c:pt idx="202">
                  <c:v>1.2874999999999999E-2</c:v>
                </c:pt>
                <c:pt idx="203">
                  <c:v>1.29E-2</c:v>
                </c:pt>
                <c:pt idx="204">
                  <c:v>1.2800000000000001E-2</c:v>
                </c:pt>
                <c:pt idx="205">
                  <c:v>1.2825E-2</c:v>
                </c:pt>
                <c:pt idx="206">
                  <c:v>1.3075E-2</c:v>
                </c:pt>
                <c:pt idx="207">
                  <c:v>1.3025E-2</c:v>
                </c:pt>
                <c:pt idx="208">
                  <c:v>1.3125E-2</c:v>
                </c:pt>
                <c:pt idx="209">
                  <c:v>1.35E-2</c:v>
                </c:pt>
                <c:pt idx="210">
                  <c:v>1.3599999999999999E-2</c:v>
                </c:pt>
                <c:pt idx="211">
                  <c:v>1.3525000000000001E-2</c:v>
                </c:pt>
                <c:pt idx="212">
                  <c:v>1.3575E-2</c:v>
                </c:pt>
                <c:pt idx="213">
                  <c:v>1.37E-2</c:v>
                </c:pt>
                <c:pt idx="214">
                  <c:v>1.405E-2</c:v>
                </c:pt>
                <c:pt idx="215">
                  <c:v>1.38E-2</c:v>
                </c:pt>
                <c:pt idx="216">
                  <c:v>1.3575E-2</c:v>
                </c:pt>
                <c:pt idx="217">
                  <c:v>1.3675E-2</c:v>
                </c:pt>
                <c:pt idx="218">
                  <c:v>1.375E-2</c:v>
                </c:pt>
                <c:pt idx="219">
                  <c:v>1.375E-2</c:v>
                </c:pt>
                <c:pt idx="220">
                  <c:v>1.37E-2</c:v>
                </c:pt>
                <c:pt idx="221">
                  <c:v>1.3599999999999999E-2</c:v>
                </c:pt>
                <c:pt idx="222">
                  <c:v>1.3650000000000001E-2</c:v>
                </c:pt>
                <c:pt idx="223">
                  <c:v>1.37E-2</c:v>
                </c:pt>
                <c:pt idx="224">
                  <c:v>1.37E-2</c:v>
                </c:pt>
                <c:pt idx="225">
                  <c:v>1.3675E-2</c:v>
                </c:pt>
                <c:pt idx="226">
                  <c:v>1.355E-2</c:v>
                </c:pt>
                <c:pt idx="227">
                  <c:v>1.3100000000000001E-2</c:v>
                </c:pt>
                <c:pt idx="228">
                  <c:v>1.3225000000000001E-2</c:v>
                </c:pt>
                <c:pt idx="229">
                  <c:v>1.3325E-2</c:v>
                </c:pt>
                <c:pt idx="230">
                  <c:v>1.3350000000000001E-2</c:v>
                </c:pt>
                <c:pt idx="231">
                  <c:v>1.3325E-2</c:v>
                </c:pt>
                <c:pt idx="232">
                  <c:v>1.3424999999999999E-2</c:v>
                </c:pt>
                <c:pt idx="233">
                  <c:v>1.35E-2</c:v>
                </c:pt>
                <c:pt idx="234">
                  <c:v>1.32E-2</c:v>
                </c:pt>
                <c:pt idx="235">
                  <c:v>1.345E-2</c:v>
                </c:pt>
                <c:pt idx="236">
                  <c:v>1.3275E-2</c:v>
                </c:pt>
                <c:pt idx="237">
                  <c:v>1.3424999999999999E-2</c:v>
                </c:pt>
                <c:pt idx="238">
                  <c:v>1.325E-2</c:v>
                </c:pt>
                <c:pt idx="239">
                  <c:v>1.325E-2</c:v>
                </c:pt>
                <c:pt idx="240">
                  <c:v>1.3625E-2</c:v>
                </c:pt>
                <c:pt idx="241">
                  <c:v>1.3825E-2</c:v>
                </c:pt>
                <c:pt idx="242">
                  <c:v>1.4425E-2</c:v>
                </c:pt>
                <c:pt idx="243">
                  <c:v>1.4225E-2</c:v>
                </c:pt>
                <c:pt idx="244">
                  <c:v>1.3975E-2</c:v>
                </c:pt>
                <c:pt idx="245">
                  <c:v>1.3849999999999999E-2</c:v>
                </c:pt>
                <c:pt idx="246">
                  <c:v>1.4E-2</c:v>
                </c:pt>
                <c:pt idx="247">
                  <c:v>1.4425E-2</c:v>
                </c:pt>
                <c:pt idx="248">
                  <c:v>1.435E-2</c:v>
                </c:pt>
                <c:pt idx="249">
                  <c:v>1.4475E-2</c:v>
                </c:pt>
                <c:pt idx="250">
                  <c:v>1.4874999999999999E-2</c:v>
                </c:pt>
                <c:pt idx="251">
                  <c:v>1.455E-2</c:v>
                </c:pt>
                <c:pt idx="252">
                  <c:v>1.4449999999999999E-2</c:v>
                </c:pt>
                <c:pt idx="253">
                  <c:v>1.46E-2</c:v>
                </c:pt>
                <c:pt idx="254">
                  <c:v>1.4225E-2</c:v>
                </c:pt>
                <c:pt idx="255">
                  <c:v>1.4175E-2</c:v>
                </c:pt>
                <c:pt idx="256">
                  <c:v>1.4250000000000001E-2</c:v>
                </c:pt>
                <c:pt idx="257">
                  <c:v>1.4225E-2</c:v>
                </c:pt>
                <c:pt idx="258">
                  <c:v>1.4200000000000001E-2</c:v>
                </c:pt>
                <c:pt idx="259">
                  <c:v>1.4175E-2</c:v>
                </c:pt>
                <c:pt idx="260">
                  <c:v>1.4324999999999999E-2</c:v>
                </c:pt>
                <c:pt idx="261">
                  <c:v>1.44E-2</c:v>
                </c:pt>
                <c:pt idx="262">
                  <c:v>1.4449999999999999E-2</c:v>
                </c:pt>
                <c:pt idx="263">
                  <c:v>1.4425E-2</c:v>
                </c:pt>
                <c:pt idx="264">
                  <c:v>1.4149999999999999E-2</c:v>
                </c:pt>
                <c:pt idx="265">
                  <c:v>1.4075000000000001E-2</c:v>
                </c:pt>
                <c:pt idx="266">
                  <c:v>1.3925E-2</c:v>
                </c:pt>
                <c:pt idx="267">
                  <c:v>1.41E-2</c:v>
                </c:pt>
                <c:pt idx="268">
                  <c:v>1.4125E-2</c:v>
                </c:pt>
                <c:pt idx="269">
                  <c:v>1.3925E-2</c:v>
                </c:pt>
                <c:pt idx="270">
                  <c:v>1.4E-2</c:v>
                </c:pt>
                <c:pt idx="271">
                  <c:v>1.4125E-2</c:v>
                </c:pt>
                <c:pt idx="272">
                  <c:v>1.4024999999999999E-2</c:v>
                </c:pt>
                <c:pt idx="273">
                  <c:v>1.4024999999999999E-2</c:v>
                </c:pt>
                <c:pt idx="274">
                  <c:v>1.4E-2</c:v>
                </c:pt>
                <c:pt idx="275">
                  <c:v>1.4E-2</c:v>
                </c:pt>
                <c:pt idx="276">
                  <c:v>1.4175E-2</c:v>
                </c:pt>
                <c:pt idx="277">
                  <c:v>1.405E-2</c:v>
                </c:pt>
                <c:pt idx="278">
                  <c:v>1.4125E-2</c:v>
                </c:pt>
                <c:pt idx="279">
                  <c:v>1.405E-2</c:v>
                </c:pt>
                <c:pt idx="280">
                  <c:v>1.4075000000000001E-2</c:v>
                </c:pt>
                <c:pt idx="281">
                  <c:v>1.405E-2</c:v>
                </c:pt>
                <c:pt idx="282">
                  <c:v>1.4024999999999999E-2</c:v>
                </c:pt>
                <c:pt idx="283">
                  <c:v>1.4024999999999999E-2</c:v>
                </c:pt>
                <c:pt idx="284">
                  <c:v>1.405E-2</c:v>
                </c:pt>
                <c:pt idx="285">
                  <c:v>1.4075000000000001E-2</c:v>
                </c:pt>
                <c:pt idx="286">
                  <c:v>1.4075000000000001E-2</c:v>
                </c:pt>
                <c:pt idx="287">
                  <c:v>1.4075000000000001E-2</c:v>
                </c:pt>
                <c:pt idx="288">
                  <c:v>1.3775000000000001E-2</c:v>
                </c:pt>
                <c:pt idx="289">
                  <c:v>1.3625E-2</c:v>
                </c:pt>
                <c:pt idx="290">
                  <c:v>1.3424999999999999E-2</c:v>
                </c:pt>
                <c:pt idx="291">
                  <c:v>1.3475000000000001E-2</c:v>
                </c:pt>
                <c:pt idx="292">
                  <c:v>1.3650000000000001E-2</c:v>
                </c:pt>
                <c:pt idx="293">
                  <c:v>1.3975E-2</c:v>
                </c:pt>
                <c:pt idx="294">
                  <c:v>1.41E-2</c:v>
                </c:pt>
                <c:pt idx="295">
                  <c:v>1.405E-2</c:v>
                </c:pt>
                <c:pt idx="296">
                  <c:v>1.3975E-2</c:v>
                </c:pt>
                <c:pt idx="297">
                  <c:v>1.4024999999999999E-2</c:v>
                </c:pt>
                <c:pt idx="298">
                  <c:v>1.4125E-2</c:v>
                </c:pt>
                <c:pt idx="299">
                  <c:v>1.4125E-2</c:v>
                </c:pt>
                <c:pt idx="300">
                  <c:v>1.4200000000000001E-2</c:v>
                </c:pt>
                <c:pt idx="301">
                  <c:v>1.4E-2</c:v>
                </c:pt>
                <c:pt idx="302">
                  <c:v>1.4200000000000001E-2</c:v>
                </c:pt>
                <c:pt idx="303">
                  <c:v>1.4149999999999999E-2</c:v>
                </c:pt>
                <c:pt idx="304">
                  <c:v>1.3875E-2</c:v>
                </c:pt>
                <c:pt idx="305">
                  <c:v>1.3599999999999999E-2</c:v>
                </c:pt>
                <c:pt idx="306">
                  <c:v>1.3299999999999999E-2</c:v>
                </c:pt>
                <c:pt idx="307">
                  <c:v>1.3275E-2</c:v>
                </c:pt>
                <c:pt idx="308">
                  <c:v>1.3174999999999999E-2</c:v>
                </c:pt>
                <c:pt idx="309">
                  <c:v>1.34E-2</c:v>
                </c:pt>
                <c:pt idx="310">
                  <c:v>1.3299999999999999E-2</c:v>
                </c:pt>
                <c:pt idx="311">
                  <c:v>1.325E-2</c:v>
                </c:pt>
                <c:pt idx="312">
                  <c:v>1.2925000000000001E-2</c:v>
                </c:pt>
                <c:pt idx="313">
                  <c:v>1.295E-2</c:v>
                </c:pt>
                <c:pt idx="314">
                  <c:v>1.29E-2</c:v>
                </c:pt>
                <c:pt idx="315">
                  <c:v>1.2925000000000001E-2</c:v>
                </c:pt>
                <c:pt idx="316">
                  <c:v>1.2874999999999999E-2</c:v>
                </c:pt>
                <c:pt idx="317">
                  <c:v>1.3350000000000001E-2</c:v>
                </c:pt>
                <c:pt idx="318">
                  <c:v>1.3225000000000001E-2</c:v>
                </c:pt>
                <c:pt idx="319">
                  <c:v>1.2999999999999999E-2</c:v>
                </c:pt>
                <c:pt idx="320">
                  <c:v>1.2975E-2</c:v>
                </c:pt>
                <c:pt idx="321">
                  <c:v>1.2699999999999999E-2</c:v>
                </c:pt>
                <c:pt idx="322">
                  <c:v>1.2425E-2</c:v>
                </c:pt>
                <c:pt idx="323">
                  <c:v>1.2225E-2</c:v>
                </c:pt>
                <c:pt idx="324">
                  <c:v>1.2375000000000001E-2</c:v>
                </c:pt>
                <c:pt idx="325">
                  <c:v>1.2125E-2</c:v>
                </c:pt>
                <c:pt idx="326">
                  <c:v>1.265E-2</c:v>
                </c:pt>
                <c:pt idx="327">
                  <c:v>1.2024999999999999E-2</c:v>
                </c:pt>
                <c:pt idx="328">
                  <c:v>1.1849999999999999E-2</c:v>
                </c:pt>
                <c:pt idx="329">
                  <c:v>1.1575E-2</c:v>
                </c:pt>
                <c:pt idx="330">
                  <c:v>1.0775E-2</c:v>
                </c:pt>
                <c:pt idx="331">
                  <c:v>1.1075E-2</c:v>
                </c:pt>
                <c:pt idx="332">
                  <c:v>1.12E-2</c:v>
                </c:pt>
                <c:pt idx="333">
                  <c:v>1.0699999999999999E-2</c:v>
                </c:pt>
                <c:pt idx="334">
                  <c:v>1.1075E-2</c:v>
                </c:pt>
                <c:pt idx="335">
                  <c:v>1.1124999999999999E-2</c:v>
                </c:pt>
                <c:pt idx="336">
                  <c:v>1.09E-2</c:v>
                </c:pt>
                <c:pt idx="337">
                  <c:v>1.01E-2</c:v>
                </c:pt>
                <c:pt idx="338">
                  <c:v>9.4500000000000001E-3</c:v>
                </c:pt>
                <c:pt idx="339">
                  <c:v>8.7250000000000001E-3</c:v>
                </c:pt>
                <c:pt idx="340">
                  <c:v>8.9999999999999993E-3</c:v>
                </c:pt>
                <c:pt idx="341">
                  <c:v>1.03E-2</c:v>
                </c:pt>
                <c:pt idx="342">
                  <c:v>9.7000000000000003E-3</c:v>
                </c:pt>
                <c:pt idx="343">
                  <c:v>9.8250000000000004E-3</c:v>
                </c:pt>
                <c:pt idx="344">
                  <c:v>1.0200000000000001E-2</c:v>
                </c:pt>
                <c:pt idx="345">
                  <c:v>1.0375000000000001E-2</c:v>
                </c:pt>
                <c:pt idx="346">
                  <c:v>0.01</c:v>
                </c:pt>
                <c:pt idx="347">
                  <c:v>9.6249999999999999E-3</c:v>
                </c:pt>
                <c:pt idx="348">
                  <c:v>9.7750000000000007E-3</c:v>
                </c:pt>
                <c:pt idx="349">
                  <c:v>9.5250000000000005E-3</c:v>
                </c:pt>
                <c:pt idx="350">
                  <c:v>9.8499999999999994E-3</c:v>
                </c:pt>
                <c:pt idx="351">
                  <c:v>9.6500000000000006E-3</c:v>
                </c:pt>
                <c:pt idx="352">
                  <c:v>9.6249999999999999E-3</c:v>
                </c:pt>
                <c:pt idx="353">
                  <c:v>9.1750000000000009E-3</c:v>
                </c:pt>
                <c:pt idx="354">
                  <c:v>8.9999999999999993E-3</c:v>
                </c:pt>
                <c:pt idx="355">
                  <c:v>9.1000000000000004E-3</c:v>
                </c:pt>
                <c:pt idx="356">
                  <c:v>9.1000000000000004E-3</c:v>
                </c:pt>
                <c:pt idx="357">
                  <c:v>9.1249999999999994E-3</c:v>
                </c:pt>
                <c:pt idx="358">
                  <c:v>9.2750000000000003E-3</c:v>
                </c:pt>
                <c:pt idx="359">
                  <c:v>9.3500000000000007E-3</c:v>
                </c:pt>
                <c:pt idx="360">
                  <c:v>9.2499999999999995E-3</c:v>
                </c:pt>
                <c:pt idx="361">
                  <c:v>9.3500000000000007E-3</c:v>
                </c:pt>
                <c:pt idx="362">
                  <c:v>9.2999999999999992E-3</c:v>
                </c:pt>
                <c:pt idx="363">
                  <c:v>9.2999999999999992E-3</c:v>
                </c:pt>
                <c:pt idx="364">
                  <c:v>9.325E-3</c:v>
                </c:pt>
                <c:pt idx="365">
                  <c:v>9.2999999999999992E-3</c:v>
                </c:pt>
                <c:pt idx="366">
                  <c:v>9.1000000000000004E-3</c:v>
                </c:pt>
                <c:pt idx="367">
                  <c:v>9.1500000000000001E-3</c:v>
                </c:pt>
                <c:pt idx="368">
                  <c:v>9.1750000000000009E-3</c:v>
                </c:pt>
                <c:pt idx="369">
                  <c:v>9.0500000000000008E-3</c:v>
                </c:pt>
                <c:pt idx="370">
                  <c:v>8.8500000000000002E-3</c:v>
                </c:pt>
                <c:pt idx="371">
                  <c:v>8.7250000000000001E-3</c:v>
                </c:pt>
                <c:pt idx="372">
                  <c:v>8.3750000000000005E-3</c:v>
                </c:pt>
                <c:pt idx="373">
                  <c:v>8.2000000000000007E-3</c:v>
                </c:pt>
                <c:pt idx="374">
                  <c:v>8.2749999999999994E-3</c:v>
                </c:pt>
                <c:pt idx="375">
                  <c:v>8.0999999999999996E-3</c:v>
                </c:pt>
                <c:pt idx="376">
                  <c:v>7.9749999999999995E-3</c:v>
                </c:pt>
                <c:pt idx="377">
                  <c:v>8.1499999999999993E-3</c:v>
                </c:pt>
                <c:pt idx="378">
                  <c:v>8.2249999999999997E-3</c:v>
                </c:pt>
                <c:pt idx="379">
                  <c:v>8.3250000000000008E-3</c:v>
                </c:pt>
                <c:pt idx="380">
                  <c:v>8.2749999999999994E-3</c:v>
                </c:pt>
                <c:pt idx="381">
                  <c:v>8.2000000000000007E-3</c:v>
                </c:pt>
                <c:pt idx="382">
                  <c:v>8.2000000000000007E-3</c:v>
                </c:pt>
                <c:pt idx="383">
                  <c:v>8.1250000000000003E-3</c:v>
                </c:pt>
                <c:pt idx="384">
                  <c:v>8.1499999999999993E-3</c:v>
                </c:pt>
                <c:pt idx="385">
                  <c:v>8.3000000000000001E-3</c:v>
                </c:pt>
                <c:pt idx="386">
                  <c:v>8.3000000000000001E-3</c:v>
                </c:pt>
                <c:pt idx="387">
                  <c:v>7.7000000000000002E-3</c:v>
                </c:pt>
                <c:pt idx="388">
                  <c:v>7.2249999999999997E-3</c:v>
                </c:pt>
                <c:pt idx="389">
                  <c:v>7.175E-3</c:v>
                </c:pt>
                <c:pt idx="390">
                  <c:v>7.1250000000000003E-3</c:v>
                </c:pt>
                <c:pt idx="391">
                  <c:v>7.4000000000000003E-3</c:v>
                </c:pt>
                <c:pt idx="392">
                  <c:v>7.5249999999999996E-3</c:v>
                </c:pt>
                <c:pt idx="393">
                  <c:v>7.4999999999999997E-3</c:v>
                </c:pt>
                <c:pt idx="394">
                  <c:v>7.5500000000000003E-3</c:v>
                </c:pt>
                <c:pt idx="395">
                  <c:v>7.5750000000000001E-3</c:v>
                </c:pt>
                <c:pt idx="396">
                  <c:v>7.6E-3</c:v>
                </c:pt>
                <c:pt idx="397">
                  <c:v>7.6750000000000004E-3</c:v>
                </c:pt>
                <c:pt idx="398">
                  <c:v>7.6249999999999998E-3</c:v>
                </c:pt>
                <c:pt idx="399">
                  <c:v>7.6750000000000004E-3</c:v>
                </c:pt>
                <c:pt idx="400">
                  <c:v>7.6E-3</c:v>
                </c:pt>
                <c:pt idx="401">
                  <c:v>7.7250000000000001E-3</c:v>
                </c:pt>
                <c:pt idx="402">
                  <c:v>7.6750000000000004E-3</c:v>
                </c:pt>
                <c:pt idx="403">
                  <c:v>7.7499999999999999E-3</c:v>
                </c:pt>
                <c:pt idx="404">
                  <c:v>7.7749999999999998E-3</c:v>
                </c:pt>
                <c:pt idx="405">
                  <c:v>7.7250000000000001E-3</c:v>
                </c:pt>
                <c:pt idx="406">
                  <c:v>7.7250000000000001E-3</c:v>
                </c:pt>
                <c:pt idx="407">
                  <c:v>7.6E-3</c:v>
                </c:pt>
                <c:pt idx="408">
                  <c:v>7.5750000000000001E-3</c:v>
                </c:pt>
                <c:pt idx="409">
                  <c:v>7.6249999999999998E-3</c:v>
                </c:pt>
                <c:pt idx="410">
                  <c:v>7.6750000000000004E-3</c:v>
                </c:pt>
                <c:pt idx="411">
                  <c:v>7.7250000000000001E-3</c:v>
                </c:pt>
                <c:pt idx="412">
                  <c:v>7.6750000000000004E-3</c:v>
                </c:pt>
                <c:pt idx="413">
                  <c:v>7.6750000000000004E-3</c:v>
                </c:pt>
                <c:pt idx="414">
                  <c:v>7.7999999999999996E-3</c:v>
                </c:pt>
                <c:pt idx="415">
                  <c:v>7.7499999999999999E-3</c:v>
                </c:pt>
                <c:pt idx="416">
                  <c:v>7.6249999999999998E-3</c:v>
                </c:pt>
                <c:pt idx="417">
                  <c:v>7.6499999999999997E-3</c:v>
                </c:pt>
                <c:pt idx="418">
                  <c:v>7.7250000000000001E-3</c:v>
                </c:pt>
                <c:pt idx="419">
                  <c:v>7.8750000000000001E-3</c:v>
                </c:pt>
                <c:pt idx="420">
                  <c:v>7.8750000000000001E-3</c:v>
                </c:pt>
                <c:pt idx="421">
                  <c:v>7.8750000000000001E-3</c:v>
                </c:pt>
                <c:pt idx="422">
                  <c:v>7.7999999999999996E-3</c:v>
                </c:pt>
                <c:pt idx="423">
                  <c:v>7.7749999999999998E-3</c:v>
                </c:pt>
                <c:pt idx="424">
                  <c:v>7.6750000000000004E-3</c:v>
                </c:pt>
                <c:pt idx="425">
                  <c:v>7.6249999999999998E-3</c:v>
                </c:pt>
                <c:pt idx="426">
                  <c:v>7.4749999999999999E-3</c:v>
                </c:pt>
                <c:pt idx="427">
                  <c:v>7.4250000000000002E-3</c:v>
                </c:pt>
                <c:pt idx="428">
                  <c:v>7.3749999999999996E-3</c:v>
                </c:pt>
                <c:pt idx="429">
                  <c:v>7.4000000000000003E-3</c:v>
                </c:pt>
                <c:pt idx="430">
                  <c:v>7.4749999999999999E-3</c:v>
                </c:pt>
                <c:pt idx="431">
                  <c:v>7.45E-3</c:v>
                </c:pt>
                <c:pt idx="432">
                  <c:v>7.4000000000000003E-3</c:v>
                </c:pt>
                <c:pt idx="433">
                  <c:v>7.3749999999999996E-3</c:v>
                </c:pt>
                <c:pt idx="434">
                  <c:v>7.3249999999999999E-3</c:v>
                </c:pt>
                <c:pt idx="435">
                  <c:v>7.3000000000000001E-3</c:v>
                </c:pt>
                <c:pt idx="436">
                  <c:v>7.0499999999999998E-3</c:v>
                </c:pt>
                <c:pt idx="437">
                  <c:v>7.0749999999999997E-3</c:v>
                </c:pt>
                <c:pt idx="438">
                  <c:v>7.0499999999999998E-3</c:v>
                </c:pt>
                <c:pt idx="439">
                  <c:v>7.1000000000000004E-3</c:v>
                </c:pt>
                <c:pt idx="440">
                  <c:v>7.025E-3</c:v>
                </c:pt>
                <c:pt idx="441">
                  <c:v>7.1250000000000003E-3</c:v>
                </c:pt>
                <c:pt idx="442">
                  <c:v>6.8500000000000002E-3</c:v>
                </c:pt>
                <c:pt idx="443">
                  <c:v>6.8500000000000002E-3</c:v>
                </c:pt>
                <c:pt idx="444">
                  <c:v>6.7999999999999996E-3</c:v>
                </c:pt>
                <c:pt idx="445">
                  <c:v>6.8250000000000003E-3</c:v>
                </c:pt>
                <c:pt idx="446">
                  <c:v>6.7999999999999996E-3</c:v>
                </c:pt>
                <c:pt idx="447">
                  <c:v>6.9750000000000003E-3</c:v>
                </c:pt>
                <c:pt idx="448">
                  <c:v>6.875E-3</c:v>
                </c:pt>
                <c:pt idx="449">
                  <c:v>6.8999999999999999E-3</c:v>
                </c:pt>
                <c:pt idx="450">
                  <c:v>7.0000000000000001E-3</c:v>
                </c:pt>
                <c:pt idx="451">
                  <c:v>7.1250000000000003E-3</c:v>
                </c:pt>
                <c:pt idx="452">
                  <c:v>7.2249999999999997E-3</c:v>
                </c:pt>
                <c:pt idx="453">
                  <c:v>7.3000000000000001E-3</c:v>
                </c:pt>
                <c:pt idx="454">
                  <c:v>7.3499999999999998E-3</c:v>
                </c:pt>
                <c:pt idx="455">
                  <c:v>7.1999999999999998E-3</c:v>
                </c:pt>
                <c:pt idx="456">
                  <c:v>7.2249999999999997E-3</c:v>
                </c:pt>
                <c:pt idx="457">
                  <c:v>7.3499999999999998E-3</c:v>
                </c:pt>
                <c:pt idx="458">
                  <c:v>7.6499999999999997E-3</c:v>
                </c:pt>
                <c:pt idx="459">
                  <c:v>7.4749999999999999E-3</c:v>
                </c:pt>
                <c:pt idx="460">
                  <c:v>7.4749999999999999E-3</c:v>
                </c:pt>
                <c:pt idx="461">
                  <c:v>7.45E-3</c:v>
                </c:pt>
                <c:pt idx="462">
                  <c:v>7.45E-3</c:v>
                </c:pt>
                <c:pt idx="463">
                  <c:v>7.3499999999999998E-3</c:v>
                </c:pt>
                <c:pt idx="464">
                  <c:v>7.3000000000000001E-3</c:v>
                </c:pt>
                <c:pt idx="465">
                  <c:v>7.3249999999999999E-3</c:v>
                </c:pt>
                <c:pt idx="466">
                  <c:v>7.3749999999999996E-3</c:v>
                </c:pt>
                <c:pt idx="467">
                  <c:v>7.3749999999999996E-3</c:v>
                </c:pt>
                <c:pt idx="468">
                  <c:v>7.3499999999999998E-3</c:v>
                </c:pt>
                <c:pt idx="469">
                  <c:v>7.3249999999999999E-3</c:v>
                </c:pt>
                <c:pt idx="470">
                  <c:v>7.3000000000000001E-3</c:v>
                </c:pt>
                <c:pt idx="471">
                  <c:v>7.2249999999999997E-3</c:v>
                </c:pt>
                <c:pt idx="472">
                  <c:v>7.2249999999999997E-3</c:v>
                </c:pt>
                <c:pt idx="473">
                  <c:v>7.175E-3</c:v>
                </c:pt>
                <c:pt idx="474">
                  <c:v>7.175E-3</c:v>
                </c:pt>
                <c:pt idx="475">
                  <c:v>7.1999999999999998E-3</c:v>
                </c:pt>
                <c:pt idx="476">
                  <c:v>7.2500000000000004E-3</c:v>
                </c:pt>
                <c:pt idx="477">
                  <c:v>7.2500000000000004E-3</c:v>
                </c:pt>
                <c:pt idx="478">
                  <c:v>7.175E-3</c:v>
                </c:pt>
                <c:pt idx="479">
                  <c:v>7.0499999999999998E-3</c:v>
                </c:pt>
                <c:pt idx="480">
                  <c:v>7.0000000000000001E-3</c:v>
                </c:pt>
                <c:pt idx="481">
                  <c:v>6.9249999999999997E-3</c:v>
                </c:pt>
                <c:pt idx="482">
                  <c:v>6.8999999999999999E-3</c:v>
                </c:pt>
                <c:pt idx="483">
                  <c:v>6.9750000000000003E-3</c:v>
                </c:pt>
                <c:pt idx="484">
                  <c:v>7.025E-3</c:v>
                </c:pt>
                <c:pt idx="485">
                  <c:v>7.0749999999999997E-3</c:v>
                </c:pt>
                <c:pt idx="486">
                  <c:v>7.1000000000000004E-3</c:v>
                </c:pt>
                <c:pt idx="487">
                  <c:v>7.0000000000000001E-3</c:v>
                </c:pt>
                <c:pt idx="488">
                  <c:v>6.8999999999999999E-3</c:v>
                </c:pt>
                <c:pt idx="489">
                  <c:v>6.875E-3</c:v>
                </c:pt>
                <c:pt idx="490">
                  <c:v>6.9249999999999997E-3</c:v>
                </c:pt>
                <c:pt idx="491">
                  <c:v>6.9249999999999997E-3</c:v>
                </c:pt>
                <c:pt idx="492">
                  <c:v>6.9499999999999996E-3</c:v>
                </c:pt>
                <c:pt idx="493">
                  <c:v>6.875E-3</c:v>
                </c:pt>
                <c:pt idx="494">
                  <c:v>6.9499999999999996E-3</c:v>
                </c:pt>
                <c:pt idx="495">
                  <c:v>7.175E-3</c:v>
                </c:pt>
                <c:pt idx="496">
                  <c:v>7.1000000000000004E-3</c:v>
                </c:pt>
                <c:pt idx="497">
                  <c:v>6.9750000000000003E-3</c:v>
                </c:pt>
                <c:pt idx="498">
                  <c:v>7.025E-3</c:v>
                </c:pt>
                <c:pt idx="499">
                  <c:v>7.1250000000000003E-3</c:v>
                </c:pt>
                <c:pt idx="500">
                  <c:v>7.3000000000000001E-3</c:v>
                </c:pt>
                <c:pt idx="501">
                  <c:v>7.2750000000000002E-3</c:v>
                </c:pt>
                <c:pt idx="502">
                  <c:v>7.2249999999999997E-3</c:v>
                </c:pt>
                <c:pt idx="503">
                  <c:v>7.1500000000000001E-3</c:v>
                </c:pt>
                <c:pt idx="504">
                  <c:v>7.1250000000000003E-3</c:v>
                </c:pt>
                <c:pt idx="505">
                  <c:v>7.1000000000000004E-3</c:v>
                </c:pt>
                <c:pt idx="506">
                  <c:v>7.0749999999999997E-3</c:v>
                </c:pt>
                <c:pt idx="507">
                  <c:v>7.1250000000000003E-3</c:v>
                </c:pt>
                <c:pt idx="508">
                  <c:v>7.1250000000000003E-3</c:v>
                </c:pt>
                <c:pt idx="509">
                  <c:v>7.2500000000000004E-3</c:v>
                </c:pt>
                <c:pt idx="510">
                  <c:v>7.2249999999999997E-3</c:v>
                </c:pt>
                <c:pt idx="511">
                  <c:v>7.2750000000000002E-3</c:v>
                </c:pt>
                <c:pt idx="512">
                  <c:v>7.3000000000000001E-3</c:v>
                </c:pt>
                <c:pt idx="513">
                  <c:v>7.2500000000000004E-3</c:v>
                </c:pt>
                <c:pt idx="514">
                  <c:v>7.2500000000000004E-3</c:v>
                </c:pt>
                <c:pt idx="515">
                  <c:v>7.1999999999999998E-3</c:v>
                </c:pt>
                <c:pt idx="516">
                  <c:v>7.175E-3</c:v>
                </c:pt>
                <c:pt idx="517">
                  <c:v>7.1250000000000003E-3</c:v>
                </c:pt>
                <c:pt idx="518">
                  <c:v>7.1500000000000001E-3</c:v>
                </c:pt>
                <c:pt idx="519">
                  <c:v>7.1250000000000003E-3</c:v>
                </c:pt>
                <c:pt idx="520">
                  <c:v>7.1999999999999998E-3</c:v>
                </c:pt>
                <c:pt idx="521">
                  <c:v>7.3000000000000001E-3</c:v>
                </c:pt>
                <c:pt idx="522">
                  <c:v>7.3000000000000001E-3</c:v>
                </c:pt>
                <c:pt idx="523">
                  <c:v>7.3249999999999999E-3</c:v>
                </c:pt>
                <c:pt idx="524">
                  <c:v>7.3749999999999996E-3</c:v>
                </c:pt>
                <c:pt idx="525">
                  <c:v>7.3749999999999996E-3</c:v>
                </c:pt>
                <c:pt idx="526">
                  <c:v>7.3749999999999996E-3</c:v>
                </c:pt>
                <c:pt idx="527">
                  <c:v>7.4250000000000002E-3</c:v>
                </c:pt>
                <c:pt idx="528">
                  <c:v>7.3749999999999996E-3</c:v>
                </c:pt>
                <c:pt idx="529">
                  <c:v>7.3749999999999996E-3</c:v>
                </c:pt>
                <c:pt idx="530">
                  <c:v>7.3000000000000001E-3</c:v>
                </c:pt>
                <c:pt idx="531">
                  <c:v>7.2750000000000002E-3</c:v>
                </c:pt>
                <c:pt idx="532">
                  <c:v>7.3000000000000001E-3</c:v>
                </c:pt>
                <c:pt idx="533">
                  <c:v>7.3000000000000001E-3</c:v>
                </c:pt>
                <c:pt idx="534">
                  <c:v>7.3000000000000001E-3</c:v>
                </c:pt>
                <c:pt idx="535">
                  <c:v>7.3249999999999999E-3</c:v>
                </c:pt>
                <c:pt idx="536">
                  <c:v>7.3249999999999999E-3</c:v>
                </c:pt>
                <c:pt idx="537">
                  <c:v>7.2500000000000004E-3</c:v>
                </c:pt>
                <c:pt idx="538">
                  <c:v>7.1500000000000001E-3</c:v>
                </c:pt>
                <c:pt idx="539">
                  <c:v>7.2500000000000004E-3</c:v>
                </c:pt>
                <c:pt idx="540">
                  <c:v>7.2249999999999997E-3</c:v>
                </c:pt>
                <c:pt idx="541">
                  <c:v>7.2249999999999997E-3</c:v>
                </c:pt>
                <c:pt idx="542">
                  <c:v>7.2249999999999997E-3</c:v>
                </c:pt>
                <c:pt idx="543">
                  <c:v>7.4000000000000003E-3</c:v>
                </c:pt>
                <c:pt idx="544">
                  <c:v>7.5500000000000003E-3</c:v>
                </c:pt>
                <c:pt idx="545">
                  <c:v>7.7000000000000002E-3</c:v>
                </c:pt>
                <c:pt idx="546">
                  <c:v>7.5500000000000003E-3</c:v>
                </c:pt>
                <c:pt idx="547">
                  <c:v>7.6750000000000004E-3</c:v>
                </c:pt>
                <c:pt idx="548">
                  <c:v>7.7499999999999999E-3</c:v>
                </c:pt>
                <c:pt idx="549">
                  <c:v>7.7499999999999999E-3</c:v>
                </c:pt>
                <c:pt idx="550">
                  <c:v>7.7499999999999999E-3</c:v>
                </c:pt>
                <c:pt idx="551">
                  <c:v>7.7999999999999996E-3</c:v>
                </c:pt>
                <c:pt idx="552">
                  <c:v>7.8499999999999993E-3</c:v>
                </c:pt>
                <c:pt idx="553">
                  <c:v>7.8499999999999993E-3</c:v>
                </c:pt>
                <c:pt idx="554">
                  <c:v>7.8499999999999993E-3</c:v>
                </c:pt>
                <c:pt idx="555">
                  <c:v>7.7499999999999999E-3</c:v>
                </c:pt>
                <c:pt idx="556">
                  <c:v>7.7499999999999999E-3</c:v>
                </c:pt>
                <c:pt idx="557">
                  <c:v>7.8499999999999993E-3</c:v>
                </c:pt>
                <c:pt idx="558">
                  <c:v>7.9249999999999998E-3</c:v>
                </c:pt>
                <c:pt idx="559">
                  <c:v>7.8250000000000004E-3</c:v>
                </c:pt>
                <c:pt idx="560">
                  <c:v>7.8250000000000004E-3</c:v>
                </c:pt>
                <c:pt idx="561">
                  <c:v>7.7999999999999996E-3</c:v>
                </c:pt>
                <c:pt idx="562">
                  <c:v>7.7999999999999996E-3</c:v>
                </c:pt>
                <c:pt idx="563">
                  <c:v>7.8499999999999993E-3</c:v>
                </c:pt>
                <c:pt idx="564">
                  <c:v>7.9249999999999998E-3</c:v>
                </c:pt>
                <c:pt idx="565">
                  <c:v>7.9749999999999995E-3</c:v>
                </c:pt>
                <c:pt idx="566">
                  <c:v>8.0249999999999991E-3</c:v>
                </c:pt>
                <c:pt idx="567">
                  <c:v>8.0999999999999996E-3</c:v>
                </c:pt>
                <c:pt idx="568">
                  <c:v>8.0999999999999996E-3</c:v>
                </c:pt>
                <c:pt idx="569">
                  <c:v>8.0750000000000006E-3</c:v>
                </c:pt>
                <c:pt idx="570">
                  <c:v>8.0999999999999996E-3</c:v>
                </c:pt>
                <c:pt idx="571">
                  <c:v>7.9249999999999998E-3</c:v>
                </c:pt>
                <c:pt idx="572">
                  <c:v>7.9749999999999995E-3</c:v>
                </c:pt>
                <c:pt idx="573">
                  <c:v>8.0499999999999999E-3</c:v>
                </c:pt>
                <c:pt idx="574">
                  <c:v>8.2249999999999997E-3</c:v>
                </c:pt>
                <c:pt idx="575">
                  <c:v>8.2500000000000004E-3</c:v>
                </c:pt>
                <c:pt idx="576">
                  <c:v>8.2749999999999994E-3</c:v>
                </c:pt>
                <c:pt idx="577">
                  <c:v>8.3250000000000008E-3</c:v>
                </c:pt>
                <c:pt idx="578">
                  <c:v>8.3999999999999995E-3</c:v>
                </c:pt>
                <c:pt idx="579">
                  <c:v>8.6999999999999994E-3</c:v>
                </c:pt>
                <c:pt idx="580">
                  <c:v>8.7250000000000001E-3</c:v>
                </c:pt>
                <c:pt idx="581">
                  <c:v>8.5749999999999993E-3</c:v>
                </c:pt>
                <c:pt idx="582">
                  <c:v>8.4250000000000002E-3</c:v>
                </c:pt>
                <c:pt idx="583">
                  <c:v>8.5500000000000003E-3</c:v>
                </c:pt>
                <c:pt idx="584">
                  <c:v>8.6250000000000007E-3</c:v>
                </c:pt>
                <c:pt idx="585">
                  <c:v>8.5500000000000003E-3</c:v>
                </c:pt>
                <c:pt idx="586">
                  <c:v>8.5500000000000003E-3</c:v>
                </c:pt>
                <c:pt idx="587">
                  <c:v>8.3499999999999998E-3</c:v>
                </c:pt>
                <c:pt idx="588">
                  <c:v>8.3250000000000008E-3</c:v>
                </c:pt>
                <c:pt idx="589">
                  <c:v>8.3250000000000008E-3</c:v>
                </c:pt>
                <c:pt idx="590">
                  <c:v>8.3250000000000008E-3</c:v>
                </c:pt>
                <c:pt idx="591">
                  <c:v>8.3499999999999998E-3</c:v>
                </c:pt>
                <c:pt idx="592">
                  <c:v>8.3750000000000005E-3</c:v>
                </c:pt>
                <c:pt idx="593">
                  <c:v>8.4499999999999992E-3</c:v>
                </c:pt>
                <c:pt idx="594">
                  <c:v>8.4499999999999992E-3</c:v>
                </c:pt>
                <c:pt idx="595">
                  <c:v>8.6250000000000007E-3</c:v>
                </c:pt>
                <c:pt idx="596">
                  <c:v>8.6250000000000007E-3</c:v>
                </c:pt>
                <c:pt idx="597">
                  <c:v>8.6250000000000007E-3</c:v>
                </c:pt>
                <c:pt idx="598">
                  <c:v>8.6250000000000007E-3</c:v>
                </c:pt>
                <c:pt idx="599">
                  <c:v>8.6999999999999994E-3</c:v>
                </c:pt>
                <c:pt idx="600">
                  <c:v>8.6E-3</c:v>
                </c:pt>
                <c:pt idx="601">
                  <c:v>8.3999999999999995E-3</c:v>
                </c:pt>
                <c:pt idx="602">
                  <c:v>8.0999999999999996E-3</c:v>
                </c:pt>
                <c:pt idx="603">
                  <c:v>8.0249999999999991E-3</c:v>
                </c:pt>
                <c:pt idx="604">
                  <c:v>7.9749999999999995E-3</c:v>
                </c:pt>
                <c:pt idx="605">
                  <c:v>7.8750000000000001E-3</c:v>
                </c:pt>
                <c:pt idx="606">
                  <c:v>7.8250000000000004E-3</c:v>
                </c:pt>
                <c:pt idx="607">
                  <c:v>8.0249999999999991E-3</c:v>
                </c:pt>
                <c:pt idx="608">
                  <c:v>8.2500000000000004E-3</c:v>
                </c:pt>
                <c:pt idx="609">
                  <c:v>8.2000000000000007E-3</c:v>
                </c:pt>
                <c:pt idx="610">
                  <c:v>8.2000000000000007E-3</c:v>
                </c:pt>
                <c:pt idx="611">
                  <c:v>8.1250000000000003E-3</c:v>
                </c:pt>
                <c:pt idx="612">
                  <c:v>8.0999999999999996E-3</c:v>
                </c:pt>
                <c:pt idx="613">
                  <c:v>7.9249999999999998E-3</c:v>
                </c:pt>
                <c:pt idx="614">
                  <c:v>7.8499999999999993E-3</c:v>
                </c:pt>
                <c:pt idx="615">
                  <c:v>7.9749999999999995E-3</c:v>
                </c:pt>
                <c:pt idx="616">
                  <c:v>8.0499999999999999E-3</c:v>
                </c:pt>
                <c:pt idx="617">
                  <c:v>8.0750000000000006E-3</c:v>
                </c:pt>
                <c:pt idx="618">
                  <c:v>8.1250000000000003E-3</c:v>
                </c:pt>
                <c:pt idx="619">
                  <c:v>8.0750000000000006E-3</c:v>
                </c:pt>
                <c:pt idx="620">
                  <c:v>8.1250000000000003E-3</c:v>
                </c:pt>
                <c:pt idx="621">
                  <c:v>8.0750000000000006E-3</c:v>
                </c:pt>
                <c:pt idx="622">
                  <c:v>8.0249999999999991E-3</c:v>
                </c:pt>
                <c:pt idx="623">
                  <c:v>7.9500000000000005E-3</c:v>
                </c:pt>
                <c:pt idx="624">
                  <c:v>7.7499999999999999E-3</c:v>
                </c:pt>
                <c:pt idx="625">
                  <c:v>7.7749999999999998E-3</c:v>
                </c:pt>
                <c:pt idx="626">
                  <c:v>7.8499999999999993E-3</c:v>
                </c:pt>
                <c:pt idx="627">
                  <c:v>7.7499999999999999E-3</c:v>
                </c:pt>
                <c:pt idx="628">
                  <c:v>7.7499999999999999E-3</c:v>
                </c:pt>
                <c:pt idx="629">
                  <c:v>7.7499999999999999E-3</c:v>
                </c:pt>
                <c:pt idx="630">
                  <c:v>7.8250000000000004E-3</c:v>
                </c:pt>
                <c:pt idx="631">
                  <c:v>7.7749999999999998E-3</c:v>
                </c:pt>
                <c:pt idx="632">
                  <c:v>7.9500000000000005E-3</c:v>
                </c:pt>
                <c:pt idx="633">
                  <c:v>8.2500000000000004E-3</c:v>
                </c:pt>
                <c:pt idx="634">
                  <c:v>8.3250000000000008E-3</c:v>
                </c:pt>
                <c:pt idx="635">
                  <c:v>8.0750000000000006E-3</c:v>
                </c:pt>
                <c:pt idx="636">
                  <c:v>8.5249999999999996E-3</c:v>
                </c:pt>
                <c:pt idx="637">
                  <c:v>8.8249999999999995E-3</c:v>
                </c:pt>
                <c:pt idx="638">
                  <c:v>8.6999999999999994E-3</c:v>
                </c:pt>
                <c:pt idx="639">
                  <c:v>8.5500000000000003E-3</c:v>
                </c:pt>
                <c:pt idx="640">
                  <c:v>8.5249999999999996E-3</c:v>
                </c:pt>
                <c:pt idx="641">
                  <c:v>8.6499999999999997E-3</c:v>
                </c:pt>
                <c:pt idx="642">
                  <c:v>8.6999999999999994E-3</c:v>
                </c:pt>
                <c:pt idx="643">
                  <c:v>8.8500000000000002E-3</c:v>
                </c:pt>
                <c:pt idx="644">
                  <c:v>8.8500000000000002E-3</c:v>
                </c:pt>
                <c:pt idx="645">
                  <c:v>8.9999999999999993E-3</c:v>
                </c:pt>
                <c:pt idx="646">
                  <c:v>9.1249999999999994E-3</c:v>
                </c:pt>
                <c:pt idx="647">
                  <c:v>9.4000000000000004E-3</c:v>
                </c:pt>
                <c:pt idx="648">
                  <c:v>9.7999999999999997E-3</c:v>
                </c:pt>
                <c:pt idx="649">
                  <c:v>9.5250000000000005E-3</c:v>
                </c:pt>
                <c:pt idx="650">
                  <c:v>9.5499999999999995E-3</c:v>
                </c:pt>
                <c:pt idx="651">
                  <c:v>9.4999999999999998E-3</c:v>
                </c:pt>
                <c:pt idx="652">
                  <c:v>9.6249999999999999E-3</c:v>
                </c:pt>
                <c:pt idx="653">
                  <c:v>9.5250000000000005E-3</c:v>
                </c:pt>
                <c:pt idx="654">
                  <c:v>9.4750000000000008E-3</c:v>
                </c:pt>
                <c:pt idx="655">
                  <c:v>9.8499999999999994E-3</c:v>
                </c:pt>
                <c:pt idx="656">
                  <c:v>1.04E-2</c:v>
                </c:pt>
                <c:pt idx="657">
                  <c:v>1.0500000000000001E-2</c:v>
                </c:pt>
                <c:pt idx="658">
                  <c:v>1.0325000000000001E-2</c:v>
                </c:pt>
                <c:pt idx="659">
                  <c:v>1.0274999999999999E-2</c:v>
                </c:pt>
                <c:pt idx="660">
                  <c:v>1.0449999999999999E-2</c:v>
                </c:pt>
                <c:pt idx="661">
                  <c:v>1.0475E-2</c:v>
                </c:pt>
                <c:pt idx="662">
                  <c:v>1.0449999999999999E-2</c:v>
                </c:pt>
                <c:pt idx="663">
                  <c:v>1.0500000000000001E-2</c:v>
                </c:pt>
                <c:pt idx="664">
                  <c:v>1.025E-2</c:v>
                </c:pt>
                <c:pt idx="665">
                  <c:v>9.9249999999999998E-3</c:v>
                </c:pt>
                <c:pt idx="666">
                  <c:v>9.8250000000000004E-3</c:v>
                </c:pt>
                <c:pt idx="667">
                  <c:v>9.8750000000000001E-3</c:v>
                </c:pt>
                <c:pt idx="668">
                  <c:v>1.0200000000000001E-2</c:v>
                </c:pt>
                <c:pt idx="669">
                  <c:v>1.0200000000000001E-2</c:v>
                </c:pt>
                <c:pt idx="670">
                  <c:v>1.0975E-2</c:v>
                </c:pt>
                <c:pt idx="671">
                  <c:v>1.09E-2</c:v>
                </c:pt>
                <c:pt idx="672">
                  <c:v>1.0925000000000001E-2</c:v>
                </c:pt>
                <c:pt idx="673">
                  <c:v>1.0749999999999999E-2</c:v>
                </c:pt>
                <c:pt idx="674">
                  <c:v>1.0574999999999999E-2</c:v>
                </c:pt>
                <c:pt idx="675">
                  <c:v>1.0675E-2</c:v>
                </c:pt>
                <c:pt idx="676">
                  <c:v>1.0725E-2</c:v>
                </c:pt>
                <c:pt idx="677">
                  <c:v>1.0699999999999999E-2</c:v>
                </c:pt>
                <c:pt idx="678">
                  <c:v>1.0775E-2</c:v>
                </c:pt>
                <c:pt idx="679">
                  <c:v>1.1025E-2</c:v>
                </c:pt>
                <c:pt idx="680">
                  <c:v>1.125E-2</c:v>
                </c:pt>
                <c:pt idx="681">
                  <c:v>1.12E-2</c:v>
                </c:pt>
                <c:pt idx="682">
                  <c:v>1.115E-2</c:v>
                </c:pt>
                <c:pt idx="683">
                  <c:v>1.115E-2</c:v>
                </c:pt>
                <c:pt idx="684">
                  <c:v>1.0999999999999999E-2</c:v>
                </c:pt>
                <c:pt idx="685">
                  <c:v>1.0975E-2</c:v>
                </c:pt>
                <c:pt idx="686">
                  <c:v>1.0999999999999999E-2</c:v>
                </c:pt>
                <c:pt idx="687">
                  <c:v>1.0975E-2</c:v>
                </c:pt>
                <c:pt idx="688">
                  <c:v>1.0975E-2</c:v>
                </c:pt>
                <c:pt idx="689">
                  <c:v>1.0925000000000001E-2</c:v>
                </c:pt>
                <c:pt idx="690">
                  <c:v>1.0975E-2</c:v>
                </c:pt>
                <c:pt idx="691">
                  <c:v>1.09E-2</c:v>
                </c:pt>
                <c:pt idx="692">
                  <c:v>1.0825E-2</c:v>
                </c:pt>
                <c:pt idx="693">
                  <c:v>1.0925000000000001E-2</c:v>
                </c:pt>
                <c:pt idx="694">
                  <c:v>1.0800000000000001E-2</c:v>
                </c:pt>
                <c:pt idx="695">
                  <c:v>1.0800000000000001E-2</c:v>
                </c:pt>
                <c:pt idx="696">
                  <c:v>1.0925000000000001E-2</c:v>
                </c:pt>
                <c:pt idx="697">
                  <c:v>1.12E-2</c:v>
                </c:pt>
                <c:pt idx="698">
                  <c:v>1.14E-2</c:v>
                </c:pt>
                <c:pt idx="699">
                  <c:v>1.17E-2</c:v>
                </c:pt>
                <c:pt idx="700">
                  <c:v>1.18E-2</c:v>
                </c:pt>
                <c:pt idx="701">
                  <c:v>1.175E-2</c:v>
                </c:pt>
                <c:pt idx="702">
                  <c:v>1.1775000000000001E-2</c:v>
                </c:pt>
                <c:pt idx="703">
                  <c:v>1.1825E-2</c:v>
                </c:pt>
                <c:pt idx="704">
                  <c:v>1.1925E-2</c:v>
                </c:pt>
                <c:pt idx="705">
                  <c:v>1.2125E-2</c:v>
                </c:pt>
                <c:pt idx="706">
                  <c:v>1.2475E-2</c:v>
                </c:pt>
                <c:pt idx="707">
                  <c:v>1.2525E-2</c:v>
                </c:pt>
                <c:pt idx="708">
                  <c:v>1.2675000000000001E-2</c:v>
                </c:pt>
                <c:pt idx="709">
                  <c:v>1.2975E-2</c:v>
                </c:pt>
                <c:pt idx="710">
                  <c:v>1.3025E-2</c:v>
                </c:pt>
                <c:pt idx="711">
                  <c:v>1.3299999999999999E-2</c:v>
                </c:pt>
                <c:pt idx="712">
                  <c:v>1.3599999999999999E-2</c:v>
                </c:pt>
                <c:pt idx="713">
                  <c:v>1.32E-2</c:v>
                </c:pt>
                <c:pt idx="714">
                  <c:v>1.3325E-2</c:v>
                </c:pt>
                <c:pt idx="715">
                  <c:v>1.34E-2</c:v>
                </c:pt>
                <c:pt idx="716">
                  <c:v>1.3675E-2</c:v>
                </c:pt>
                <c:pt idx="717">
                  <c:v>1.3475000000000001E-2</c:v>
                </c:pt>
                <c:pt idx="718">
                  <c:v>1.3375E-2</c:v>
                </c:pt>
                <c:pt idx="719">
                  <c:v>1.355E-2</c:v>
                </c:pt>
                <c:pt idx="720">
                  <c:v>1.3475000000000001E-2</c:v>
                </c:pt>
                <c:pt idx="721">
                  <c:v>1.3675E-2</c:v>
                </c:pt>
                <c:pt idx="722">
                  <c:v>1.405E-2</c:v>
                </c:pt>
                <c:pt idx="723">
                  <c:v>1.4274999999999999E-2</c:v>
                </c:pt>
                <c:pt idx="724">
                  <c:v>1.4625000000000001E-2</c:v>
                </c:pt>
                <c:pt idx="725">
                  <c:v>1.4324999999999999E-2</c:v>
                </c:pt>
                <c:pt idx="726">
                  <c:v>1.4250000000000001E-2</c:v>
                </c:pt>
                <c:pt idx="727">
                  <c:v>1.4825E-2</c:v>
                </c:pt>
                <c:pt idx="728">
                  <c:v>1.4999999999999999E-2</c:v>
                </c:pt>
                <c:pt idx="729">
                  <c:v>1.525E-2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F85-4F47-9663-7653CC3482CC}"/>
            </c:ext>
          </c:extLst>
        </c:ser>
        <c:ser>
          <c:idx val="2"/>
          <c:order val="2"/>
          <c:tx>
            <c:strRef>
              <c:f>한국금리!$D$1</c:f>
              <c:strCache>
                <c:ptCount val="1"/>
                <c:pt idx="0">
                  <c:v>10Y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한국금리!$A$2:$A$731</c:f>
              <c:strCache>
                <c:ptCount val="730"/>
                <c:pt idx="0">
                  <c:v>2018-11-02</c:v>
                </c:pt>
                <c:pt idx="1">
                  <c:v>2018-11-05</c:v>
                </c:pt>
                <c:pt idx="2">
                  <c:v>2018-11-06</c:v>
                </c:pt>
                <c:pt idx="3">
                  <c:v>2018-11-07</c:v>
                </c:pt>
                <c:pt idx="4">
                  <c:v>2018-11-08</c:v>
                </c:pt>
                <c:pt idx="5">
                  <c:v>2018-11-09</c:v>
                </c:pt>
                <c:pt idx="6">
                  <c:v>2018-11-12</c:v>
                </c:pt>
                <c:pt idx="7">
                  <c:v>2018-11-13</c:v>
                </c:pt>
                <c:pt idx="8">
                  <c:v>2018-11-14</c:v>
                </c:pt>
                <c:pt idx="9">
                  <c:v>2018-11-15</c:v>
                </c:pt>
                <c:pt idx="10">
                  <c:v>2018-11-16</c:v>
                </c:pt>
                <c:pt idx="11">
                  <c:v>2018-11-19</c:v>
                </c:pt>
                <c:pt idx="12">
                  <c:v>2018-11-20</c:v>
                </c:pt>
                <c:pt idx="13">
                  <c:v>2018-11-21</c:v>
                </c:pt>
                <c:pt idx="14">
                  <c:v>2018-11-22</c:v>
                </c:pt>
                <c:pt idx="15">
                  <c:v>2018-11-23</c:v>
                </c:pt>
                <c:pt idx="16">
                  <c:v>2018-11-26</c:v>
                </c:pt>
                <c:pt idx="17">
                  <c:v>2018-11-27</c:v>
                </c:pt>
                <c:pt idx="18">
                  <c:v>2018-11-28</c:v>
                </c:pt>
                <c:pt idx="19">
                  <c:v>2018-11-29</c:v>
                </c:pt>
                <c:pt idx="20">
                  <c:v>2018-11-30</c:v>
                </c:pt>
                <c:pt idx="21">
                  <c:v>2018-12-03</c:v>
                </c:pt>
                <c:pt idx="22">
                  <c:v>2018-12-04</c:v>
                </c:pt>
                <c:pt idx="23">
                  <c:v>2018-12-05</c:v>
                </c:pt>
                <c:pt idx="24">
                  <c:v>2018-12-06</c:v>
                </c:pt>
                <c:pt idx="25">
                  <c:v>2018-12-07</c:v>
                </c:pt>
                <c:pt idx="26">
                  <c:v>2018-12-10</c:v>
                </c:pt>
                <c:pt idx="27">
                  <c:v>2018-12-11</c:v>
                </c:pt>
                <c:pt idx="28">
                  <c:v>2018-12-12</c:v>
                </c:pt>
                <c:pt idx="29">
                  <c:v>2018-12-13</c:v>
                </c:pt>
                <c:pt idx="30">
                  <c:v>2018-12-14</c:v>
                </c:pt>
                <c:pt idx="31">
                  <c:v>2018-12-17</c:v>
                </c:pt>
                <c:pt idx="32">
                  <c:v>2018-12-18</c:v>
                </c:pt>
                <c:pt idx="33">
                  <c:v>2018-12-19</c:v>
                </c:pt>
                <c:pt idx="34">
                  <c:v>2018-12-20</c:v>
                </c:pt>
                <c:pt idx="35">
                  <c:v>2018-12-21</c:v>
                </c:pt>
                <c:pt idx="36">
                  <c:v>2018-12-24</c:v>
                </c:pt>
                <c:pt idx="37">
                  <c:v>2018-12-26</c:v>
                </c:pt>
                <c:pt idx="38">
                  <c:v>2018-12-27</c:v>
                </c:pt>
                <c:pt idx="39">
                  <c:v>2018-12-28</c:v>
                </c:pt>
                <c:pt idx="40">
                  <c:v>2018-12-31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2019-01-07</c:v>
                </c:pt>
                <c:pt idx="45">
                  <c:v>2019-01-08</c:v>
                </c:pt>
                <c:pt idx="46">
                  <c:v>2019-01-09</c:v>
                </c:pt>
                <c:pt idx="47">
                  <c:v>2019-01-10</c:v>
                </c:pt>
                <c:pt idx="48">
                  <c:v>2019-01-11</c:v>
                </c:pt>
                <c:pt idx="49">
                  <c:v>2019-01-14</c:v>
                </c:pt>
                <c:pt idx="50">
                  <c:v>2019-01-15</c:v>
                </c:pt>
                <c:pt idx="51">
                  <c:v>2019-01-16</c:v>
                </c:pt>
                <c:pt idx="52">
                  <c:v>2019-01-17</c:v>
                </c:pt>
                <c:pt idx="53">
                  <c:v>2019-01-18</c:v>
                </c:pt>
                <c:pt idx="54">
                  <c:v>2019-01-21</c:v>
                </c:pt>
                <c:pt idx="55">
                  <c:v>2019-01-22</c:v>
                </c:pt>
                <c:pt idx="56">
                  <c:v>2019-01-23</c:v>
                </c:pt>
                <c:pt idx="57">
                  <c:v>2019-01-24</c:v>
                </c:pt>
                <c:pt idx="58">
                  <c:v>2019-01-25</c:v>
                </c:pt>
                <c:pt idx="59">
                  <c:v>2019-01-28</c:v>
                </c:pt>
                <c:pt idx="60">
                  <c:v>2019-01-29</c:v>
                </c:pt>
                <c:pt idx="61">
                  <c:v>2019-01-30</c:v>
                </c:pt>
                <c:pt idx="62">
                  <c:v>2019-01-31</c:v>
                </c:pt>
                <c:pt idx="63">
                  <c:v>2019-02-01</c:v>
                </c:pt>
                <c:pt idx="64">
                  <c:v>2019-02-07</c:v>
                </c:pt>
                <c:pt idx="65">
                  <c:v>2019-02-08</c:v>
                </c:pt>
                <c:pt idx="66">
                  <c:v>2019-02-11</c:v>
                </c:pt>
                <c:pt idx="67">
                  <c:v>2019-02-12</c:v>
                </c:pt>
                <c:pt idx="68">
                  <c:v>2019-02-13</c:v>
                </c:pt>
                <c:pt idx="69">
                  <c:v>2019-02-14</c:v>
                </c:pt>
                <c:pt idx="70">
                  <c:v>2019-02-15</c:v>
                </c:pt>
                <c:pt idx="71">
                  <c:v>2019-02-18</c:v>
                </c:pt>
                <c:pt idx="72">
                  <c:v>2019-02-19</c:v>
                </c:pt>
                <c:pt idx="73">
                  <c:v>2019-02-20</c:v>
                </c:pt>
                <c:pt idx="74">
                  <c:v>2019-02-21</c:v>
                </c:pt>
                <c:pt idx="75">
                  <c:v>2019-02-22</c:v>
                </c:pt>
                <c:pt idx="76">
                  <c:v>2019-02-25</c:v>
                </c:pt>
                <c:pt idx="77">
                  <c:v>2019-02-26</c:v>
                </c:pt>
                <c:pt idx="78">
                  <c:v>2019-02-27</c:v>
                </c:pt>
                <c:pt idx="79">
                  <c:v>2019-02-28</c:v>
                </c:pt>
                <c:pt idx="80">
                  <c:v>2019-03-04</c:v>
                </c:pt>
                <c:pt idx="81">
                  <c:v>2019-03-05</c:v>
                </c:pt>
                <c:pt idx="82">
                  <c:v>2019-03-06</c:v>
                </c:pt>
                <c:pt idx="83">
                  <c:v>2019-03-07</c:v>
                </c:pt>
                <c:pt idx="84">
                  <c:v>2019-03-08</c:v>
                </c:pt>
                <c:pt idx="85">
                  <c:v>2019-03-11</c:v>
                </c:pt>
                <c:pt idx="86">
                  <c:v>2019-03-12</c:v>
                </c:pt>
                <c:pt idx="87">
                  <c:v>2019-03-13</c:v>
                </c:pt>
                <c:pt idx="88">
                  <c:v>2019-03-14</c:v>
                </c:pt>
                <c:pt idx="89">
                  <c:v>2019-03-15</c:v>
                </c:pt>
                <c:pt idx="90">
                  <c:v>2019-03-18</c:v>
                </c:pt>
                <c:pt idx="91">
                  <c:v>2019-03-19</c:v>
                </c:pt>
                <c:pt idx="92">
                  <c:v>2019-03-20</c:v>
                </c:pt>
                <c:pt idx="93">
                  <c:v>2019-03-21</c:v>
                </c:pt>
                <c:pt idx="94">
                  <c:v>2019-03-22</c:v>
                </c:pt>
                <c:pt idx="95">
                  <c:v>2019-03-25</c:v>
                </c:pt>
                <c:pt idx="96">
                  <c:v>2019-03-26</c:v>
                </c:pt>
                <c:pt idx="97">
                  <c:v>2019-03-27</c:v>
                </c:pt>
                <c:pt idx="98">
                  <c:v>2019-03-28</c:v>
                </c:pt>
                <c:pt idx="99">
                  <c:v>2019-03-29</c:v>
                </c:pt>
                <c:pt idx="100">
                  <c:v>2019-04-01</c:v>
                </c:pt>
                <c:pt idx="101">
                  <c:v>2019-04-02</c:v>
                </c:pt>
                <c:pt idx="102">
                  <c:v>2019-04-03</c:v>
                </c:pt>
                <c:pt idx="103">
                  <c:v>2019-04-04</c:v>
                </c:pt>
                <c:pt idx="104">
                  <c:v>2019-04-05</c:v>
                </c:pt>
                <c:pt idx="105">
                  <c:v>2019-04-08</c:v>
                </c:pt>
                <c:pt idx="106">
                  <c:v>2019-04-09</c:v>
                </c:pt>
                <c:pt idx="107">
                  <c:v>2019-04-10</c:v>
                </c:pt>
                <c:pt idx="108">
                  <c:v>2019-04-11</c:v>
                </c:pt>
                <c:pt idx="109">
                  <c:v>2019-04-12</c:v>
                </c:pt>
                <c:pt idx="110">
                  <c:v>2019-04-15</c:v>
                </c:pt>
                <c:pt idx="111">
                  <c:v>2019-04-16</c:v>
                </c:pt>
                <c:pt idx="112">
                  <c:v>2019-04-17</c:v>
                </c:pt>
                <c:pt idx="113">
                  <c:v>2019-04-18</c:v>
                </c:pt>
                <c:pt idx="114">
                  <c:v>2019-04-19</c:v>
                </c:pt>
                <c:pt idx="115">
                  <c:v>2019-04-22</c:v>
                </c:pt>
                <c:pt idx="116">
                  <c:v>2019-04-23</c:v>
                </c:pt>
                <c:pt idx="117">
                  <c:v>2019-04-24</c:v>
                </c:pt>
                <c:pt idx="118">
                  <c:v>2019-04-25</c:v>
                </c:pt>
                <c:pt idx="119">
                  <c:v>2019-04-26</c:v>
                </c:pt>
                <c:pt idx="120">
                  <c:v>2019-04-29</c:v>
                </c:pt>
                <c:pt idx="121">
                  <c:v>2019-04-30</c:v>
                </c:pt>
                <c:pt idx="122">
                  <c:v>2019-05-02</c:v>
                </c:pt>
                <c:pt idx="123">
                  <c:v>2019-05-03</c:v>
                </c:pt>
                <c:pt idx="124">
                  <c:v>2019-05-07</c:v>
                </c:pt>
                <c:pt idx="125">
                  <c:v>2019-05-08</c:v>
                </c:pt>
                <c:pt idx="126">
                  <c:v>2019-05-09</c:v>
                </c:pt>
                <c:pt idx="127">
                  <c:v>2019-05-10</c:v>
                </c:pt>
                <c:pt idx="128">
                  <c:v>2019-05-13</c:v>
                </c:pt>
                <c:pt idx="129">
                  <c:v>2019-05-14</c:v>
                </c:pt>
                <c:pt idx="130">
                  <c:v>2019-05-15</c:v>
                </c:pt>
                <c:pt idx="131">
                  <c:v>2019-05-16</c:v>
                </c:pt>
                <c:pt idx="132">
                  <c:v>2019-05-17</c:v>
                </c:pt>
                <c:pt idx="133">
                  <c:v>2019-05-20</c:v>
                </c:pt>
                <c:pt idx="134">
                  <c:v>2019-05-21</c:v>
                </c:pt>
                <c:pt idx="135">
                  <c:v>2019-05-22</c:v>
                </c:pt>
                <c:pt idx="136">
                  <c:v>2019-05-23</c:v>
                </c:pt>
                <c:pt idx="137">
                  <c:v>2019-05-24</c:v>
                </c:pt>
                <c:pt idx="138">
                  <c:v>2019-05-27</c:v>
                </c:pt>
                <c:pt idx="139">
                  <c:v>2019-05-28</c:v>
                </c:pt>
                <c:pt idx="140">
                  <c:v>2019-05-29</c:v>
                </c:pt>
                <c:pt idx="141">
                  <c:v>2019-05-30</c:v>
                </c:pt>
                <c:pt idx="142">
                  <c:v>2019-05-31</c:v>
                </c:pt>
                <c:pt idx="143">
                  <c:v>2019-06-03</c:v>
                </c:pt>
                <c:pt idx="144">
                  <c:v>2019-06-04</c:v>
                </c:pt>
                <c:pt idx="145">
                  <c:v>2019-06-05</c:v>
                </c:pt>
                <c:pt idx="146">
                  <c:v>2019-06-07</c:v>
                </c:pt>
                <c:pt idx="147">
                  <c:v>2019-06-10</c:v>
                </c:pt>
                <c:pt idx="148">
                  <c:v>2019-06-11</c:v>
                </c:pt>
                <c:pt idx="149">
                  <c:v>2019-06-12</c:v>
                </c:pt>
                <c:pt idx="150">
                  <c:v>2019-06-13</c:v>
                </c:pt>
                <c:pt idx="151">
                  <c:v>2019-06-14</c:v>
                </c:pt>
                <c:pt idx="152">
                  <c:v>2019-06-17</c:v>
                </c:pt>
                <c:pt idx="153">
                  <c:v>2019-06-18</c:v>
                </c:pt>
                <c:pt idx="154">
                  <c:v>2019-06-19</c:v>
                </c:pt>
                <c:pt idx="155">
                  <c:v>2019-06-20</c:v>
                </c:pt>
                <c:pt idx="156">
                  <c:v>2019-06-21</c:v>
                </c:pt>
                <c:pt idx="157">
                  <c:v>2019-06-24</c:v>
                </c:pt>
                <c:pt idx="158">
                  <c:v>2019-06-25</c:v>
                </c:pt>
                <c:pt idx="159">
                  <c:v>2019-06-26</c:v>
                </c:pt>
                <c:pt idx="160">
                  <c:v>2019-06-27</c:v>
                </c:pt>
                <c:pt idx="161">
                  <c:v>2019-06-28</c:v>
                </c:pt>
                <c:pt idx="162">
                  <c:v>2019-07-01</c:v>
                </c:pt>
                <c:pt idx="163">
                  <c:v>2019-07-02</c:v>
                </c:pt>
                <c:pt idx="164">
                  <c:v>2019-07-03</c:v>
                </c:pt>
                <c:pt idx="165">
                  <c:v>2019-07-04</c:v>
                </c:pt>
                <c:pt idx="166">
                  <c:v>2019-07-05</c:v>
                </c:pt>
                <c:pt idx="167">
                  <c:v>2019-07-08</c:v>
                </c:pt>
                <c:pt idx="168">
                  <c:v>2019-07-09</c:v>
                </c:pt>
                <c:pt idx="169">
                  <c:v>2019-07-10</c:v>
                </c:pt>
                <c:pt idx="170">
                  <c:v>2019-07-11</c:v>
                </c:pt>
                <c:pt idx="171">
                  <c:v>2019-07-12</c:v>
                </c:pt>
                <c:pt idx="172">
                  <c:v>2019-07-15</c:v>
                </c:pt>
                <c:pt idx="173">
                  <c:v>2019-07-16</c:v>
                </c:pt>
                <c:pt idx="174">
                  <c:v>2019-07-17</c:v>
                </c:pt>
                <c:pt idx="175">
                  <c:v>2019-07-18</c:v>
                </c:pt>
                <c:pt idx="176">
                  <c:v>2019-07-19</c:v>
                </c:pt>
                <c:pt idx="177">
                  <c:v>2019-07-22</c:v>
                </c:pt>
                <c:pt idx="178">
                  <c:v>2019-07-23</c:v>
                </c:pt>
                <c:pt idx="179">
                  <c:v>2019-07-24</c:v>
                </c:pt>
                <c:pt idx="180">
                  <c:v>2019-07-25</c:v>
                </c:pt>
                <c:pt idx="181">
                  <c:v>2019-07-26</c:v>
                </c:pt>
                <c:pt idx="182">
                  <c:v>2019-07-29</c:v>
                </c:pt>
                <c:pt idx="183">
                  <c:v>2019-07-30</c:v>
                </c:pt>
                <c:pt idx="184">
                  <c:v>2019-07-31</c:v>
                </c:pt>
                <c:pt idx="185">
                  <c:v>2019-08-01</c:v>
                </c:pt>
                <c:pt idx="186">
                  <c:v>2019-08-02</c:v>
                </c:pt>
                <c:pt idx="187">
                  <c:v>2019-08-05</c:v>
                </c:pt>
                <c:pt idx="188">
                  <c:v>2019-08-06</c:v>
                </c:pt>
                <c:pt idx="189">
                  <c:v>2019-08-07</c:v>
                </c:pt>
                <c:pt idx="190">
                  <c:v>2019-08-08</c:v>
                </c:pt>
                <c:pt idx="191">
                  <c:v>2019-08-09</c:v>
                </c:pt>
                <c:pt idx="192">
                  <c:v>2019-08-12</c:v>
                </c:pt>
                <c:pt idx="193">
                  <c:v>2019-08-13</c:v>
                </c:pt>
                <c:pt idx="194">
                  <c:v>2019-08-14</c:v>
                </c:pt>
                <c:pt idx="195">
                  <c:v>2019-08-16</c:v>
                </c:pt>
                <c:pt idx="196">
                  <c:v>2019-08-19</c:v>
                </c:pt>
                <c:pt idx="197">
                  <c:v>2019-08-20</c:v>
                </c:pt>
                <c:pt idx="198">
                  <c:v>2019-08-21</c:v>
                </c:pt>
                <c:pt idx="199">
                  <c:v>2019-08-22</c:v>
                </c:pt>
                <c:pt idx="200">
                  <c:v>2019-08-23</c:v>
                </c:pt>
                <c:pt idx="201">
                  <c:v>2019-08-26</c:v>
                </c:pt>
                <c:pt idx="202">
                  <c:v>2019-08-27</c:v>
                </c:pt>
                <c:pt idx="203">
                  <c:v>2019-08-28</c:v>
                </c:pt>
                <c:pt idx="204">
                  <c:v>2019-08-29</c:v>
                </c:pt>
                <c:pt idx="205">
                  <c:v>2019-08-30</c:v>
                </c:pt>
                <c:pt idx="206">
                  <c:v>2019-09-02</c:v>
                </c:pt>
                <c:pt idx="207">
                  <c:v>2019-09-03</c:v>
                </c:pt>
                <c:pt idx="208">
                  <c:v>2019-09-04</c:v>
                </c:pt>
                <c:pt idx="209">
                  <c:v>2019-09-05</c:v>
                </c:pt>
                <c:pt idx="210">
                  <c:v>2019-09-06</c:v>
                </c:pt>
                <c:pt idx="211">
                  <c:v>2019-09-09</c:v>
                </c:pt>
                <c:pt idx="212">
                  <c:v>2019-09-10</c:v>
                </c:pt>
                <c:pt idx="213">
                  <c:v>2019-09-11</c:v>
                </c:pt>
                <c:pt idx="214">
                  <c:v>2019-09-16</c:v>
                </c:pt>
                <c:pt idx="215">
                  <c:v>2019-09-17</c:v>
                </c:pt>
                <c:pt idx="216">
                  <c:v>2019-09-18</c:v>
                </c:pt>
                <c:pt idx="217">
                  <c:v>2019-09-19</c:v>
                </c:pt>
                <c:pt idx="218">
                  <c:v>2019-09-20</c:v>
                </c:pt>
                <c:pt idx="219">
                  <c:v>2019-09-23</c:v>
                </c:pt>
                <c:pt idx="220">
                  <c:v>2019-09-24</c:v>
                </c:pt>
                <c:pt idx="221">
                  <c:v>2019-09-25</c:v>
                </c:pt>
                <c:pt idx="222">
                  <c:v>2019-09-26</c:v>
                </c:pt>
                <c:pt idx="223">
                  <c:v>2019-09-27</c:v>
                </c:pt>
                <c:pt idx="224">
                  <c:v>2019-09-30</c:v>
                </c:pt>
                <c:pt idx="225">
                  <c:v>2019-10-01</c:v>
                </c:pt>
                <c:pt idx="226">
                  <c:v>2019-10-02</c:v>
                </c:pt>
                <c:pt idx="227">
                  <c:v>2019-10-04</c:v>
                </c:pt>
                <c:pt idx="228">
                  <c:v>2019-10-07</c:v>
                </c:pt>
                <c:pt idx="229">
                  <c:v>2019-10-08</c:v>
                </c:pt>
                <c:pt idx="230">
                  <c:v>2019-10-10</c:v>
                </c:pt>
                <c:pt idx="231">
                  <c:v>2019-10-11</c:v>
                </c:pt>
                <c:pt idx="232">
                  <c:v>2019-10-14</c:v>
                </c:pt>
                <c:pt idx="233">
                  <c:v>2019-10-15</c:v>
                </c:pt>
                <c:pt idx="234">
                  <c:v>2019-10-16</c:v>
                </c:pt>
                <c:pt idx="235">
                  <c:v>2019-10-17</c:v>
                </c:pt>
                <c:pt idx="236">
                  <c:v>2019-10-18</c:v>
                </c:pt>
                <c:pt idx="237">
                  <c:v>2019-10-21</c:v>
                </c:pt>
                <c:pt idx="238">
                  <c:v>2019-10-22</c:v>
                </c:pt>
                <c:pt idx="239">
                  <c:v>2019-10-23</c:v>
                </c:pt>
                <c:pt idx="240">
                  <c:v>2019-10-24</c:v>
                </c:pt>
                <c:pt idx="241">
                  <c:v>2019-10-25</c:v>
                </c:pt>
                <c:pt idx="242">
                  <c:v>2019-10-28</c:v>
                </c:pt>
                <c:pt idx="243">
                  <c:v>2019-10-29</c:v>
                </c:pt>
                <c:pt idx="244">
                  <c:v>2019-10-30</c:v>
                </c:pt>
                <c:pt idx="245">
                  <c:v>2019-10-31</c:v>
                </c:pt>
                <c:pt idx="246">
                  <c:v>2019-11-01</c:v>
                </c:pt>
                <c:pt idx="247">
                  <c:v>2019-11-04</c:v>
                </c:pt>
                <c:pt idx="248">
                  <c:v>2019-11-05</c:v>
                </c:pt>
                <c:pt idx="249">
                  <c:v>2019-11-06</c:v>
                </c:pt>
                <c:pt idx="250">
                  <c:v>2019-11-07</c:v>
                </c:pt>
                <c:pt idx="251">
                  <c:v>2019-11-08</c:v>
                </c:pt>
                <c:pt idx="252">
                  <c:v>2019-11-11</c:v>
                </c:pt>
                <c:pt idx="253">
                  <c:v>2019-11-12</c:v>
                </c:pt>
                <c:pt idx="254">
                  <c:v>2019-11-13</c:v>
                </c:pt>
                <c:pt idx="255">
                  <c:v>2019-11-14</c:v>
                </c:pt>
                <c:pt idx="256">
                  <c:v>2019-11-15</c:v>
                </c:pt>
                <c:pt idx="257">
                  <c:v>2019-11-18</c:v>
                </c:pt>
                <c:pt idx="258">
                  <c:v>2019-11-19</c:v>
                </c:pt>
                <c:pt idx="259">
                  <c:v>2019-11-20</c:v>
                </c:pt>
                <c:pt idx="260">
                  <c:v>2019-11-21</c:v>
                </c:pt>
                <c:pt idx="261">
                  <c:v>2019-11-22</c:v>
                </c:pt>
                <c:pt idx="262">
                  <c:v>2019-11-25</c:v>
                </c:pt>
                <c:pt idx="263">
                  <c:v>2019-11-26</c:v>
                </c:pt>
                <c:pt idx="264">
                  <c:v>2019-11-27</c:v>
                </c:pt>
                <c:pt idx="265">
                  <c:v>2019-11-28</c:v>
                </c:pt>
                <c:pt idx="266">
                  <c:v>2019-11-29</c:v>
                </c:pt>
                <c:pt idx="267">
                  <c:v>2019-12-02</c:v>
                </c:pt>
                <c:pt idx="268">
                  <c:v>2019-12-03</c:v>
                </c:pt>
                <c:pt idx="269">
                  <c:v>2019-12-04</c:v>
                </c:pt>
                <c:pt idx="270">
                  <c:v>2019-12-05</c:v>
                </c:pt>
                <c:pt idx="271">
                  <c:v>2019-12-06</c:v>
                </c:pt>
                <c:pt idx="272">
                  <c:v>2019-12-09</c:v>
                </c:pt>
                <c:pt idx="273">
                  <c:v>2019-12-10</c:v>
                </c:pt>
                <c:pt idx="274">
                  <c:v>2019-12-11</c:v>
                </c:pt>
                <c:pt idx="275">
                  <c:v>2019-12-12</c:v>
                </c:pt>
                <c:pt idx="276">
                  <c:v>2019-12-13</c:v>
                </c:pt>
                <c:pt idx="277">
                  <c:v>2019-12-16</c:v>
                </c:pt>
                <c:pt idx="278">
                  <c:v>2019-12-17</c:v>
                </c:pt>
                <c:pt idx="279">
                  <c:v>2019-12-18</c:v>
                </c:pt>
                <c:pt idx="280">
                  <c:v>2019-12-19</c:v>
                </c:pt>
                <c:pt idx="281">
                  <c:v>2019-12-20</c:v>
                </c:pt>
                <c:pt idx="282">
                  <c:v>2019-12-23</c:v>
                </c:pt>
                <c:pt idx="283">
                  <c:v>2019-12-24</c:v>
                </c:pt>
                <c:pt idx="284">
                  <c:v>2019-12-26</c:v>
                </c:pt>
                <c:pt idx="285">
                  <c:v>2019-12-27</c:v>
                </c:pt>
                <c:pt idx="286">
                  <c:v>2019-12-30</c:v>
                </c:pt>
                <c:pt idx="287">
                  <c:v>2019-12-31</c:v>
                </c:pt>
                <c:pt idx="288">
                  <c:v>2020-01-02</c:v>
                </c:pt>
                <c:pt idx="289">
                  <c:v>2020-01-03</c:v>
                </c:pt>
                <c:pt idx="290">
                  <c:v>2020-01-06</c:v>
                </c:pt>
                <c:pt idx="291">
                  <c:v>2020-01-07</c:v>
                </c:pt>
                <c:pt idx="292">
                  <c:v>2020-01-08</c:v>
                </c:pt>
                <c:pt idx="293">
                  <c:v>2020-01-09</c:v>
                </c:pt>
                <c:pt idx="294">
                  <c:v>2020-01-10</c:v>
                </c:pt>
                <c:pt idx="295">
                  <c:v>2020-01-13</c:v>
                </c:pt>
                <c:pt idx="296">
                  <c:v>2020-01-14</c:v>
                </c:pt>
                <c:pt idx="297">
                  <c:v>2020-01-15</c:v>
                </c:pt>
                <c:pt idx="298">
                  <c:v>2020-01-16</c:v>
                </c:pt>
                <c:pt idx="299">
                  <c:v>2020-01-17</c:v>
                </c:pt>
                <c:pt idx="300">
                  <c:v>2020-01-20</c:v>
                </c:pt>
                <c:pt idx="301">
                  <c:v>2020-01-21</c:v>
                </c:pt>
                <c:pt idx="302">
                  <c:v>2020-01-22</c:v>
                </c:pt>
                <c:pt idx="303">
                  <c:v>2020-01-23</c:v>
                </c:pt>
                <c:pt idx="304">
                  <c:v>2020-01-28</c:v>
                </c:pt>
                <c:pt idx="305">
                  <c:v>2020-01-29</c:v>
                </c:pt>
                <c:pt idx="306">
                  <c:v>2020-01-30</c:v>
                </c:pt>
                <c:pt idx="307">
                  <c:v>2020-01-31</c:v>
                </c:pt>
                <c:pt idx="308">
                  <c:v>2020-02-03</c:v>
                </c:pt>
                <c:pt idx="309">
                  <c:v>2020-02-04</c:v>
                </c:pt>
                <c:pt idx="310">
                  <c:v>2020-02-05</c:v>
                </c:pt>
                <c:pt idx="311">
                  <c:v>2020-02-06</c:v>
                </c:pt>
                <c:pt idx="312">
                  <c:v>2020-02-07</c:v>
                </c:pt>
                <c:pt idx="313">
                  <c:v>2020-02-10</c:v>
                </c:pt>
                <c:pt idx="314">
                  <c:v>2020-02-11</c:v>
                </c:pt>
                <c:pt idx="315">
                  <c:v>2020-02-12</c:v>
                </c:pt>
                <c:pt idx="316">
                  <c:v>2020-02-13</c:v>
                </c:pt>
                <c:pt idx="317">
                  <c:v>2020-02-14</c:v>
                </c:pt>
                <c:pt idx="318">
                  <c:v>2020-02-17</c:v>
                </c:pt>
                <c:pt idx="319">
                  <c:v>2020-02-18</c:v>
                </c:pt>
                <c:pt idx="320">
                  <c:v>2020-02-19</c:v>
                </c:pt>
                <c:pt idx="321">
                  <c:v>2020-02-20</c:v>
                </c:pt>
                <c:pt idx="322">
                  <c:v>2020-02-21</c:v>
                </c:pt>
                <c:pt idx="323">
                  <c:v>2020-02-24</c:v>
                </c:pt>
                <c:pt idx="324">
                  <c:v>2020-02-25</c:v>
                </c:pt>
                <c:pt idx="325">
                  <c:v>2020-02-26</c:v>
                </c:pt>
                <c:pt idx="326">
                  <c:v>2020-02-27</c:v>
                </c:pt>
                <c:pt idx="327">
                  <c:v>2020-02-28</c:v>
                </c:pt>
                <c:pt idx="328">
                  <c:v>2020-03-02</c:v>
                </c:pt>
                <c:pt idx="329">
                  <c:v>2020-03-03</c:v>
                </c:pt>
                <c:pt idx="330">
                  <c:v>2020-03-04</c:v>
                </c:pt>
                <c:pt idx="331">
                  <c:v>2020-03-05</c:v>
                </c:pt>
                <c:pt idx="332">
                  <c:v>2020-03-06</c:v>
                </c:pt>
                <c:pt idx="333">
                  <c:v>2020-03-09</c:v>
                </c:pt>
                <c:pt idx="334">
                  <c:v>2020-03-10</c:v>
                </c:pt>
                <c:pt idx="335">
                  <c:v>2020-03-11</c:v>
                </c:pt>
                <c:pt idx="336">
                  <c:v>2020-03-12</c:v>
                </c:pt>
                <c:pt idx="337">
                  <c:v>2020-03-13</c:v>
                </c:pt>
                <c:pt idx="338">
                  <c:v>2020-03-16</c:v>
                </c:pt>
                <c:pt idx="339">
                  <c:v>2020-03-17</c:v>
                </c:pt>
                <c:pt idx="340">
                  <c:v>2020-03-18</c:v>
                </c:pt>
                <c:pt idx="341">
                  <c:v>2020-03-19</c:v>
                </c:pt>
                <c:pt idx="342">
                  <c:v>2020-03-20</c:v>
                </c:pt>
                <c:pt idx="343">
                  <c:v>2020-03-23</c:v>
                </c:pt>
                <c:pt idx="344">
                  <c:v>2020-03-24</c:v>
                </c:pt>
                <c:pt idx="345">
                  <c:v>2020-03-25</c:v>
                </c:pt>
                <c:pt idx="346">
                  <c:v>2020-03-26</c:v>
                </c:pt>
                <c:pt idx="347">
                  <c:v>2020-03-27</c:v>
                </c:pt>
                <c:pt idx="348">
                  <c:v>2020-03-30</c:v>
                </c:pt>
                <c:pt idx="349">
                  <c:v>2020-03-31</c:v>
                </c:pt>
                <c:pt idx="350">
                  <c:v>2020-04-01</c:v>
                </c:pt>
                <c:pt idx="351">
                  <c:v>2020-04-02</c:v>
                </c:pt>
                <c:pt idx="352">
                  <c:v>2020-04-03</c:v>
                </c:pt>
                <c:pt idx="353">
                  <c:v>2020-04-06</c:v>
                </c:pt>
                <c:pt idx="354">
                  <c:v>2020-04-07</c:v>
                </c:pt>
                <c:pt idx="355">
                  <c:v>2020-04-08</c:v>
                </c:pt>
                <c:pt idx="356">
                  <c:v>2020-04-09</c:v>
                </c:pt>
                <c:pt idx="357">
                  <c:v>2020-04-10</c:v>
                </c:pt>
                <c:pt idx="358">
                  <c:v>2020-04-13</c:v>
                </c:pt>
                <c:pt idx="359">
                  <c:v>2020-04-14</c:v>
                </c:pt>
                <c:pt idx="360">
                  <c:v>2020-04-16</c:v>
                </c:pt>
                <c:pt idx="361">
                  <c:v>2020-04-17</c:v>
                </c:pt>
                <c:pt idx="362">
                  <c:v>2020-04-20</c:v>
                </c:pt>
                <c:pt idx="363">
                  <c:v>2020-04-21</c:v>
                </c:pt>
                <c:pt idx="364">
                  <c:v>2020-04-22</c:v>
                </c:pt>
                <c:pt idx="365">
                  <c:v>2020-04-23</c:v>
                </c:pt>
                <c:pt idx="366">
                  <c:v>2020-04-24</c:v>
                </c:pt>
                <c:pt idx="367">
                  <c:v>2020-04-27</c:v>
                </c:pt>
                <c:pt idx="368">
                  <c:v>2020-04-28</c:v>
                </c:pt>
                <c:pt idx="369">
                  <c:v>2020-04-29</c:v>
                </c:pt>
                <c:pt idx="370">
                  <c:v>2020-05-04</c:v>
                </c:pt>
                <c:pt idx="371">
                  <c:v>2020-05-06</c:v>
                </c:pt>
                <c:pt idx="372">
                  <c:v>2020-05-07</c:v>
                </c:pt>
                <c:pt idx="373">
                  <c:v>2020-05-08</c:v>
                </c:pt>
                <c:pt idx="374">
                  <c:v>2020-05-11</c:v>
                </c:pt>
                <c:pt idx="375">
                  <c:v>2020-05-12</c:v>
                </c:pt>
                <c:pt idx="376">
                  <c:v>2020-05-13</c:v>
                </c:pt>
                <c:pt idx="377">
                  <c:v>2020-05-14</c:v>
                </c:pt>
                <c:pt idx="378">
                  <c:v>2020-05-15</c:v>
                </c:pt>
                <c:pt idx="379">
                  <c:v>2020-05-18</c:v>
                </c:pt>
                <c:pt idx="380">
                  <c:v>2020-05-19</c:v>
                </c:pt>
                <c:pt idx="381">
                  <c:v>2020-05-20</c:v>
                </c:pt>
                <c:pt idx="382">
                  <c:v>2020-05-21</c:v>
                </c:pt>
                <c:pt idx="383">
                  <c:v>2020-05-22</c:v>
                </c:pt>
                <c:pt idx="384">
                  <c:v>2020-05-25</c:v>
                </c:pt>
                <c:pt idx="385">
                  <c:v>2020-05-26</c:v>
                </c:pt>
                <c:pt idx="386">
                  <c:v>2020-05-27</c:v>
                </c:pt>
                <c:pt idx="387">
                  <c:v>2020-05-28</c:v>
                </c:pt>
                <c:pt idx="388">
                  <c:v>2020-05-29</c:v>
                </c:pt>
                <c:pt idx="389">
                  <c:v>2020-06-01</c:v>
                </c:pt>
                <c:pt idx="390">
                  <c:v>2020-06-02</c:v>
                </c:pt>
                <c:pt idx="391">
                  <c:v>2020-06-03</c:v>
                </c:pt>
                <c:pt idx="392">
                  <c:v>2020-06-04</c:v>
                </c:pt>
                <c:pt idx="393">
                  <c:v>2020-06-05</c:v>
                </c:pt>
                <c:pt idx="394">
                  <c:v>2020-06-08</c:v>
                </c:pt>
                <c:pt idx="395">
                  <c:v>2020-06-09</c:v>
                </c:pt>
                <c:pt idx="396">
                  <c:v>2020-06-10</c:v>
                </c:pt>
                <c:pt idx="397">
                  <c:v>2020-06-11</c:v>
                </c:pt>
                <c:pt idx="398">
                  <c:v>2020-06-12</c:v>
                </c:pt>
                <c:pt idx="399">
                  <c:v>2020-06-15</c:v>
                </c:pt>
                <c:pt idx="400">
                  <c:v>2020-06-16</c:v>
                </c:pt>
                <c:pt idx="401">
                  <c:v>2020-06-17</c:v>
                </c:pt>
                <c:pt idx="402">
                  <c:v>2020-06-18</c:v>
                </c:pt>
                <c:pt idx="403">
                  <c:v>2020-06-19</c:v>
                </c:pt>
                <c:pt idx="404">
                  <c:v>2020-06-22</c:v>
                </c:pt>
                <c:pt idx="405">
                  <c:v>2020-06-23</c:v>
                </c:pt>
                <c:pt idx="406">
                  <c:v>2020-06-24</c:v>
                </c:pt>
                <c:pt idx="407">
                  <c:v>2020-06-25</c:v>
                </c:pt>
                <c:pt idx="408">
                  <c:v>2020-06-26</c:v>
                </c:pt>
                <c:pt idx="409">
                  <c:v>2020-06-29</c:v>
                </c:pt>
                <c:pt idx="410">
                  <c:v>2020-06-30</c:v>
                </c:pt>
                <c:pt idx="411">
                  <c:v>2020-07-01</c:v>
                </c:pt>
                <c:pt idx="412">
                  <c:v>2020-07-02</c:v>
                </c:pt>
                <c:pt idx="413">
                  <c:v>2020-07-03</c:v>
                </c:pt>
                <c:pt idx="414">
                  <c:v>2020-07-06</c:v>
                </c:pt>
                <c:pt idx="415">
                  <c:v>2020-07-07</c:v>
                </c:pt>
                <c:pt idx="416">
                  <c:v>2020-07-08</c:v>
                </c:pt>
                <c:pt idx="417">
                  <c:v>2020-07-09</c:v>
                </c:pt>
                <c:pt idx="418">
                  <c:v>2020-07-10</c:v>
                </c:pt>
                <c:pt idx="419">
                  <c:v>2020-07-13</c:v>
                </c:pt>
                <c:pt idx="420">
                  <c:v>2020-07-14</c:v>
                </c:pt>
                <c:pt idx="421">
                  <c:v>2020-07-15</c:v>
                </c:pt>
                <c:pt idx="422">
                  <c:v>2020-07-16</c:v>
                </c:pt>
                <c:pt idx="423">
                  <c:v>2020-07-17</c:v>
                </c:pt>
                <c:pt idx="424">
                  <c:v>2020-07-20</c:v>
                </c:pt>
                <c:pt idx="425">
                  <c:v>2020-07-21</c:v>
                </c:pt>
                <c:pt idx="426">
                  <c:v>2020-07-22</c:v>
                </c:pt>
                <c:pt idx="427">
                  <c:v>2020-07-23</c:v>
                </c:pt>
                <c:pt idx="428">
                  <c:v>2020-07-24</c:v>
                </c:pt>
                <c:pt idx="429">
                  <c:v>2020-07-27</c:v>
                </c:pt>
                <c:pt idx="430">
                  <c:v>2020-07-28</c:v>
                </c:pt>
                <c:pt idx="431">
                  <c:v>2020-07-29</c:v>
                </c:pt>
                <c:pt idx="432">
                  <c:v>2020-07-30</c:v>
                </c:pt>
                <c:pt idx="433">
                  <c:v>2020-07-31</c:v>
                </c:pt>
                <c:pt idx="434">
                  <c:v>2020-08-03</c:v>
                </c:pt>
                <c:pt idx="435">
                  <c:v>2020-08-04</c:v>
                </c:pt>
                <c:pt idx="436">
                  <c:v>2020-08-05</c:v>
                </c:pt>
                <c:pt idx="437">
                  <c:v>2020-08-06</c:v>
                </c:pt>
                <c:pt idx="438">
                  <c:v>2020-08-07</c:v>
                </c:pt>
                <c:pt idx="439">
                  <c:v>2020-08-10</c:v>
                </c:pt>
                <c:pt idx="440">
                  <c:v>2020-08-11</c:v>
                </c:pt>
                <c:pt idx="441">
                  <c:v>2020-08-12</c:v>
                </c:pt>
                <c:pt idx="442">
                  <c:v>2020-08-13</c:v>
                </c:pt>
                <c:pt idx="443">
                  <c:v>2020-08-14</c:v>
                </c:pt>
                <c:pt idx="444">
                  <c:v>2020-08-18</c:v>
                </c:pt>
                <c:pt idx="445">
                  <c:v>2020-08-19</c:v>
                </c:pt>
                <c:pt idx="446">
                  <c:v>2020-08-20</c:v>
                </c:pt>
                <c:pt idx="447">
                  <c:v>2020-08-21</c:v>
                </c:pt>
                <c:pt idx="448">
                  <c:v>2020-08-24</c:v>
                </c:pt>
                <c:pt idx="449">
                  <c:v>2020-08-25</c:v>
                </c:pt>
                <c:pt idx="450">
                  <c:v>2020-08-26</c:v>
                </c:pt>
                <c:pt idx="451">
                  <c:v>2020-08-27</c:v>
                </c:pt>
                <c:pt idx="452">
                  <c:v>2020-08-28</c:v>
                </c:pt>
                <c:pt idx="453">
                  <c:v>2020-08-31</c:v>
                </c:pt>
                <c:pt idx="454">
                  <c:v>2020-09-01</c:v>
                </c:pt>
                <c:pt idx="455">
                  <c:v>2020-09-02</c:v>
                </c:pt>
                <c:pt idx="456">
                  <c:v>2020-09-03</c:v>
                </c:pt>
                <c:pt idx="457">
                  <c:v>2020-09-04</c:v>
                </c:pt>
                <c:pt idx="458">
                  <c:v>2020-09-07</c:v>
                </c:pt>
                <c:pt idx="459">
                  <c:v>2020-09-08</c:v>
                </c:pt>
                <c:pt idx="460">
                  <c:v>2020-09-09</c:v>
                </c:pt>
                <c:pt idx="461">
                  <c:v>2020-09-10</c:v>
                </c:pt>
                <c:pt idx="462">
                  <c:v>2020-09-11</c:v>
                </c:pt>
                <c:pt idx="463">
                  <c:v>2020-09-14</c:v>
                </c:pt>
                <c:pt idx="464">
                  <c:v>2020-09-15</c:v>
                </c:pt>
                <c:pt idx="465">
                  <c:v>2020-09-16</c:v>
                </c:pt>
                <c:pt idx="466">
                  <c:v>2020-09-17</c:v>
                </c:pt>
                <c:pt idx="467">
                  <c:v>2020-09-18</c:v>
                </c:pt>
                <c:pt idx="468">
                  <c:v>2020-09-21</c:v>
                </c:pt>
                <c:pt idx="469">
                  <c:v>2020-09-22</c:v>
                </c:pt>
                <c:pt idx="470">
                  <c:v>2020-09-23</c:v>
                </c:pt>
                <c:pt idx="471">
                  <c:v>2020-09-24</c:v>
                </c:pt>
                <c:pt idx="472">
                  <c:v>2020-09-25</c:v>
                </c:pt>
                <c:pt idx="473">
                  <c:v>2020-09-28</c:v>
                </c:pt>
                <c:pt idx="474">
                  <c:v>2020-09-29</c:v>
                </c:pt>
                <c:pt idx="475">
                  <c:v>2020-10-05</c:v>
                </c:pt>
                <c:pt idx="476">
                  <c:v>2020-10-06</c:v>
                </c:pt>
                <c:pt idx="477">
                  <c:v>2020-10-07</c:v>
                </c:pt>
                <c:pt idx="478">
                  <c:v>2020-10-08</c:v>
                </c:pt>
                <c:pt idx="479">
                  <c:v>2020-10-12</c:v>
                </c:pt>
                <c:pt idx="480">
                  <c:v>2020-10-13</c:v>
                </c:pt>
                <c:pt idx="481">
                  <c:v>2020-10-14</c:v>
                </c:pt>
                <c:pt idx="482">
                  <c:v>2020-10-15</c:v>
                </c:pt>
                <c:pt idx="483">
                  <c:v>2020-10-16</c:v>
                </c:pt>
                <c:pt idx="484">
                  <c:v>2020-10-19</c:v>
                </c:pt>
                <c:pt idx="485">
                  <c:v>2020-10-20</c:v>
                </c:pt>
                <c:pt idx="486">
                  <c:v>2020-10-21</c:v>
                </c:pt>
                <c:pt idx="487">
                  <c:v>2020-10-22</c:v>
                </c:pt>
                <c:pt idx="488">
                  <c:v>2020-10-23</c:v>
                </c:pt>
                <c:pt idx="489">
                  <c:v>2020-10-26</c:v>
                </c:pt>
                <c:pt idx="490">
                  <c:v>2020-10-27</c:v>
                </c:pt>
                <c:pt idx="491">
                  <c:v>2020-10-28</c:v>
                </c:pt>
                <c:pt idx="492">
                  <c:v>2020-10-29</c:v>
                </c:pt>
                <c:pt idx="493">
                  <c:v>2020-10-30</c:v>
                </c:pt>
                <c:pt idx="494">
                  <c:v>2020-11-02</c:v>
                </c:pt>
                <c:pt idx="495">
                  <c:v>2020-11-03</c:v>
                </c:pt>
                <c:pt idx="496">
                  <c:v>2020-11-04</c:v>
                </c:pt>
                <c:pt idx="497">
                  <c:v>2020-11-05</c:v>
                </c:pt>
                <c:pt idx="498">
                  <c:v>2020-11-06</c:v>
                </c:pt>
                <c:pt idx="499">
                  <c:v>2020-11-09</c:v>
                </c:pt>
                <c:pt idx="500">
                  <c:v>2020-11-10</c:v>
                </c:pt>
                <c:pt idx="501">
                  <c:v>2020-11-11</c:v>
                </c:pt>
                <c:pt idx="502">
                  <c:v>2020-11-12</c:v>
                </c:pt>
                <c:pt idx="503">
                  <c:v>2020-11-13</c:v>
                </c:pt>
                <c:pt idx="504">
                  <c:v>2020-11-16</c:v>
                </c:pt>
                <c:pt idx="505">
                  <c:v>2020-11-17</c:v>
                </c:pt>
                <c:pt idx="506">
                  <c:v>2020-11-18</c:v>
                </c:pt>
                <c:pt idx="507">
                  <c:v>2020-11-19</c:v>
                </c:pt>
                <c:pt idx="508">
                  <c:v>2020-11-20</c:v>
                </c:pt>
                <c:pt idx="509">
                  <c:v>2020-11-23</c:v>
                </c:pt>
                <c:pt idx="510">
                  <c:v>2020-11-24</c:v>
                </c:pt>
                <c:pt idx="511">
                  <c:v>2020-11-25</c:v>
                </c:pt>
                <c:pt idx="512">
                  <c:v>2020-11-26</c:v>
                </c:pt>
                <c:pt idx="513">
                  <c:v>2020-11-27</c:v>
                </c:pt>
                <c:pt idx="514">
                  <c:v>2020-11-30</c:v>
                </c:pt>
                <c:pt idx="515">
                  <c:v>2020-12-01</c:v>
                </c:pt>
                <c:pt idx="516">
                  <c:v>2020-12-02</c:v>
                </c:pt>
                <c:pt idx="517">
                  <c:v>2020-12-03</c:v>
                </c:pt>
                <c:pt idx="518">
                  <c:v>2020-12-04</c:v>
                </c:pt>
                <c:pt idx="519">
                  <c:v>2020-12-07</c:v>
                </c:pt>
                <c:pt idx="520">
                  <c:v>2020-12-08</c:v>
                </c:pt>
                <c:pt idx="521">
                  <c:v>2020-12-09</c:v>
                </c:pt>
                <c:pt idx="522">
                  <c:v>2020-12-10</c:v>
                </c:pt>
                <c:pt idx="523">
                  <c:v>2020-12-11</c:v>
                </c:pt>
                <c:pt idx="524">
                  <c:v>2020-12-14</c:v>
                </c:pt>
                <c:pt idx="525">
                  <c:v>2020-12-15</c:v>
                </c:pt>
                <c:pt idx="526">
                  <c:v>2020-12-16</c:v>
                </c:pt>
                <c:pt idx="527">
                  <c:v>2020-12-17</c:v>
                </c:pt>
                <c:pt idx="528">
                  <c:v>2020-12-18</c:v>
                </c:pt>
                <c:pt idx="529">
                  <c:v>2020-12-21</c:v>
                </c:pt>
                <c:pt idx="530">
                  <c:v>2020-12-22</c:v>
                </c:pt>
                <c:pt idx="531">
                  <c:v>2020-12-23</c:v>
                </c:pt>
                <c:pt idx="532">
                  <c:v>2020-12-24</c:v>
                </c:pt>
                <c:pt idx="533">
                  <c:v>2020-12-28</c:v>
                </c:pt>
                <c:pt idx="534">
                  <c:v>2020-12-29</c:v>
                </c:pt>
                <c:pt idx="535">
                  <c:v>2020-12-30</c:v>
                </c:pt>
                <c:pt idx="536">
                  <c:v>2020-12-31</c:v>
                </c:pt>
                <c:pt idx="537">
                  <c:v>2021-01-04</c:v>
                </c:pt>
                <c:pt idx="538">
                  <c:v>2021-01-05</c:v>
                </c:pt>
                <c:pt idx="539">
                  <c:v>2021-01-06</c:v>
                </c:pt>
                <c:pt idx="540">
                  <c:v>2021-01-07</c:v>
                </c:pt>
                <c:pt idx="541">
                  <c:v>2021-01-08</c:v>
                </c:pt>
                <c:pt idx="542">
                  <c:v>2021-01-11</c:v>
                </c:pt>
                <c:pt idx="543">
                  <c:v>2021-01-12</c:v>
                </c:pt>
                <c:pt idx="544">
                  <c:v>2021-01-13</c:v>
                </c:pt>
                <c:pt idx="545">
                  <c:v>2021-01-14</c:v>
                </c:pt>
                <c:pt idx="546">
                  <c:v>2021-01-15</c:v>
                </c:pt>
                <c:pt idx="547">
                  <c:v>2021-01-18</c:v>
                </c:pt>
                <c:pt idx="548">
                  <c:v>2021-01-19</c:v>
                </c:pt>
                <c:pt idx="549">
                  <c:v>2021-01-20</c:v>
                </c:pt>
                <c:pt idx="550">
                  <c:v>2021-01-21</c:v>
                </c:pt>
                <c:pt idx="551">
                  <c:v>2021-01-22</c:v>
                </c:pt>
                <c:pt idx="552">
                  <c:v>2021-01-25</c:v>
                </c:pt>
                <c:pt idx="553">
                  <c:v>2021-01-26</c:v>
                </c:pt>
                <c:pt idx="554">
                  <c:v>2021-01-27</c:v>
                </c:pt>
                <c:pt idx="555">
                  <c:v>2021-01-28</c:v>
                </c:pt>
                <c:pt idx="556">
                  <c:v>2021-01-29</c:v>
                </c:pt>
                <c:pt idx="557">
                  <c:v>2021-02-01</c:v>
                </c:pt>
                <c:pt idx="558">
                  <c:v>2021-02-02</c:v>
                </c:pt>
                <c:pt idx="559">
                  <c:v>2021-02-03</c:v>
                </c:pt>
                <c:pt idx="560">
                  <c:v>2021-02-04</c:v>
                </c:pt>
                <c:pt idx="561">
                  <c:v>2021-02-05</c:v>
                </c:pt>
                <c:pt idx="562">
                  <c:v>2021-02-08</c:v>
                </c:pt>
                <c:pt idx="563">
                  <c:v>2021-02-09</c:v>
                </c:pt>
                <c:pt idx="564">
                  <c:v>2021-02-10</c:v>
                </c:pt>
                <c:pt idx="565">
                  <c:v>2021-02-15</c:v>
                </c:pt>
                <c:pt idx="566">
                  <c:v>2021-02-16</c:v>
                </c:pt>
                <c:pt idx="567">
                  <c:v>2021-02-17</c:v>
                </c:pt>
                <c:pt idx="568">
                  <c:v>2021-02-18</c:v>
                </c:pt>
                <c:pt idx="569">
                  <c:v>2021-02-19</c:v>
                </c:pt>
                <c:pt idx="570">
                  <c:v>2021-02-22</c:v>
                </c:pt>
                <c:pt idx="571">
                  <c:v>2021-02-23</c:v>
                </c:pt>
                <c:pt idx="572">
                  <c:v>2021-02-24</c:v>
                </c:pt>
                <c:pt idx="573">
                  <c:v>2021-02-25</c:v>
                </c:pt>
                <c:pt idx="574">
                  <c:v>2021-02-26</c:v>
                </c:pt>
                <c:pt idx="575">
                  <c:v>2021-03-02</c:v>
                </c:pt>
                <c:pt idx="576">
                  <c:v>2021-03-03</c:v>
                </c:pt>
                <c:pt idx="577">
                  <c:v>2021-03-04</c:v>
                </c:pt>
                <c:pt idx="578">
                  <c:v>2021-03-05</c:v>
                </c:pt>
                <c:pt idx="579">
                  <c:v>2021-03-08</c:v>
                </c:pt>
                <c:pt idx="580">
                  <c:v>2021-03-09</c:v>
                </c:pt>
                <c:pt idx="581">
                  <c:v>2021-03-10</c:v>
                </c:pt>
                <c:pt idx="582">
                  <c:v>2021-03-11</c:v>
                </c:pt>
                <c:pt idx="583">
                  <c:v>2021-03-12</c:v>
                </c:pt>
                <c:pt idx="584">
                  <c:v>2021-03-15</c:v>
                </c:pt>
                <c:pt idx="585">
                  <c:v>2021-03-16</c:v>
                </c:pt>
                <c:pt idx="586">
                  <c:v>2021-03-17</c:v>
                </c:pt>
                <c:pt idx="587">
                  <c:v>2021-03-18</c:v>
                </c:pt>
                <c:pt idx="588">
                  <c:v>2021-03-19</c:v>
                </c:pt>
                <c:pt idx="589">
                  <c:v>2021-03-22</c:v>
                </c:pt>
                <c:pt idx="590">
                  <c:v>2021-03-23</c:v>
                </c:pt>
                <c:pt idx="591">
                  <c:v>2021-03-24</c:v>
                </c:pt>
                <c:pt idx="592">
                  <c:v>2021-03-25</c:v>
                </c:pt>
                <c:pt idx="593">
                  <c:v>2021-03-26</c:v>
                </c:pt>
                <c:pt idx="594">
                  <c:v>2021-03-29</c:v>
                </c:pt>
                <c:pt idx="595">
                  <c:v>2021-03-30</c:v>
                </c:pt>
                <c:pt idx="596">
                  <c:v>2021-03-31</c:v>
                </c:pt>
                <c:pt idx="597">
                  <c:v>2021-04-01</c:v>
                </c:pt>
                <c:pt idx="598">
                  <c:v>2021-04-02</c:v>
                </c:pt>
                <c:pt idx="599">
                  <c:v>2021-04-05</c:v>
                </c:pt>
                <c:pt idx="600">
                  <c:v>2021-04-06</c:v>
                </c:pt>
                <c:pt idx="601">
                  <c:v>2021-04-07</c:v>
                </c:pt>
                <c:pt idx="602">
                  <c:v>2021-04-08</c:v>
                </c:pt>
                <c:pt idx="603">
                  <c:v>2021-04-09</c:v>
                </c:pt>
                <c:pt idx="604">
                  <c:v>2021-04-12</c:v>
                </c:pt>
                <c:pt idx="605">
                  <c:v>2021-04-13</c:v>
                </c:pt>
                <c:pt idx="606">
                  <c:v>2021-04-14</c:v>
                </c:pt>
                <c:pt idx="607">
                  <c:v>2021-04-15</c:v>
                </c:pt>
                <c:pt idx="608">
                  <c:v>2021-04-16</c:v>
                </c:pt>
                <c:pt idx="609">
                  <c:v>2021-04-19</c:v>
                </c:pt>
                <c:pt idx="610">
                  <c:v>2021-04-20</c:v>
                </c:pt>
                <c:pt idx="611">
                  <c:v>2021-04-21</c:v>
                </c:pt>
                <c:pt idx="612">
                  <c:v>2021-04-22</c:v>
                </c:pt>
                <c:pt idx="613">
                  <c:v>2021-04-23</c:v>
                </c:pt>
                <c:pt idx="614">
                  <c:v>2021-04-26</c:v>
                </c:pt>
                <c:pt idx="615">
                  <c:v>2021-04-27</c:v>
                </c:pt>
                <c:pt idx="616">
                  <c:v>2021-04-28</c:v>
                </c:pt>
                <c:pt idx="617">
                  <c:v>2021-04-29</c:v>
                </c:pt>
                <c:pt idx="618">
                  <c:v>2021-04-30</c:v>
                </c:pt>
                <c:pt idx="619">
                  <c:v>2021-05-03</c:v>
                </c:pt>
                <c:pt idx="620">
                  <c:v>2021-05-04</c:v>
                </c:pt>
                <c:pt idx="621">
                  <c:v>2021-05-06</c:v>
                </c:pt>
                <c:pt idx="622">
                  <c:v>2021-05-07</c:v>
                </c:pt>
                <c:pt idx="623">
                  <c:v>2021-05-10</c:v>
                </c:pt>
                <c:pt idx="624">
                  <c:v>2021-05-11</c:v>
                </c:pt>
                <c:pt idx="625">
                  <c:v>2021-05-12</c:v>
                </c:pt>
                <c:pt idx="626">
                  <c:v>2021-05-13</c:v>
                </c:pt>
                <c:pt idx="627">
                  <c:v>2021-05-14</c:v>
                </c:pt>
                <c:pt idx="628">
                  <c:v>2021-05-17</c:v>
                </c:pt>
                <c:pt idx="629">
                  <c:v>2021-05-18</c:v>
                </c:pt>
                <c:pt idx="630">
                  <c:v>2021-05-20</c:v>
                </c:pt>
                <c:pt idx="631">
                  <c:v>2021-05-21</c:v>
                </c:pt>
                <c:pt idx="632">
                  <c:v>2021-05-24</c:v>
                </c:pt>
                <c:pt idx="633">
                  <c:v>2021-05-25</c:v>
                </c:pt>
                <c:pt idx="634">
                  <c:v>2021-05-26</c:v>
                </c:pt>
                <c:pt idx="635">
                  <c:v>2021-05-27</c:v>
                </c:pt>
                <c:pt idx="636">
                  <c:v>2021-05-28</c:v>
                </c:pt>
                <c:pt idx="637">
                  <c:v>2021-05-31</c:v>
                </c:pt>
                <c:pt idx="638">
                  <c:v>2021-06-01</c:v>
                </c:pt>
                <c:pt idx="639">
                  <c:v>2021-06-02</c:v>
                </c:pt>
                <c:pt idx="640">
                  <c:v>2021-06-03</c:v>
                </c:pt>
                <c:pt idx="641">
                  <c:v>2021-06-04</c:v>
                </c:pt>
                <c:pt idx="642">
                  <c:v>2021-06-07</c:v>
                </c:pt>
                <c:pt idx="643">
                  <c:v>2021-06-08</c:v>
                </c:pt>
                <c:pt idx="644">
                  <c:v>2021-06-09</c:v>
                </c:pt>
                <c:pt idx="645">
                  <c:v>2021-06-10</c:v>
                </c:pt>
                <c:pt idx="646">
                  <c:v>2021-06-11</c:v>
                </c:pt>
                <c:pt idx="647">
                  <c:v>2021-06-14</c:v>
                </c:pt>
                <c:pt idx="648">
                  <c:v>2021-06-15</c:v>
                </c:pt>
                <c:pt idx="649">
                  <c:v>2021-06-16</c:v>
                </c:pt>
                <c:pt idx="650">
                  <c:v>2021-06-17</c:v>
                </c:pt>
                <c:pt idx="651">
                  <c:v>2021-06-18</c:v>
                </c:pt>
                <c:pt idx="652">
                  <c:v>2021-06-21</c:v>
                </c:pt>
                <c:pt idx="653">
                  <c:v>2021-06-22</c:v>
                </c:pt>
                <c:pt idx="654">
                  <c:v>2021-06-23</c:v>
                </c:pt>
                <c:pt idx="655">
                  <c:v>2021-06-24</c:v>
                </c:pt>
                <c:pt idx="656">
                  <c:v>2021-06-25</c:v>
                </c:pt>
                <c:pt idx="657">
                  <c:v>2021-06-28</c:v>
                </c:pt>
                <c:pt idx="658">
                  <c:v>2021-06-29</c:v>
                </c:pt>
                <c:pt idx="659">
                  <c:v>2021-06-30</c:v>
                </c:pt>
                <c:pt idx="660">
                  <c:v>2021-07-01</c:v>
                </c:pt>
                <c:pt idx="661">
                  <c:v>2021-07-02</c:v>
                </c:pt>
                <c:pt idx="662">
                  <c:v>2021-07-05</c:v>
                </c:pt>
                <c:pt idx="663">
                  <c:v>2021-07-06</c:v>
                </c:pt>
                <c:pt idx="664">
                  <c:v>2021-07-07</c:v>
                </c:pt>
                <c:pt idx="665">
                  <c:v>2021-07-08</c:v>
                </c:pt>
                <c:pt idx="666">
                  <c:v>2021-07-09</c:v>
                </c:pt>
                <c:pt idx="667">
                  <c:v>2021-07-12</c:v>
                </c:pt>
                <c:pt idx="668">
                  <c:v>2021-07-13</c:v>
                </c:pt>
                <c:pt idx="669">
                  <c:v>2021-07-14</c:v>
                </c:pt>
                <c:pt idx="670">
                  <c:v>2021-07-15</c:v>
                </c:pt>
                <c:pt idx="671">
                  <c:v>2021-07-16</c:v>
                </c:pt>
                <c:pt idx="672">
                  <c:v>2021-07-19</c:v>
                </c:pt>
                <c:pt idx="673">
                  <c:v>2021-07-20</c:v>
                </c:pt>
                <c:pt idx="674">
                  <c:v>2021-07-21</c:v>
                </c:pt>
                <c:pt idx="675">
                  <c:v>2021-07-22</c:v>
                </c:pt>
                <c:pt idx="676">
                  <c:v>2021-07-23</c:v>
                </c:pt>
                <c:pt idx="677">
                  <c:v>2021-07-26</c:v>
                </c:pt>
                <c:pt idx="678">
                  <c:v>2021-07-27</c:v>
                </c:pt>
                <c:pt idx="679">
                  <c:v>2021-07-28</c:v>
                </c:pt>
                <c:pt idx="680">
                  <c:v>2021-07-29</c:v>
                </c:pt>
                <c:pt idx="681">
                  <c:v>2021-07-30</c:v>
                </c:pt>
                <c:pt idx="682">
                  <c:v>2021-08-02</c:v>
                </c:pt>
                <c:pt idx="683">
                  <c:v>2021-08-03</c:v>
                </c:pt>
                <c:pt idx="684">
                  <c:v>2021-08-04</c:v>
                </c:pt>
                <c:pt idx="685">
                  <c:v>2021-08-05</c:v>
                </c:pt>
                <c:pt idx="686">
                  <c:v>2021-08-06</c:v>
                </c:pt>
                <c:pt idx="687">
                  <c:v>2021-08-09</c:v>
                </c:pt>
                <c:pt idx="688">
                  <c:v>2021-08-10</c:v>
                </c:pt>
                <c:pt idx="689">
                  <c:v>2021-08-11</c:v>
                </c:pt>
                <c:pt idx="690">
                  <c:v>2021-08-12</c:v>
                </c:pt>
                <c:pt idx="691">
                  <c:v>2021-08-13</c:v>
                </c:pt>
                <c:pt idx="692">
                  <c:v>2021-08-17</c:v>
                </c:pt>
                <c:pt idx="693">
                  <c:v>2021-08-18</c:v>
                </c:pt>
                <c:pt idx="694">
                  <c:v>2021-08-19</c:v>
                </c:pt>
                <c:pt idx="695">
                  <c:v>2021-08-20</c:v>
                </c:pt>
                <c:pt idx="696">
                  <c:v>2021-08-23</c:v>
                </c:pt>
                <c:pt idx="697">
                  <c:v>2021-08-24</c:v>
                </c:pt>
                <c:pt idx="698">
                  <c:v>2021-08-25</c:v>
                </c:pt>
                <c:pt idx="699">
                  <c:v>2021-08-26</c:v>
                </c:pt>
                <c:pt idx="700">
                  <c:v>2021-08-27</c:v>
                </c:pt>
                <c:pt idx="701">
                  <c:v>2021-08-30</c:v>
                </c:pt>
                <c:pt idx="702">
                  <c:v>2021-08-31</c:v>
                </c:pt>
                <c:pt idx="703">
                  <c:v>2021-09-01</c:v>
                </c:pt>
                <c:pt idx="704">
                  <c:v>2021-09-02</c:v>
                </c:pt>
                <c:pt idx="705">
                  <c:v>2021-09-03</c:v>
                </c:pt>
                <c:pt idx="706">
                  <c:v>2021-09-06</c:v>
                </c:pt>
                <c:pt idx="707">
                  <c:v>2021-09-07</c:v>
                </c:pt>
                <c:pt idx="708">
                  <c:v>2021-09-08</c:v>
                </c:pt>
                <c:pt idx="709">
                  <c:v>2021-09-09</c:v>
                </c:pt>
                <c:pt idx="710">
                  <c:v>2021-09-10</c:v>
                </c:pt>
                <c:pt idx="711">
                  <c:v>2021-09-13</c:v>
                </c:pt>
                <c:pt idx="712">
                  <c:v>2021-09-14</c:v>
                </c:pt>
                <c:pt idx="713">
                  <c:v>2021-09-15</c:v>
                </c:pt>
                <c:pt idx="714">
                  <c:v>2021-09-16</c:v>
                </c:pt>
                <c:pt idx="715">
                  <c:v>2021-09-17</c:v>
                </c:pt>
                <c:pt idx="716">
                  <c:v>2021-09-23</c:v>
                </c:pt>
                <c:pt idx="717">
                  <c:v>2021-09-24</c:v>
                </c:pt>
                <c:pt idx="718">
                  <c:v>2021-09-27</c:v>
                </c:pt>
                <c:pt idx="719">
                  <c:v>2021-09-28</c:v>
                </c:pt>
                <c:pt idx="720">
                  <c:v>2021-09-29</c:v>
                </c:pt>
                <c:pt idx="721">
                  <c:v>2021-09-30</c:v>
                </c:pt>
                <c:pt idx="722">
                  <c:v>2021-10-01</c:v>
                </c:pt>
                <c:pt idx="723">
                  <c:v>2021-10-05</c:v>
                </c:pt>
                <c:pt idx="724">
                  <c:v>2021-10-06</c:v>
                </c:pt>
                <c:pt idx="725">
                  <c:v>2021-10-07</c:v>
                </c:pt>
                <c:pt idx="726">
                  <c:v>2021-10-08</c:v>
                </c:pt>
                <c:pt idx="727">
                  <c:v>2021-10-12</c:v>
                </c:pt>
                <c:pt idx="728">
                  <c:v>2021-10-13</c:v>
                </c:pt>
                <c:pt idx="729">
                  <c:v>2021-10-14</c:v>
                </c:pt>
              </c:strCache>
            </c:strRef>
          </c:cat>
          <c:val>
            <c:numRef>
              <c:f>한국금리!$D$2:$D$731</c:f>
              <c:numCache>
                <c:formatCode>General</c:formatCode>
                <c:ptCount val="730"/>
                <c:pt idx="0">
                  <c:v>2.1117E-2</c:v>
                </c:pt>
                <c:pt idx="1">
                  <c:v>2.104E-2</c:v>
                </c:pt>
                <c:pt idx="2">
                  <c:v>2.1232999999999998E-2</c:v>
                </c:pt>
                <c:pt idx="3">
                  <c:v>2.0959999999999999E-2</c:v>
                </c:pt>
                <c:pt idx="4">
                  <c:v>2.0808E-2</c:v>
                </c:pt>
                <c:pt idx="5">
                  <c:v>2.0691999999999999E-2</c:v>
                </c:pt>
                <c:pt idx="6">
                  <c:v>2.0500000000000001E-2</c:v>
                </c:pt>
                <c:pt idx="7">
                  <c:v>2.0449999999999999E-2</c:v>
                </c:pt>
                <c:pt idx="8">
                  <c:v>2.0400000000000001E-2</c:v>
                </c:pt>
                <c:pt idx="9">
                  <c:v>2.0729999999999998E-2</c:v>
                </c:pt>
                <c:pt idx="10">
                  <c:v>2.0549999999999999E-2</c:v>
                </c:pt>
                <c:pt idx="11">
                  <c:v>2.035E-2</c:v>
                </c:pt>
                <c:pt idx="12">
                  <c:v>2.0424999999999999E-2</c:v>
                </c:pt>
                <c:pt idx="13">
                  <c:v>2.053E-2</c:v>
                </c:pt>
                <c:pt idx="14">
                  <c:v>2.0441999999999998E-2</c:v>
                </c:pt>
                <c:pt idx="15">
                  <c:v>2.0125000000000001E-2</c:v>
                </c:pt>
                <c:pt idx="16">
                  <c:v>2.0150000000000001E-2</c:v>
                </c:pt>
                <c:pt idx="17">
                  <c:v>2.0083E-2</c:v>
                </c:pt>
                <c:pt idx="18">
                  <c:v>2.0400000000000001E-2</c:v>
                </c:pt>
                <c:pt idx="19">
                  <c:v>2.0199999999999999E-2</c:v>
                </c:pt>
                <c:pt idx="20">
                  <c:v>2.035E-2</c:v>
                </c:pt>
                <c:pt idx="21">
                  <c:v>2.0500000000000001E-2</c:v>
                </c:pt>
                <c:pt idx="22">
                  <c:v>2.01E-2</c:v>
                </c:pt>
                <c:pt idx="23">
                  <c:v>1.9300000000000001E-2</c:v>
                </c:pt>
                <c:pt idx="24">
                  <c:v>1.8749999999999999E-2</c:v>
                </c:pt>
                <c:pt idx="25">
                  <c:v>1.8749999999999999E-2</c:v>
                </c:pt>
                <c:pt idx="26">
                  <c:v>1.8429999999999998E-2</c:v>
                </c:pt>
                <c:pt idx="27">
                  <c:v>1.8579999999999999E-2</c:v>
                </c:pt>
                <c:pt idx="28">
                  <c:v>1.8950000000000002E-2</c:v>
                </c:pt>
                <c:pt idx="29">
                  <c:v>1.9E-2</c:v>
                </c:pt>
                <c:pt idx="30">
                  <c:v>1.8599999999999998E-2</c:v>
                </c:pt>
                <c:pt idx="31">
                  <c:v>1.8599999999999998E-2</c:v>
                </c:pt>
                <c:pt idx="32">
                  <c:v>1.8391999999999999E-2</c:v>
                </c:pt>
                <c:pt idx="33">
                  <c:v>1.7950000000000001E-2</c:v>
                </c:pt>
                <c:pt idx="34">
                  <c:v>1.8100000000000002E-2</c:v>
                </c:pt>
                <c:pt idx="35">
                  <c:v>1.8499999999999999E-2</c:v>
                </c:pt>
                <c:pt idx="36">
                  <c:v>1.8599999999999998E-2</c:v>
                </c:pt>
                <c:pt idx="37">
                  <c:v>1.8124999999999999E-2</c:v>
                </c:pt>
                <c:pt idx="38">
                  <c:v>1.8149999999999999E-2</c:v>
                </c:pt>
                <c:pt idx="39">
                  <c:v>1.83E-2</c:v>
                </c:pt>
                <c:pt idx="40">
                  <c:v>1.83E-2</c:v>
                </c:pt>
                <c:pt idx="41">
                  <c:v>1.8280000000000001E-2</c:v>
                </c:pt>
                <c:pt idx="42">
                  <c:v>1.7992000000000001E-2</c:v>
                </c:pt>
                <c:pt idx="43">
                  <c:v>1.7520000000000001E-2</c:v>
                </c:pt>
                <c:pt idx="44">
                  <c:v>1.78E-2</c:v>
                </c:pt>
                <c:pt idx="45">
                  <c:v>1.8067E-2</c:v>
                </c:pt>
                <c:pt idx="46">
                  <c:v>1.8124999999999999E-2</c:v>
                </c:pt>
                <c:pt idx="47">
                  <c:v>1.7950000000000001E-2</c:v>
                </c:pt>
                <c:pt idx="48">
                  <c:v>1.84E-2</c:v>
                </c:pt>
                <c:pt idx="49">
                  <c:v>1.7979999999999999E-2</c:v>
                </c:pt>
                <c:pt idx="50">
                  <c:v>1.7780000000000001E-2</c:v>
                </c:pt>
                <c:pt idx="51">
                  <c:v>1.7899999999999999E-2</c:v>
                </c:pt>
                <c:pt idx="52">
                  <c:v>1.8030000000000001E-2</c:v>
                </c:pt>
                <c:pt idx="53">
                  <c:v>1.8429999999999998E-2</c:v>
                </c:pt>
                <c:pt idx="54">
                  <c:v>1.8599999999999998E-2</c:v>
                </c:pt>
                <c:pt idx="55">
                  <c:v>1.8249999999999999E-2</c:v>
                </c:pt>
                <c:pt idx="56">
                  <c:v>1.8225000000000002E-2</c:v>
                </c:pt>
                <c:pt idx="57">
                  <c:v>1.8249999999999999E-2</c:v>
                </c:pt>
                <c:pt idx="58">
                  <c:v>1.8200000000000001E-2</c:v>
                </c:pt>
                <c:pt idx="59">
                  <c:v>1.8350000000000002E-2</c:v>
                </c:pt>
                <c:pt idx="60">
                  <c:v>1.84E-2</c:v>
                </c:pt>
                <c:pt idx="61">
                  <c:v>1.8525E-2</c:v>
                </c:pt>
                <c:pt idx="62">
                  <c:v>1.8124999999999999E-2</c:v>
                </c:pt>
                <c:pt idx="63">
                  <c:v>1.805E-2</c:v>
                </c:pt>
                <c:pt idx="64">
                  <c:v>1.8075000000000001E-2</c:v>
                </c:pt>
                <c:pt idx="65">
                  <c:v>1.7725000000000001E-2</c:v>
                </c:pt>
                <c:pt idx="66">
                  <c:v>1.7575E-2</c:v>
                </c:pt>
                <c:pt idx="67">
                  <c:v>1.7825000000000001E-2</c:v>
                </c:pt>
                <c:pt idx="68">
                  <c:v>1.7899999999999999E-2</c:v>
                </c:pt>
                <c:pt idx="69">
                  <c:v>1.7850000000000001E-2</c:v>
                </c:pt>
                <c:pt idx="70">
                  <c:v>1.7649999999999999E-2</c:v>
                </c:pt>
                <c:pt idx="71">
                  <c:v>1.7950000000000001E-2</c:v>
                </c:pt>
                <c:pt idx="72">
                  <c:v>1.7925E-2</c:v>
                </c:pt>
                <c:pt idx="73">
                  <c:v>1.7950000000000001E-2</c:v>
                </c:pt>
                <c:pt idx="74">
                  <c:v>1.8124999999999999E-2</c:v>
                </c:pt>
                <c:pt idx="75">
                  <c:v>1.7999999999999999E-2</c:v>
                </c:pt>
                <c:pt idx="76">
                  <c:v>1.8100000000000002E-2</c:v>
                </c:pt>
                <c:pt idx="77">
                  <c:v>1.7975000000000001E-2</c:v>
                </c:pt>
                <c:pt idx="78">
                  <c:v>1.7925E-2</c:v>
                </c:pt>
                <c:pt idx="79">
                  <c:v>1.7999999999999999E-2</c:v>
                </c:pt>
                <c:pt idx="80">
                  <c:v>1.8374999999999999E-2</c:v>
                </c:pt>
                <c:pt idx="81">
                  <c:v>1.8275E-2</c:v>
                </c:pt>
                <c:pt idx="82">
                  <c:v>1.8175E-2</c:v>
                </c:pt>
                <c:pt idx="83">
                  <c:v>1.8100000000000002E-2</c:v>
                </c:pt>
                <c:pt idx="84">
                  <c:v>1.78E-2</c:v>
                </c:pt>
                <c:pt idx="85">
                  <c:v>1.7899999999999999E-2</c:v>
                </c:pt>
                <c:pt idx="86">
                  <c:v>1.7925E-2</c:v>
                </c:pt>
                <c:pt idx="87">
                  <c:v>1.7774999999999999E-2</c:v>
                </c:pt>
                <c:pt idx="88">
                  <c:v>1.7850000000000001E-2</c:v>
                </c:pt>
                <c:pt idx="89">
                  <c:v>1.8024999999999999E-2</c:v>
                </c:pt>
                <c:pt idx="90">
                  <c:v>1.8175E-2</c:v>
                </c:pt>
                <c:pt idx="91">
                  <c:v>1.7975000000000001E-2</c:v>
                </c:pt>
                <c:pt idx="92">
                  <c:v>1.7999999999999999E-2</c:v>
                </c:pt>
                <c:pt idx="93">
                  <c:v>1.7524999999999999E-2</c:v>
                </c:pt>
                <c:pt idx="94">
                  <c:v>1.755E-2</c:v>
                </c:pt>
                <c:pt idx="95">
                  <c:v>1.7075E-2</c:v>
                </c:pt>
                <c:pt idx="96">
                  <c:v>1.7149999999999999E-2</c:v>
                </c:pt>
                <c:pt idx="97">
                  <c:v>1.6574999999999999E-2</c:v>
                </c:pt>
                <c:pt idx="98">
                  <c:v>1.6150000000000001E-2</c:v>
                </c:pt>
                <c:pt idx="99">
                  <c:v>1.6299999999999999E-2</c:v>
                </c:pt>
                <c:pt idx="100">
                  <c:v>1.6574999999999999E-2</c:v>
                </c:pt>
                <c:pt idx="101">
                  <c:v>1.6475E-2</c:v>
                </c:pt>
                <c:pt idx="102">
                  <c:v>1.6825E-2</c:v>
                </c:pt>
                <c:pt idx="103">
                  <c:v>1.6625000000000001E-2</c:v>
                </c:pt>
                <c:pt idx="104">
                  <c:v>1.6899999999999998E-2</c:v>
                </c:pt>
                <c:pt idx="105">
                  <c:v>1.6674999999999999E-2</c:v>
                </c:pt>
                <c:pt idx="106">
                  <c:v>1.6650000000000002E-2</c:v>
                </c:pt>
                <c:pt idx="107">
                  <c:v>1.6650000000000002E-2</c:v>
                </c:pt>
                <c:pt idx="108">
                  <c:v>1.6750000000000001E-2</c:v>
                </c:pt>
                <c:pt idx="109">
                  <c:v>1.6799999999999999E-2</c:v>
                </c:pt>
                <c:pt idx="110">
                  <c:v>1.7225000000000001E-2</c:v>
                </c:pt>
                <c:pt idx="111">
                  <c:v>1.7350000000000001E-2</c:v>
                </c:pt>
                <c:pt idx="112">
                  <c:v>1.7500000000000002E-2</c:v>
                </c:pt>
                <c:pt idx="113">
                  <c:v>1.7000000000000001E-2</c:v>
                </c:pt>
                <c:pt idx="114">
                  <c:v>1.72E-2</c:v>
                </c:pt>
                <c:pt idx="115">
                  <c:v>1.7399999999999999E-2</c:v>
                </c:pt>
                <c:pt idx="116">
                  <c:v>1.7299999999999999E-2</c:v>
                </c:pt>
                <c:pt idx="117">
                  <c:v>1.72E-2</c:v>
                </c:pt>
                <c:pt idx="118">
                  <c:v>1.6875000000000001E-2</c:v>
                </c:pt>
                <c:pt idx="119">
                  <c:v>1.685E-2</c:v>
                </c:pt>
                <c:pt idx="120">
                  <c:v>1.6750000000000001E-2</c:v>
                </c:pt>
                <c:pt idx="121">
                  <c:v>1.6549999999999999E-2</c:v>
                </c:pt>
                <c:pt idx="122">
                  <c:v>1.7024999999999998E-2</c:v>
                </c:pt>
                <c:pt idx="123">
                  <c:v>1.7125000000000001E-2</c:v>
                </c:pt>
                <c:pt idx="124">
                  <c:v>1.6975000000000001E-2</c:v>
                </c:pt>
                <c:pt idx="125">
                  <c:v>1.6924999999999999E-2</c:v>
                </c:pt>
                <c:pt idx="126">
                  <c:v>1.6775000000000002E-2</c:v>
                </c:pt>
                <c:pt idx="127">
                  <c:v>1.7000000000000001E-2</c:v>
                </c:pt>
                <c:pt idx="128">
                  <c:v>1.6975000000000001E-2</c:v>
                </c:pt>
                <c:pt idx="129">
                  <c:v>1.6899999999999998E-2</c:v>
                </c:pt>
                <c:pt idx="130">
                  <c:v>1.6775000000000002E-2</c:v>
                </c:pt>
                <c:pt idx="131">
                  <c:v>1.6400000000000001E-2</c:v>
                </c:pt>
                <c:pt idx="132">
                  <c:v>1.6375000000000001E-2</c:v>
                </c:pt>
                <c:pt idx="133">
                  <c:v>1.6500000000000001E-2</c:v>
                </c:pt>
                <c:pt idx="134">
                  <c:v>1.6375000000000001E-2</c:v>
                </c:pt>
                <c:pt idx="135">
                  <c:v>1.6250000000000001E-2</c:v>
                </c:pt>
                <c:pt idx="136">
                  <c:v>1.5875E-2</c:v>
                </c:pt>
                <c:pt idx="137">
                  <c:v>1.5724999999999999E-2</c:v>
                </c:pt>
                <c:pt idx="138">
                  <c:v>1.5650000000000001E-2</c:v>
                </c:pt>
                <c:pt idx="139">
                  <c:v>1.5650000000000001E-2</c:v>
                </c:pt>
                <c:pt idx="140">
                  <c:v>1.515E-2</c:v>
                </c:pt>
                <c:pt idx="141">
                  <c:v>1.5325E-2</c:v>
                </c:pt>
                <c:pt idx="142">
                  <c:v>1.465E-2</c:v>
                </c:pt>
                <c:pt idx="143">
                  <c:v>1.4825E-2</c:v>
                </c:pt>
                <c:pt idx="144">
                  <c:v>1.4825E-2</c:v>
                </c:pt>
                <c:pt idx="145">
                  <c:v>1.4500000000000001E-2</c:v>
                </c:pt>
                <c:pt idx="146">
                  <c:v>1.455E-2</c:v>
                </c:pt>
                <c:pt idx="147">
                  <c:v>1.4775E-2</c:v>
                </c:pt>
                <c:pt idx="148">
                  <c:v>1.49E-2</c:v>
                </c:pt>
                <c:pt idx="149">
                  <c:v>1.4125E-2</c:v>
                </c:pt>
                <c:pt idx="150">
                  <c:v>1.435E-2</c:v>
                </c:pt>
                <c:pt idx="151">
                  <c:v>1.4024999999999999E-2</c:v>
                </c:pt>
                <c:pt idx="152">
                  <c:v>1.4274999999999999E-2</c:v>
                </c:pt>
                <c:pt idx="153">
                  <c:v>1.4175E-2</c:v>
                </c:pt>
                <c:pt idx="154">
                  <c:v>1.3899999999999999E-2</c:v>
                </c:pt>
                <c:pt idx="155">
                  <c:v>1.345E-2</c:v>
                </c:pt>
                <c:pt idx="156">
                  <c:v>1.3724999999999999E-2</c:v>
                </c:pt>
                <c:pt idx="157">
                  <c:v>1.3775000000000001E-2</c:v>
                </c:pt>
                <c:pt idx="158">
                  <c:v>1.4125E-2</c:v>
                </c:pt>
                <c:pt idx="159">
                  <c:v>1.4175E-2</c:v>
                </c:pt>
                <c:pt idx="160">
                  <c:v>1.4500000000000001E-2</c:v>
                </c:pt>
                <c:pt idx="161">
                  <c:v>1.435E-2</c:v>
                </c:pt>
                <c:pt idx="162">
                  <c:v>1.4449999999999999E-2</c:v>
                </c:pt>
                <c:pt idx="163">
                  <c:v>1.4125E-2</c:v>
                </c:pt>
                <c:pt idx="164">
                  <c:v>1.37E-2</c:v>
                </c:pt>
                <c:pt idx="165">
                  <c:v>1.3599999999999999E-2</c:v>
                </c:pt>
                <c:pt idx="166">
                  <c:v>1.375E-2</c:v>
                </c:pt>
                <c:pt idx="167">
                  <c:v>1.3675E-2</c:v>
                </c:pt>
                <c:pt idx="168">
                  <c:v>1.3775000000000001E-2</c:v>
                </c:pt>
                <c:pt idx="169">
                  <c:v>1.4075000000000001E-2</c:v>
                </c:pt>
                <c:pt idx="170">
                  <c:v>1.3875E-2</c:v>
                </c:pt>
                <c:pt idx="171">
                  <c:v>1.4E-2</c:v>
                </c:pt>
                <c:pt idx="172">
                  <c:v>1.4149999999999999E-2</c:v>
                </c:pt>
                <c:pt idx="173">
                  <c:v>1.4075000000000001E-2</c:v>
                </c:pt>
                <c:pt idx="174">
                  <c:v>1.3875E-2</c:v>
                </c:pt>
                <c:pt idx="175">
                  <c:v>1.3299999999999999E-2</c:v>
                </c:pt>
                <c:pt idx="176">
                  <c:v>1.325E-2</c:v>
                </c:pt>
                <c:pt idx="177">
                  <c:v>1.315E-2</c:v>
                </c:pt>
                <c:pt idx="178">
                  <c:v>1.325E-2</c:v>
                </c:pt>
                <c:pt idx="179">
                  <c:v>1.3125E-2</c:v>
                </c:pt>
                <c:pt idx="180">
                  <c:v>1.265E-2</c:v>
                </c:pt>
                <c:pt idx="181">
                  <c:v>1.2725E-2</c:v>
                </c:pt>
                <c:pt idx="182">
                  <c:v>1.2725E-2</c:v>
                </c:pt>
                <c:pt idx="183">
                  <c:v>1.2625000000000001E-2</c:v>
                </c:pt>
                <c:pt idx="184">
                  <c:v>1.235E-2</c:v>
                </c:pt>
                <c:pt idx="185">
                  <c:v>1.255E-2</c:v>
                </c:pt>
                <c:pt idx="186">
                  <c:v>1.1825E-2</c:v>
                </c:pt>
                <c:pt idx="187">
                  <c:v>1.0675E-2</c:v>
                </c:pt>
                <c:pt idx="188">
                  <c:v>1.0574999999999999E-2</c:v>
                </c:pt>
                <c:pt idx="189">
                  <c:v>1.0375000000000001E-2</c:v>
                </c:pt>
                <c:pt idx="190">
                  <c:v>1.0425E-2</c:v>
                </c:pt>
                <c:pt idx="191">
                  <c:v>1.06E-2</c:v>
                </c:pt>
                <c:pt idx="192">
                  <c:v>1.0775E-2</c:v>
                </c:pt>
                <c:pt idx="193">
                  <c:v>1.0425E-2</c:v>
                </c:pt>
                <c:pt idx="194">
                  <c:v>1.055E-2</c:v>
                </c:pt>
                <c:pt idx="195">
                  <c:v>9.9249999999999998E-3</c:v>
                </c:pt>
                <c:pt idx="196">
                  <c:v>0.01</c:v>
                </c:pt>
                <c:pt idx="197">
                  <c:v>1.0175E-2</c:v>
                </c:pt>
                <c:pt idx="198">
                  <c:v>1.095E-2</c:v>
                </c:pt>
                <c:pt idx="199">
                  <c:v>1.04E-2</c:v>
                </c:pt>
                <c:pt idx="200">
                  <c:v>1.0749999999999999E-2</c:v>
                </c:pt>
                <c:pt idx="201">
                  <c:v>1.0225E-2</c:v>
                </c:pt>
                <c:pt idx="202">
                  <c:v>1.0699999999999999E-2</c:v>
                </c:pt>
                <c:pt idx="203">
                  <c:v>1.0625000000000001E-2</c:v>
                </c:pt>
                <c:pt idx="204">
                  <c:v>1.065E-2</c:v>
                </c:pt>
                <c:pt idx="205">
                  <c:v>1.1050000000000001E-2</c:v>
                </c:pt>
                <c:pt idx="206">
                  <c:v>1.1525000000000001E-2</c:v>
                </c:pt>
                <c:pt idx="207">
                  <c:v>1.1350000000000001E-2</c:v>
                </c:pt>
                <c:pt idx="208">
                  <c:v>1.145E-2</c:v>
                </c:pt>
                <c:pt idx="209">
                  <c:v>1.1724999999999999E-2</c:v>
                </c:pt>
                <c:pt idx="210">
                  <c:v>1.1900000000000001E-2</c:v>
                </c:pt>
                <c:pt idx="211">
                  <c:v>1.1775000000000001E-2</c:v>
                </c:pt>
                <c:pt idx="212">
                  <c:v>1.1950000000000001E-2</c:v>
                </c:pt>
                <c:pt idx="213">
                  <c:v>1.2274999999999999E-2</c:v>
                </c:pt>
                <c:pt idx="214">
                  <c:v>1.355E-2</c:v>
                </c:pt>
                <c:pt idx="215">
                  <c:v>1.3025E-2</c:v>
                </c:pt>
                <c:pt idx="216">
                  <c:v>1.2574999999999999E-2</c:v>
                </c:pt>
                <c:pt idx="217">
                  <c:v>1.2500000000000001E-2</c:v>
                </c:pt>
                <c:pt idx="218">
                  <c:v>1.225E-2</c:v>
                </c:pt>
                <c:pt idx="219">
                  <c:v>1.2274999999999999E-2</c:v>
                </c:pt>
                <c:pt idx="220">
                  <c:v>1.2175E-2</c:v>
                </c:pt>
                <c:pt idx="221">
                  <c:v>1.1975E-2</c:v>
                </c:pt>
                <c:pt idx="222">
                  <c:v>1.2024999999999999E-2</c:v>
                </c:pt>
                <c:pt idx="223">
                  <c:v>1.2149999999999999E-2</c:v>
                </c:pt>
                <c:pt idx="224">
                  <c:v>1.2225E-2</c:v>
                </c:pt>
                <c:pt idx="225">
                  <c:v>1.2500000000000001E-2</c:v>
                </c:pt>
                <c:pt idx="226">
                  <c:v>1.235E-2</c:v>
                </c:pt>
                <c:pt idx="227">
                  <c:v>1.125E-2</c:v>
                </c:pt>
                <c:pt idx="228">
                  <c:v>1.145E-2</c:v>
                </c:pt>
                <c:pt idx="229">
                  <c:v>1.17E-2</c:v>
                </c:pt>
                <c:pt idx="230">
                  <c:v>1.1875E-2</c:v>
                </c:pt>
                <c:pt idx="231">
                  <c:v>1.2E-2</c:v>
                </c:pt>
                <c:pt idx="232">
                  <c:v>1.2200000000000001E-2</c:v>
                </c:pt>
                <c:pt idx="233">
                  <c:v>1.2375000000000001E-2</c:v>
                </c:pt>
                <c:pt idx="234">
                  <c:v>1.26E-2</c:v>
                </c:pt>
                <c:pt idx="235">
                  <c:v>1.315E-2</c:v>
                </c:pt>
                <c:pt idx="236">
                  <c:v>1.3275E-2</c:v>
                </c:pt>
                <c:pt idx="237">
                  <c:v>1.3899999999999999E-2</c:v>
                </c:pt>
                <c:pt idx="238">
                  <c:v>1.3625E-2</c:v>
                </c:pt>
                <c:pt idx="239">
                  <c:v>1.34E-2</c:v>
                </c:pt>
                <c:pt idx="240">
                  <c:v>1.34E-2</c:v>
                </c:pt>
                <c:pt idx="241">
                  <c:v>1.3724999999999999E-2</c:v>
                </c:pt>
                <c:pt idx="242">
                  <c:v>1.4449999999999999E-2</c:v>
                </c:pt>
                <c:pt idx="243">
                  <c:v>1.4225E-2</c:v>
                </c:pt>
                <c:pt idx="244">
                  <c:v>1.3925E-2</c:v>
                </c:pt>
                <c:pt idx="245">
                  <c:v>1.375E-2</c:v>
                </c:pt>
                <c:pt idx="246">
                  <c:v>1.3675E-2</c:v>
                </c:pt>
                <c:pt idx="247">
                  <c:v>1.4500000000000001E-2</c:v>
                </c:pt>
                <c:pt idx="248">
                  <c:v>1.43E-2</c:v>
                </c:pt>
                <c:pt idx="249">
                  <c:v>1.4500000000000001E-2</c:v>
                </c:pt>
                <c:pt idx="250">
                  <c:v>1.5049999999999999E-2</c:v>
                </c:pt>
                <c:pt idx="251">
                  <c:v>1.4749999999999999E-2</c:v>
                </c:pt>
                <c:pt idx="252">
                  <c:v>1.46E-2</c:v>
                </c:pt>
                <c:pt idx="253">
                  <c:v>1.495E-2</c:v>
                </c:pt>
                <c:pt idx="254">
                  <c:v>1.4425E-2</c:v>
                </c:pt>
                <c:pt idx="255">
                  <c:v>1.4250000000000001E-2</c:v>
                </c:pt>
                <c:pt idx="256">
                  <c:v>1.4225E-2</c:v>
                </c:pt>
                <c:pt idx="257">
                  <c:v>1.4E-2</c:v>
                </c:pt>
                <c:pt idx="258">
                  <c:v>1.3525000000000001E-2</c:v>
                </c:pt>
                <c:pt idx="259">
                  <c:v>1.3174999999999999E-2</c:v>
                </c:pt>
                <c:pt idx="260">
                  <c:v>1.34E-2</c:v>
                </c:pt>
                <c:pt idx="261">
                  <c:v>1.3599999999999999E-2</c:v>
                </c:pt>
                <c:pt idx="262">
                  <c:v>1.3975E-2</c:v>
                </c:pt>
                <c:pt idx="263">
                  <c:v>1.3899999999999999E-2</c:v>
                </c:pt>
                <c:pt idx="264">
                  <c:v>1.3599999999999999E-2</c:v>
                </c:pt>
                <c:pt idx="265">
                  <c:v>1.3599999999999999E-2</c:v>
                </c:pt>
                <c:pt idx="266">
                  <c:v>1.3375E-2</c:v>
                </c:pt>
                <c:pt idx="267">
                  <c:v>1.3899999999999999E-2</c:v>
                </c:pt>
                <c:pt idx="268">
                  <c:v>1.4125E-2</c:v>
                </c:pt>
                <c:pt idx="269">
                  <c:v>1.3475000000000001E-2</c:v>
                </c:pt>
                <c:pt idx="270">
                  <c:v>1.3599999999999999E-2</c:v>
                </c:pt>
                <c:pt idx="271">
                  <c:v>1.3849999999999999E-2</c:v>
                </c:pt>
                <c:pt idx="272">
                  <c:v>1.3675E-2</c:v>
                </c:pt>
                <c:pt idx="273">
                  <c:v>1.3675E-2</c:v>
                </c:pt>
                <c:pt idx="274">
                  <c:v>1.375E-2</c:v>
                </c:pt>
                <c:pt idx="275">
                  <c:v>1.3775000000000001E-2</c:v>
                </c:pt>
                <c:pt idx="276">
                  <c:v>1.4274999999999999E-2</c:v>
                </c:pt>
                <c:pt idx="277">
                  <c:v>1.3899999999999999E-2</c:v>
                </c:pt>
                <c:pt idx="278">
                  <c:v>1.4E-2</c:v>
                </c:pt>
                <c:pt idx="279">
                  <c:v>1.3899999999999999E-2</c:v>
                </c:pt>
                <c:pt idx="280">
                  <c:v>1.41E-2</c:v>
                </c:pt>
                <c:pt idx="281">
                  <c:v>1.4149999999999999E-2</c:v>
                </c:pt>
                <c:pt idx="282">
                  <c:v>1.3925E-2</c:v>
                </c:pt>
                <c:pt idx="283">
                  <c:v>1.3775000000000001E-2</c:v>
                </c:pt>
                <c:pt idx="284">
                  <c:v>1.3825E-2</c:v>
                </c:pt>
                <c:pt idx="285">
                  <c:v>1.3950000000000001E-2</c:v>
                </c:pt>
                <c:pt idx="286">
                  <c:v>1.3825E-2</c:v>
                </c:pt>
                <c:pt idx="287">
                  <c:v>1.3825E-2</c:v>
                </c:pt>
                <c:pt idx="288">
                  <c:v>1.3475000000000001E-2</c:v>
                </c:pt>
                <c:pt idx="289">
                  <c:v>1.295E-2</c:v>
                </c:pt>
                <c:pt idx="290">
                  <c:v>1.2725E-2</c:v>
                </c:pt>
                <c:pt idx="291">
                  <c:v>1.3375E-2</c:v>
                </c:pt>
                <c:pt idx="292">
                  <c:v>1.3525000000000001E-2</c:v>
                </c:pt>
                <c:pt idx="293">
                  <c:v>1.4175E-2</c:v>
                </c:pt>
                <c:pt idx="294">
                  <c:v>1.455E-2</c:v>
                </c:pt>
                <c:pt idx="295">
                  <c:v>1.4449999999999999E-2</c:v>
                </c:pt>
                <c:pt idx="296">
                  <c:v>1.4250000000000001E-2</c:v>
                </c:pt>
                <c:pt idx="297">
                  <c:v>1.41E-2</c:v>
                </c:pt>
                <c:pt idx="298">
                  <c:v>1.4324999999999999E-2</c:v>
                </c:pt>
                <c:pt idx="299">
                  <c:v>1.4775E-2</c:v>
                </c:pt>
                <c:pt idx="300">
                  <c:v>1.5125E-2</c:v>
                </c:pt>
                <c:pt idx="301">
                  <c:v>1.4475E-2</c:v>
                </c:pt>
                <c:pt idx="302">
                  <c:v>1.4925000000000001E-2</c:v>
                </c:pt>
                <c:pt idx="303">
                  <c:v>1.46E-2</c:v>
                </c:pt>
                <c:pt idx="304">
                  <c:v>1.3625E-2</c:v>
                </c:pt>
                <c:pt idx="305">
                  <c:v>1.3275E-2</c:v>
                </c:pt>
                <c:pt idx="306">
                  <c:v>1.2999999999999999E-2</c:v>
                </c:pt>
                <c:pt idx="307">
                  <c:v>1.3025E-2</c:v>
                </c:pt>
                <c:pt idx="308">
                  <c:v>1.2825E-2</c:v>
                </c:pt>
                <c:pt idx="309">
                  <c:v>1.3525000000000001E-2</c:v>
                </c:pt>
                <c:pt idx="310">
                  <c:v>1.3325E-2</c:v>
                </c:pt>
                <c:pt idx="311">
                  <c:v>1.35E-2</c:v>
                </c:pt>
                <c:pt idx="312">
                  <c:v>1.3225000000000001E-2</c:v>
                </c:pt>
                <c:pt idx="313">
                  <c:v>1.3125E-2</c:v>
                </c:pt>
                <c:pt idx="314">
                  <c:v>1.2999999999999999E-2</c:v>
                </c:pt>
                <c:pt idx="315">
                  <c:v>1.3174999999999999E-2</c:v>
                </c:pt>
                <c:pt idx="316">
                  <c:v>1.3075E-2</c:v>
                </c:pt>
                <c:pt idx="317">
                  <c:v>1.3575E-2</c:v>
                </c:pt>
                <c:pt idx="318">
                  <c:v>1.3225000000000001E-2</c:v>
                </c:pt>
                <c:pt idx="319">
                  <c:v>1.2675000000000001E-2</c:v>
                </c:pt>
                <c:pt idx="320">
                  <c:v>1.265E-2</c:v>
                </c:pt>
                <c:pt idx="321">
                  <c:v>1.2324999999999999E-2</c:v>
                </c:pt>
                <c:pt idx="322">
                  <c:v>1.1650000000000001E-2</c:v>
                </c:pt>
                <c:pt idx="323">
                  <c:v>1.1299999999999999E-2</c:v>
                </c:pt>
                <c:pt idx="324">
                  <c:v>1.155E-2</c:v>
                </c:pt>
                <c:pt idx="325">
                  <c:v>1.1075E-2</c:v>
                </c:pt>
                <c:pt idx="326">
                  <c:v>1.15E-2</c:v>
                </c:pt>
                <c:pt idx="327">
                  <c:v>1.0075000000000001E-2</c:v>
                </c:pt>
                <c:pt idx="328">
                  <c:v>1.04E-2</c:v>
                </c:pt>
                <c:pt idx="329">
                  <c:v>1.0574999999999999E-2</c:v>
                </c:pt>
                <c:pt idx="330">
                  <c:v>9.7000000000000003E-3</c:v>
                </c:pt>
                <c:pt idx="331">
                  <c:v>1.005E-2</c:v>
                </c:pt>
                <c:pt idx="332">
                  <c:v>1.0200000000000001E-2</c:v>
                </c:pt>
                <c:pt idx="333">
                  <c:v>8.9499999999999996E-3</c:v>
                </c:pt>
                <c:pt idx="334">
                  <c:v>9.6500000000000006E-3</c:v>
                </c:pt>
                <c:pt idx="335">
                  <c:v>9.9249999999999998E-3</c:v>
                </c:pt>
                <c:pt idx="336">
                  <c:v>1.0225E-2</c:v>
                </c:pt>
                <c:pt idx="337">
                  <c:v>1.21E-2</c:v>
                </c:pt>
                <c:pt idx="338">
                  <c:v>1.09E-2</c:v>
                </c:pt>
                <c:pt idx="339">
                  <c:v>1.035E-2</c:v>
                </c:pt>
                <c:pt idx="340">
                  <c:v>1.1375E-2</c:v>
                </c:pt>
                <c:pt idx="341">
                  <c:v>1.255E-2</c:v>
                </c:pt>
                <c:pt idx="342">
                  <c:v>1.1849999999999999E-2</c:v>
                </c:pt>
                <c:pt idx="343">
                  <c:v>1.1975E-2</c:v>
                </c:pt>
                <c:pt idx="344">
                  <c:v>1.1650000000000001E-2</c:v>
                </c:pt>
                <c:pt idx="345">
                  <c:v>1.095E-2</c:v>
                </c:pt>
                <c:pt idx="346">
                  <c:v>9.7000000000000003E-3</c:v>
                </c:pt>
                <c:pt idx="347">
                  <c:v>1.0149999999999999E-2</c:v>
                </c:pt>
                <c:pt idx="348">
                  <c:v>1.0500000000000001E-2</c:v>
                </c:pt>
                <c:pt idx="349">
                  <c:v>1.0825E-2</c:v>
                </c:pt>
                <c:pt idx="350">
                  <c:v>1.12E-2</c:v>
                </c:pt>
                <c:pt idx="351">
                  <c:v>1.1025E-2</c:v>
                </c:pt>
                <c:pt idx="352">
                  <c:v>1.1350000000000001E-2</c:v>
                </c:pt>
                <c:pt idx="353">
                  <c:v>1.1375E-2</c:v>
                </c:pt>
                <c:pt idx="354">
                  <c:v>1.15E-2</c:v>
                </c:pt>
                <c:pt idx="355">
                  <c:v>1.095E-2</c:v>
                </c:pt>
                <c:pt idx="356">
                  <c:v>1.0500000000000001E-2</c:v>
                </c:pt>
                <c:pt idx="357">
                  <c:v>1.0449999999999999E-2</c:v>
                </c:pt>
                <c:pt idx="358">
                  <c:v>1.065E-2</c:v>
                </c:pt>
                <c:pt idx="359">
                  <c:v>1.0500000000000001E-2</c:v>
                </c:pt>
                <c:pt idx="360">
                  <c:v>9.8250000000000004E-3</c:v>
                </c:pt>
                <c:pt idx="361">
                  <c:v>1.01E-2</c:v>
                </c:pt>
                <c:pt idx="362">
                  <c:v>1.005E-2</c:v>
                </c:pt>
                <c:pt idx="363">
                  <c:v>1.0075000000000001E-2</c:v>
                </c:pt>
                <c:pt idx="364">
                  <c:v>1.085E-2</c:v>
                </c:pt>
                <c:pt idx="365">
                  <c:v>1.065E-2</c:v>
                </c:pt>
                <c:pt idx="366">
                  <c:v>1.0425E-2</c:v>
                </c:pt>
                <c:pt idx="367">
                  <c:v>1.0699999999999999E-2</c:v>
                </c:pt>
                <c:pt idx="368">
                  <c:v>1.0675E-2</c:v>
                </c:pt>
                <c:pt idx="369">
                  <c:v>1.0375000000000001E-2</c:v>
                </c:pt>
                <c:pt idx="370">
                  <c:v>9.9749999999999995E-3</c:v>
                </c:pt>
                <c:pt idx="371">
                  <c:v>9.9249999999999998E-3</c:v>
                </c:pt>
                <c:pt idx="372">
                  <c:v>9.5999999999999992E-3</c:v>
                </c:pt>
                <c:pt idx="373">
                  <c:v>9.1999999999999998E-3</c:v>
                </c:pt>
                <c:pt idx="374">
                  <c:v>9.4999999999999998E-3</c:v>
                </c:pt>
                <c:pt idx="375">
                  <c:v>9.1500000000000001E-3</c:v>
                </c:pt>
                <c:pt idx="376">
                  <c:v>8.7749999999999998E-3</c:v>
                </c:pt>
                <c:pt idx="377">
                  <c:v>8.7749999999999998E-3</c:v>
                </c:pt>
                <c:pt idx="378">
                  <c:v>8.8999999999999999E-3</c:v>
                </c:pt>
                <c:pt idx="379">
                  <c:v>9.1999999999999998E-3</c:v>
                </c:pt>
                <c:pt idx="380">
                  <c:v>9.4249999999999994E-3</c:v>
                </c:pt>
                <c:pt idx="381">
                  <c:v>9.325E-3</c:v>
                </c:pt>
                <c:pt idx="382">
                  <c:v>9.1249999999999994E-3</c:v>
                </c:pt>
                <c:pt idx="383">
                  <c:v>8.7500000000000008E-3</c:v>
                </c:pt>
                <c:pt idx="384">
                  <c:v>8.7250000000000001E-3</c:v>
                </c:pt>
                <c:pt idx="385">
                  <c:v>8.9499999999999996E-3</c:v>
                </c:pt>
                <c:pt idx="386">
                  <c:v>8.9750000000000003E-3</c:v>
                </c:pt>
                <c:pt idx="387">
                  <c:v>9.0749999999999997E-3</c:v>
                </c:pt>
                <c:pt idx="388">
                  <c:v>8.6E-3</c:v>
                </c:pt>
                <c:pt idx="389">
                  <c:v>8.6750000000000004E-3</c:v>
                </c:pt>
                <c:pt idx="390">
                  <c:v>8.5500000000000003E-3</c:v>
                </c:pt>
                <c:pt idx="391">
                  <c:v>9.325E-3</c:v>
                </c:pt>
                <c:pt idx="392">
                  <c:v>9.75E-3</c:v>
                </c:pt>
                <c:pt idx="393">
                  <c:v>1.0125E-2</c:v>
                </c:pt>
                <c:pt idx="394">
                  <c:v>1.0125E-2</c:v>
                </c:pt>
                <c:pt idx="395">
                  <c:v>9.5499999999999995E-3</c:v>
                </c:pt>
                <c:pt idx="396">
                  <c:v>9.5250000000000005E-3</c:v>
                </c:pt>
                <c:pt idx="397">
                  <c:v>9.4999999999999998E-3</c:v>
                </c:pt>
                <c:pt idx="398">
                  <c:v>9.2999999999999992E-3</c:v>
                </c:pt>
                <c:pt idx="399">
                  <c:v>9.4750000000000008E-3</c:v>
                </c:pt>
                <c:pt idx="400">
                  <c:v>9.4750000000000008E-3</c:v>
                </c:pt>
                <c:pt idx="401">
                  <c:v>9.7000000000000003E-3</c:v>
                </c:pt>
                <c:pt idx="402">
                  <c:v>9.3749999999999997E-3</c:v>
                </c:pt>
                <c:pt idx="403">
                  <c:v>9.5499999999999995E-3</c:v>
                </c:pt>
                <c:pt idx="404">
                  <c:v>9.6249999999999999E-3</c:v>
                </c:pt>
                <c:pt idx="405">
                  <c:v>9.4999999999999998E-3</c:v>
                </c:pt>
                <c:pt idx="406">
                  <c:v>9.4500000000000001E-3</c:v>
                </c:pt>
                <c:pt idx="407">
                  <c:v>9.1999999999999998E-3</c:v>
                </c:pt>
                <c:pt idx="408">
                  <c:v>9.025E-3</c:v>
                </c:pt>
                <c:pt idx="409">
                  <c:v>9.1500000000000001E-3</c:v>
                </c:pt>
                <c:pt idx="410">
                  <c:v>9.4000000000000004E-3</c:v>
                </c:pt>
                <c:pt idx="411">
                  <c:v>9.7249999999999993E-3</c:v>
                </c:pt>
                <c:pt idx="412">
                  <c:v>9.75E-3</c:v>
                </c:pt>
                <c:pt idx="413">
                  <c:v>9.7750000000000007E-3</c:v>
                </c:pt>
                <c:pt idx="414">
                  <c:v>1.0024999999999999E-2</c:v>
                </c:pt>
                <c:pt idx="415">
                  <c:v>9.8750000000000001E-3</c:v>
                </c:pt>
                <c:pt idx="416">
                  <c:v>9.6500000000000006E-3</c:v>
                </c:pt>
                <c:pt idx="417">
                  <c:v>9.7750000000000007E-3</c:v>
                </c:pt>
                <c:pt idx="418">
                  <c:v>9.7249999999999993E-3</c:v>
                </c:pt>
                <c:pt idx="419">
                  <c:v>9.9749999999999995E-3</c:v>
                </c:pt>
                <c:pt idx="420">
                  <c:v>0.01</c:v>
                </c:pt>
                <c:pt idx="421">
                  <c:v>1.0075000000000001E-2</c:v>
                </c:pt>
                <c:pt idx="422">
                  <c:v>9.75E-3</c:v>
                </c:pt>
                <c:pt idx="423">
                  <c:v>9.5999999999999992E-3</c:v>
                </c:pt>
                <c:pt idx="424">
                  <c:v>9.4500000000000001E-3</c:v>
                </c:pt>
                <c:pt idx="425">
                  <c:v>9.5499999999999995E-3</c:v>
                </c:pt>
                <c:pt idx="426">
                  <c:v>9.4999999999999998E-3</c:v>
                </c:pt>
                <c:pt idx="427">
                  <c:v>9.2999999999999992E-3</c:v>
                </c:pt>
                <c:pt idx="428">
                  <c:v>9.1249999999999994E-3</c:v>
                </c:pt>
                <c:pt idx="429">
                  <c:v>8.9999999999999993E-3</c:v>
                </c:pt>
                <c:pt idx="430">
                  <c:v>9.2999999999999992E-3</c:v>
                </c:pt>
                <c:pt idx="431">
                  <c:v>9.1500000000000001E-3</c:v>
                </c:pt>
                <c:pt idx="432">
                  <c:v>8.9999999999999993E-3</c:v>
                </c:pt>
                <c:pt idx="433">
                  <c:v>9.0749999999999997E-3</c:v>
                </c:pt>
                <c:pt idx="434">
                  <c:v>9.0500000000000008E-3</c:v>
                </c:pt>
                <c:pt idx="435">
                  <c:v>9.1999999999999998E-3</c:v>
                </c:pt>
                <c:pt idx="436">
                  <c:v>8.9999999999999993E-3</c:v>
                </c:pt>
                <c:pt idx="437">
                  <c:v>9.1500000000000001E-3</c:v>
                </c:pt>
                <c:pt idx="438">
                  <c:v>9.2250000000000006E-3</c:v>
                </c:pt>
                <c:pt idx="439">
                  <c:v>9.5999999999999992E-3</c:v>
                </c:pt>
                <c:pt idx="440">
                  <c:v>9.4249999999999994E-3</c:v>
                </c:pt>
                <c:pt idx="441">
                  <c:v>9.7999999999999997E-3</c:v>
                </c:pt>
                <c:pt idx="442">
                  <c:v>9.5250000000000005E-3</c:v>
                </c:pt>
                <c:pt idx="443">
                  <c:v>9.8499999999999994E-3</c:v>
                </c:pt>
                <c:pt idx="444">
                  <c:v>9.4750000000000008E-3</c:v>
                </c:pt>
                <c:pt idx="445">
                  <c:v>9.4750000000000008E-3</c:v>
                </c:pt>
                <c:pt idx="446">
                  <c:v>9.6249999999999999E-3</c:v>
                </c:pt>
                <c:pt idx="447">
                  <c:v>9.9500000000000005E-3</c:v>
                </c:pt>
                <c:pt idx="448">
                  <c:v>9.6500000000000006E-3</c:v>
                </c:pt>
                <c:pt idx="449">
                  <c:v>9.75E-3</c:v>
                </c:pt>
                <c:pt idx="450">
                  <c:v>0.01</c:v>
                </c:pt>
                <c:pt idx="451">
                  <c:v>1.0149999999999999E-2</c:v>
                </c:pt>
                <c:pt idx="452">
                  <c:v>1.0675E-2</c:v>
                </c:pt>
                <c:pt idx="453">
                  <c:v>1.1075E-2</c:v>
                </c:pt>
                <c:pt idx="454">
                  <c:v>1.1475000000000001E-2</c:v>
                </c:pt>
                <c:pt idx="455">
                  <c:v>1.0925000000000001E-2</c:v>
                </c:pt>
                <c:pt idx="456">
                  <c:v>1.09E-2</c:v>
                </c:pt>
                <c:pt idx="457">
                  <c:v>1.0975E-2</c:v>
                </c:pt>
                <c:pt idx="458">
                  <c:v>1.1275E-2</c:v>
                </c:pt>
                <c:pt idx="459">
                  <c:v>1.0999999999999999E-2</c:v>
                </c:pt>
                <c:pt idx="460">
                  <c:v>1.0775E-2</c:v>
                </c:pt>
                <c:pt idx="461">
                  <c:v>1.0874999999999999E-2</c:v>
                </c:pt>
                <c:pt idx="462">
                  <c:v>1.0975E-2</c:v>
                </c:pt>
                <c:pt idx="463">
                  <c:v>1.0800000000000001E-2</c:v>
                </c:pt>
                <c:pt idx="464">
                  <c:v>1.0625000000000001E-2</c:v>
                </c:pt>
                <c:pt idx="465">
                  <c:v>1.0500000000000001E-2</c:v>
                </c:pt>
                <c:pt idx="466">
                  <c:v>1.0625000000000001E-2</c:v>
                </c:pt>
                <c:pt idx="467">
                  <c:v>1.0699999999999999E-2</c:v>
                </c:pt>
                <c:pt idx="468">
                  <c:v>1.055E-2</c:v>
                </c:pt>
                <c:pt idx="469">
                  <c:v>1.0274999999999999E-2</c:v>
                </c:pt>
                <c:pt idx="470">
                  <c:v>1.0149999999999999E-2</c:v>
                </c:pt>
                <c:pt idx="471">
                  <c:v>9.8499999999999994E-3</c:v>
                </c:pt>
                <c:pt idx="472">
                  <c:v>9.8750000000000001E-3</c:v>
                </c:pt>
                <c:pt idx="473">
                  <c:v>9.8250000000000004E-3</c:v>
                </c:pt>
                <c:pt idx="474">
                  <c:v>9.9249999999999998E-3</c:v>
                </c:pt>
                <c:pt idx="475">
                  <c:v>1.0449999999999999E-2</c:v>
                </c:pt>
                <c:pt idx="476">
                  <c:v>1.095E-2</c:v>
                </c:pt>
                <c:pt idx="477">
                  <c:v>1.0800000000000001E-2</c:v>
                </c:pt>
                <c:pt idx="478">
                  <c:v>1.0825E-2</c:v>
                </c:pt>
                <c:pt idx="479">
                  <c:v>1.0925000000000001E-2</c:v>
                </c:pt>
                <c:pt idx="480">
                  <c:v>1.0675E-2</c:v>
                </c:pt>
                <c:pt idx="481">
                  <c:v>1.06E-2</c:v>
                </c:pt>
                <c:pt idx="482">
                  <c:v>1.025E-2</c:v>
                </c:pt>
                <c:pt idx="483">
                  <c:v>1.0500000000000001E-2</c:v>
                </c:pt>
                <c:pt idx="484">
                  <c:v>1.0200000000000001E-2</c:v>
                </c:pt>
                <c:pt idx="485">
                  <c:v>1.06E-2</c:v>
                </c:pt>
                <c:pt idx="486">
                  <c:v>1.11E-2</c:v>
                </c:pt>
                <c:pt idx="487">
                  <c:v>1.09E-2</c:v>
                </c:pt>
                <c:pt idx="488">
                  <c:v>1.0800000000000001E-2</c:v>
                </c:pt>
                <c:pt idx="489">
                  <c:v>1.0775E-2</c:v>
                </c:pt>
                <c:pt idx="490">
                  <c:v>1.1050000000000001E-2</c:v>
                </c:pt>
                <c:pt idx="491">
                  <c:v>1.1025E-2</c:v>
                </c:pt>
                <c:pt idx="492">
                  <c:v>1.1075E-2</c:v>
                </c:pt>
                <c:pt idx="493">
                  <c:v>1.1075E-2</c:v>
                </c:pt>
                <c:pt idx="494">
                  <c:v>1.1424999999999999E-2</c:v>
                </c:pt>
                <c:pt idx="495">
                  <c:v>1.15E-2</c:v>
                </c:pt>
                <c:pt idx="496">
                  <c:v>1.1225000000000001E-2</c:v>
                </c:pt>
                <c:pt idx="497">
                  <c:v>1.0525E-2</c:v>
                </c:pt>
                <c:pt idx="498">
                  <c:v>1.0975E-2</c:v>
                </c:pt>
                <c:pt idx="499">
                  <c:v>1.11E-2</c:v>
                </c:pt>
                <c:pt idx="500">
                  <c:v>1.17E-2</c:v>
                </c:pt>
                <c:pt idx="501">
                  <c:v>1.2274999999999999E-2</c:v>
                </c:pt>
                <c:pt idx="502">
                  <c:v>1.205E-2</c:v>
                </c:pt>
                <c:pt idx="503">
                  <c:v>1.1775000000000001E-2</c:v>
                </c:pt>
                <c:pt idx="504">
                  <c:v>1.1650000000000001E-2</c:v>
                </c:pt>
                <c:pt idx="505">
                  <c:v>1.17E-2</c:v>
                </c:pt>
                <c:pt idx="506">
                  <c:v>1.155E-2</c:v>
                </c:pt>
                <c:pt idx="507">
                  <c:v>1.1675E-2</c:v>
                </c:pt>
                <c:pt idx="508">
                  <c:v>1.1675E-2</c:v>
                </c:pt>
                <c:pt idx="509">
                  <c:v>1.155E-2</c:v>
                </c:pt>
                <c:pt idx="510">
                  <c:v>1.1675E-2</c:v>
                </c:pt>
                <c:pt idx="511">
                  <c:v>1.1975E-2</c:v>
                </c:pt>
                <c:pt idx="512">
                  <c:v>1.225E-2</c:v>
                </c:pt>
                <c:pt idx="513">
                  <c:v>1.2149999999999999E-2</c:v>
                </c:pt>
                <c:pt idx="514">
                  <c:v>1.2425E-2</c:v>
                </c:pt>
                <c:pt idx="515">
                  <c:v>1.23E-2</c:v>
                </c:pt>
                <c:pt idx="516">
                  <c:v>1.255E-2</c:v>
                </c:pt>
                <c:pt idx="517">
                  <c:v>1.23E-2</c:v>
                </c:pt>
                <c:pt idx="518">
                  <c:v>1.2225E-2</c:v>
                </c:pt>
                <c:pt idx="519">
                  <c:v>1.2024999999999999E-2</c:v>
                </c:pt>
                <c:pt idx="520">
                  <c:v>1.205E-2</c:v>
                </c:pt>
                <c:pt idx="521">
                  <c:v>1.2149999999999999E-2</c:v>
                </c:pt>
                <c:pt idx="522">
                  <c:v>1.2149999999999999E-2</c:v>
                </c:pt>
                <c:pt idx="523">
                  <c:v>1.23E-2</c:v>
                </c:pt>
                <c:pt idx="524">
                  <c:v>1.2375000000000001E-2</c:v>
                </c:pt>
                <c:pt idx="525">
                  <c:v>1.2425E-2</c:v>
                </c:pt>
                <c:pt idx="526">
                  <c:v>1.2500000000000001E-2</c:v>
                </c:pt>
                <c:pt idx="527">
                  <c:v>1.2775E-2</c:v>
                </c:pt>
                <c:pt idx="528">
                  <c:v>1.26E-2</c:v>
                </c:pt>
                <c:pt idx="529">
                  <c:v>1.2425E-2</c:v>
                </c:pt>
                <c:pt idx="530">
                  <c:v>1.2225E-2</c:v>
                </c:pt>
                <c:pt idx="531">
                  <c:v>1.2024999999999999E-2</c:v>
                </c:pt>
                <c:pt idx="532">
                  <c:v>1.2425E-2</c:v>
                </c:pt>
                <c:pt idx="533">
                  <c:v>1.24E-2</c:v>
                </c:pt>
                <c:pt idx="534">
                  <c:v>1.255E-2</c:v>
                </c:pt>
                <c:pt idx="535">
                  <c:v>1.2699999999999999E-2</c:v>
                </c:pt>
                <c:pt idx="536">
                  <c:v>1.2699999999999999E-2</c:v>
                </c:pt>
                <c:pt idx="537">
                  <c:v>1.2749999999999999E-2</c:v>
                </c:pt>
                <c:pt idx="538">
                  <c:v>1.24E-2</c:v>
                </c:pt>
                <c:pt idx="539">
                  <c:v>1.2699999999999999E-2</c:v>
                </c:pt>
                <c:pt idx="540">
                  <c:v>1.2725E-2</c:v>
                </c:pt>
                <c:pt idx="541">
                  <c:v>1.2825E-2</c:v>
                </c:pt>
                <c:pt idx="542">
                  <c:v>1.2625000000000001E-2</c:v>
                </c:pt>
                <c:pt idx="543">
                  <c:v>1.29E-2</c:v>
                </c:pt>
                <c:pt idx="544">
                  <c:v>1.29E-2</c:v>
                </c:pt>
                <c:pt idx="545">
                  <c:v>1.3075E-2</c:v>
                </c:pt>
                <c:pt idx="546">
                  <c:v>1.2999999999999999E-2</c:v>
                </c:pt>
                <c:pt idx="547">
                  <c:v>1.2874999999999999E-2</c:v>
                </c:pt>
                <c:pt idx="548">
                  <c:v>1.295E-2</c:v>
                </c:pt>
                <c:pt idx="549">
                  <c:v>1.285E-2</c:v>
                </c:pt>
                <c:pt idx="550">
                  <c:v>1.29E-2</c:v>
                </c:pt>
                <c:pt idx="551">
                  <c:v>1.3375E-2</c:v>
                </c:pt>
                <c:pt idx="552">
                  <c:v>1.355E-2</c:v>
                </c:pt>
                <c:pt idx="553">
                  <c:v>1.3525000000000001E-2</c:v>
                </c:pt>
                <c:pt idx="554">
                  <c:v>1.3350000000000001E-2</c:v>
                </c:pt>
                <c:pt idx="555">
                  <c:v>1.3350000000000001E-2</c:v>
                </c:pt>
                <c:pt idx="556">
                  <c:v>1.3225000000000001E-2</c:v>
                </c:pt>
                <c:pt idx="557">
                  <c:v>1.345E-2</c:v>
                </c:pt>
                <c:pt idx="558">
                  <c:v>1.3325E-2</c:v>
                </c:pt>
                <c:pt idx="559">
                  <c:v>1.35E-2</c:v>
                </c:pt>
                <c:pt idx="560">
                  <c:v>1.3975E-2</c:v>
                </c:pt>
                <c:pt idx="561">
                  <c:v>1.405E-2</c:v>
                </c:pt>
                <c:pt idx="562">
                  <c:v>1.4500000000000001E-2</c:v>
                </c:pt>
                <c:pt idx="563">
                  <c:v>1.4525E-2</c:v>
                </c:pt>
                <c:pt idx="564">
                  <c:v>1.46E-2</c:v>
                </c:pt>
                <c:pt idx="565">
                  <c:v>1.495E-2</c:v>
                </c:pt>
                <c:pt idx="566">
                  <c:v>1.4874999999999999E-2</c:v>
                </c:pt>
                <c:pt idx="567">
                  <c:v>1.52E-2</c:v>
                </c:pt>
                <c:pt idx="568">
                  <c:v>1.5174999999999999E-2</c:v>
                </c:pt>
                <c:pt idx="569">
                  <c:v>1.5174999999999999E-2</c:v>
                </c:pt>
                <c:pt idx="570">
                  <c:v>1.5599999999999999E-2</c:v>
                </c:pt>
                <c:pt idx="571">
                  <c:v>1.525E-2</c:v>
                </c:pt>
                <c:pt idx="572">
                  <c:v>1.4975E-2</c:v>
                </c:pt>
                <c:pt idx="573">
                  <c:v>1.545E-2</c:v>
                </c:pt>
                <c:pt idx="574">
                  <c:v>1.5724999999999999E-2</c:v>
                </c:pt>
                <c:pt idx="575">
                  <c:v>1.5525000000000001E-2</c:v>
                </c:pt>
                <c:pt idx="576">
                  <c:v>1.5275E-2</c:v>
                </c:pt>
                <c:pt idx="577">
                  <c:v>1.5375E-2</c:v>
                </c:pt>
                <c:pt idx="578">
                  <c:v>1.6E-2</c:v>
                </c:pt>
                <c:pt idx="579">
                  <c:v>1.6500000000000001E-2</c:v>
                </c:pt>
                <c:pt idx="580">
                  <c:v>1.6275000000000001E-2</c:v>
                </c:pt>
                <c:pt idx="581">
                  <c:v>1.6125E-2</c:v>
                </c:pt>
                <c:pt idx="582">
                  <c:v>1.6174999999999998E-2</c:v>
                </c:pt>
                <c:pt idx="583">
                  <c:v>1.7049999999999999E-2</c:v>
                </c:pt>
                <c:pt idx="584">
                  <c:v>1.7350000000000001E-2</c:v>
                </c:pt>
                <c:pt idx="585">
                  <c:v>1.6899999999999998E-2</c:v>
                </c:pt>
                <c:pt idx="586">
                  <c:v>1.7100000000000001E-2</c:v>
                </c:pt>
                <c:pt idx="587">
                  <c:v>1.7325E-2</c:v>
                </c:pt>
                <c:pt idx="588">
                  <c:v>1.6975000000000001E-2</c:v>
                </c:pt>
                <c:pt idx="589">
                  <c:v>1.67E-2</c:v>
                </c:pt>
                <c:pt idx="590">
                  <c:v>1.6574999999999999E-2</c:v>
                </c:pt>
                <c:pt idx="591">
                  <c:v>1.6125E-2</c:v>
                </c:pt>
                <c:pt idx="592">
                  <c:v>1.6049999999999998E-2</c:v>
                </c:pt>
                <c:pt idx="593">
                  <c:v>1.6549999999999999E-2</c:v>
                </c:pt>
                <c:pt idx="594">
                  <c:v>1.6324999999999999E-2</c:v>
                </c:pt>
                <c:pt idx="595">
                  <c:v>1.7299999999999999E-2</c:v>
                </c:pt>
                <c:pt idx="596">
                  <c:v>1.7125000000000001E-2</c:v>
                </c:pt>
                <c:pt idx="597">
                  <c:v>1.6924999999999999E-2</c:v>
                </c:pt>
                <c:pt idx="598">
                  <c:v>1.7100000000000001E-2</c:v>
                </c:pt>
                <c:pt idx="599">
                  <c:v>1.7675E-2</c:v>
                </c:pt>
                <c:pt idx="600">
                  <c:v>1.745E-2</c:v>
                </c:pt>
                <c:pt idx="601">
                  <c:v>1.7149999999999999E-2</c:v>
                </c:pt>
                <c:pt idx="602">
                  <c:v>1.6574999999999999E-2</c:v>
                </c:pt>
                <c:pt idx="603">
                  <c:v>1.6674999999999999E-2</c:v>
                </c:pt>
                <c:pt idx="604">
                  <c:v>1.6225E-2</c:v>
                </c:pt>
                <c:pt idx="605">
                  <c:v>1.6424999999999999E-2</c:v>
                </c:pt>
                <c:pt idx="606">
                  <c:v>1.6E-2</c:v>
                </c:pt>
                <c:pt idx="607">
                  <c:v>1.6150000000000001E-2</c:v>
                </c:pt>
                <c:pt idx="608">
                  <c:v>1.6199999999999999E-2</c:v>
                </c:pt>
                <c:pt idx="609">
                  <c:v>1.5900000000000001E-2</c:v>
                </c:pt>
                <c:pt idx="610">
                  <c:v>1.6250000000000001E-2</c:v>
                </c:pt>
                <c:pt idx="611">
                  <c:v>1.6125E-2</c:v>
                </c:pt>
                <c:pt idx="612">
                  <c:v>1.6125E-2</c:v>
                </c:pt>
                <c:pt idx="613">
                  <c:v>1.6549999999999999E-2</c:v>
                </c:pt>
                <c:pt idx="614">
                  <c:v>1.6924999999999999E-2</c:v>
                </c:pt>
                <c:pt idx="615">
                  <c:v>1.685E-2</c:v>
                </c:pt>
                <c:pt idx="616">
                  <c:v>1.7024999999999998E-2</c:v>
                </c:pt>
                <c:pt idx="617">
                  <c:v>1.7149999999999999E-2</c:v>
                </c:pt>
                <c:pt idx="618">
                  <c:v>1.7274999999999999E-2</c:v>
                </c:pt>
                <c:pt idx="619">
                  <c:v>1.7100000000000001E-2</c:v>
                </c:pt>
                <c:pt idx="620">
                  <c:v>1.7250000000000001E-2</c:v>
                </c:pt>
                <c:pt idx="621">
                  <c:v>1.6975000000000001E-2</c:v>
                </c:pt>
                <c:pt idx="622">
                  <c:v>1.72E-2</c:v>
                </c:pt>
                <c:pt idx="623">
                  <c:v>1.7299999999999999E-2</c:v>
                </c:pt>
                <c:pt idx="624">
                  <c:v>1.7250000000000001E-2</c:v>
                </c:pt>
                <c:pt idx="625">
                  <c:v>1.7225000000000001E-2</c:v>
                </c:pt>
                <c:pt idx="626">
                  <c:v>1.7600000000000001E-2</c:v>
                </c:pt>
                <c:pt idx="627">
                  <c:v>1.7600000000000001E-2</c:v>
                </c:pt>
                <c:pt idx="628">
                  <c:v>1.7225000000000001E-2</c:v>
                </c:pt>
                <c:pt idx="629">
                  <c:v>1.72E-2</c:v>
                </c:pt>
                <c:pt idx="630">
                  <c:v>1.7299999999999999E-2</c:v>
                </c:pt>
                <c:pt idx="631">
                  <c:v>1.7075E-2</c:v>
                </c:pt>
                <c:pt idx="632">
                  <c:v>1.7125000000000001E-2</c:v>
                </c:pt>
                <c:pt idx="633">
                  <c:v>1.7250000000000001E-2</c:v>
                </c:pt>
                <c:pt idx="634">
                  <c:v>1.7350000000000001E-2</c:v>
                </c:pt>
                <c:pt idx="635">
                  <c:v>1.7000000000000001E-2</c:v>
                </c:pt>
                <c:pt idx="636">
                  <c:v>1.755E-2</c:v>
                </c:pt>
                <c:pt idx="637">
                  <c:v>1.7999999999999999E-2</c:v>
                </c:pt>
                <c:pt idx="638">
                  <c:v>1.7950000000000001E-2</c:v>
                </c:pt>
                <c:pt idx="639">
                  <c:v>1.7950000000000001E-2</c:v>
                </c:pt>
                <c:pt idx="640">
                  <c:v>1.7899999999999999E-2</c:v>
                </c:pt>
                <c:pt idx="641">
                  <c:v>1.7749999999999998E-2</c:v>
                </c:pt>
                <c:pt idx="642">
                  <c:v>1.7624999999999998E-2</c:v>
                </c:pt>
                <c:pt idx="643">
                  <c:v>1.7350000000000001E-2</c:v>
                </c:pt>
                <c:pt idx="644">
                  <c:v>1.7250000000000001E-2</c:v>
                </c:pt>
                <c:pt idx="645">
                  <c:v>1.7049999999999999E-2</c:v>
                </c:pt>
                <c:pt idx="646">
                  <c:v>1.6975000000000001E-2</c:v>
                </c:pt>
                <c:pt idx="647">
                  <c:v>1.7250000000000001E-2</c:v>
                </c:pt>
                <c:pt idx="648">
                  <c:v>1.7125000000000001E-2</c:v>
                </c:pt>
                <c:pt idx="649">
                  <c:v>1.7049999999999999E-2</c:v>
                </c:pt>
                <c:pt idx="650">
                  <c:v>1.7225000000000001E-2</c:v>
                </c:pt>
                <c:pt idx="651">
                  <c:v>1.6750000000000001E-2</c:v>
                </c:pt>
                <c:pt idx="652">
                  <c:v>1.66E-2</c:v>
                </c:pt>
                <c:pt idx="653">
                  <c:v>1.7000000000000001E-2</c:v>
                </c:pt>
                <c:pt idx="654">
                  <c:v>1.7075E-2</c:v>
                </c:pt>
                <c:pt idx="655">
                  <c:v>1.7274999999999999E-2</c:v>
                </c:pt>
                <c:pt idx="656">
                  <c:v>1.7600000000000001E-2</c:v>
                </c:pt>
                <c:pt idx="657">
                  <c:v>1.8024999999999999E-2</c:v>
                </c:pt>
                <c:pt idx="658">
                  <c:v>1.7725000000000001E-2</c:v>
                </c:pt>
                <c:pt idx="659">
                  <c:v>1.77E-2</c:v>
                </c:pt>
                <c:pt idx="660">
                  <c:v>1.7850000000000001E-2</c:v>
                </c:pt>
                <c:pt idx="661">
                  <c:v>1.7874999999999999E-2</c:v>
                </c:pt>
                <c:pt idx="662">
                  <c:v>1.7575E-2</c:v>
                </c:pt>
                <c:pt idx="663">
                  <c:v>1.7725000000000001E-2</c:v>
                </c:pt>
                <c:pt idx="664">
                  <c:v>1.7075E-2</c:v>
                </c:pt>
                <c:pt idx="665">
                  <c:v>1.6549999999999999E-2</c:v>
                </c:pt>
                <c:pt idx="666">
                  <c:v>1.67E-2</c:v>
                </c:pt>
                <c:pt idx="667">
                  <c:v>1.6549999999999999E-2</c:v>
                </c:pt>
                <c:pt idx="668">
                  <c:v>1.6674999999999999E-2</c:v>
                </c:pt>
                <c:pt idx="669">
                  <c:v>1.6400000000000001E-2</c:v>
                </c:pt>
                <c:pt idx="670">
                  <c:v>1.6500000000000001E-2</c:v>
                </c:pt>
                <c:pt idx="671">
                  <c:v>1.6775000000000002E-2</c:v>
                </c:pt>
                <c:pt idx="672">
                  <c:v>1.6500000000000001E-2</c:v>
                </c:pt>
                <c:pt idx="673">
                  <c:v>1.5824999999999999E-2</c:v>
                </c:pt>
                <c:pt idx="674">
                  <c:v>1.555E-2</c:v>
                </c:pt>
                <c:pt idx="675">
                  <c:v>1.5900000000000001E-2</c:v>
                </c:pt>
                <c:pt idx="676">
                  <c:v>1.575E-2</c:v>
                </c:pt>
                <c:pt idx="677">
                  <c:v>1.55E-2</c:v>
                </c:pt>
                <c:pt idx="678">
                  <c:v>1.5525000000000001E-2</c:v>
                </c:pt>
                <c:pt idx="679">
                  <c:v>1.5350000000000001E-2</c:v>
                </c:pt>
                <c:pt idx="680">
                  <c:v>1.5800000000000002E-2</c:v>
                </c:pt>
                <c:pt idx="681">
                  <c:v>1.5575E-2</c:v>
                </c:pt>
                <c:pt idx="682">
                  <c:v>1.5949999999999999E-2</c:v>
                </c:pt>
                <c:pt idx="683">
                  <c:v>1.5800000000000002E-2</c:v>
                </c:pt>
                <c:pt idx="684">
                  <c:v>1.5650000000000001E-2</c:v>
                </c:pt>
                <c:pt idx="685">
                  <c:v>1.5775000000000001E-2</c:v>
                </c:pt>
                <c:pt idx="686">
                  <c:v>1.6125E-2</c:v>
                </c:pt>
                <c:pt idx="687">
                  <c:v>1.6250000000000001E-2</c:v>
                </c:pt>
                <c:pt idx="688">
                  <c:v>1.6199999999999999E-2</c:v>
                </c:pt>
                <c:pt idx="689">
                  <c:v>1.6449999999999999E-2</c:v>
                </c:pt>
                <c:pt idx="690">
                  <c:v>1.6324999999999999E-2</c:v>
                </c:pt>
                <c:pt idx="691">
                  <c:v>1.6250000000000001E-2</c:v>
                </c:pt>
                <c:pt idx="692">
                  <c:v>1.575E-2</c:v>
                </c:pt>
                <c:pt idx="693">
                  <c:v>1.5699999999999999E-2</c:v>
                </c:pt>
                <c:pt idx="694">
                  <c:v>1.54E-2</c:v>
                </c:pt>
                <c:pt idx="695">
                  <c:v>1.4999999999999999E-2</c:v>
                </c:pt>
                <c:pt idx="696">
                  <c:v>1.5575E-2</c:v>
                </c:pt>
                <c:pt idx="697">
                  <c:v>1.61E-2</c:v>
                </c:pt>
                <c:pt idx="698">
                  <c:v>1.6E-2</c:v>
                </c:pt>
                <c:pt idx="699">
                  <c:v>1.6049999999999998E-2</c:v>
                </c:pt>
                <c:pt idx="700">
                  <c:v>1.6225E-2</c:v>
                </c:pt>
                <c:pt idx="701">
                  <c:v>1.6049999999999998E-2</c:v>
                </c:pt>
                <c:pt idx="702">
                  <c:v>1.6125E-2</c:v>
                </c:pt>
                <c:pt idx="703">
                  <c:v>1.6525000000000001E-2</c:v>
                </c:pt>
                <c:pt idx="704">
                  <c:v>1.6574999999999999E-2</c:v>
                </c:pt>
                <c:pt idx="705">
                  <c:v>1.6574999999999999E-2</c:v>
                </c:pt>
                <c:pt idx="706">
                  <c:v>1.6825E-2</c:v>
                </c:pt>
                <c:pt idx="707">
                  <c:v>1.6924999999999999E-2</c:v>
                </c:pt>
                <c:pt idx="708">
                  <c:v>1.7225000000000001E-2</c:v>
                </c:pt>
                <c:pt idx="709">
                  <c:v>1.7250000000000001E-2</c:v>
                </c:pt>
                <c:pt idx="710">
                  <c:v>1.7100000000000001E-2</c:v>
                </c:pt>
                <c:pt idx="711">
                  <c:v>1.7475000000000001E-2</c:v>
                </c:pt>
                <c:pt idx="712">
                  <c:v>1.7749999999999998E-2</c:v>
                </c:pt>
                <c:pt idx="713">
                  <c:v>1.7425E-2</c:v>
                </c:pt>
                <c:pt idx="714">
                  <c:v>1.7600000000000001E-2</c:v>
                </c:pt>
                <c:pt idx="715">
                  <c:v>1.7899999999999999E-2</c:v>
                </c:pt>
                <c:pt idx="716">
                  <c:v>1.8275E-2</c:v>
                </c:pt>
                <c:pt idx="717">
                  <c:v>1.8749999999999999E-2</c:v>
                </c:pt>
                <c:pt idx="718">
                  <c:v>1.8624999999999999E-2</c:v>
                </c:pt>
                <c:pt idx="719">
                  <c:v>1.9425000000000001E-2</c:v>
                </c:pt>
                <c:pt idx="720">
                  <c:v>1.8825000000000001E-2</c:v>
                </c:pt>
                <c:pt idx="721">
                  <c:v>1.9300000000000001E-2</c:v>
                </c:pt>
                <c:pt idx="722">
                  <c:v>1.9425000000000001E-2</c:v>
                </c:pt>
                <c:pt idx="723">
                  <c:v>1.9775000000000001E-2</c:v>
                </c:pt>
                <c:pt idx="724">
                  <c:v>2.0799999999999999E-2</c:v>
                </c:pt>
                <c:pt idx="725">
                  <c:v>2.035E-2</c:v>
                </c:pt>
                <c:pt idx="726">
                  <c:v>0.02</c:v>
                </c:pt>
                <c:pt idx="727">
                  <c:v>2.07E-2</c:v>
                </c:pt>
                <c:pt idx="728">
                  <c:v>2.0575E-2</c:v>
                </c:pt>
                <c:pt idx="729">
                  <c:v>2.0250000000000001E-2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F85-4F47-9663-7653CC3482CC}"/>
            </c:ext>
          </c:extLst>
        </c:ser>
        <c:ser>
          <c:idx val="3"/>
          <c:order val="3"/>
          <c:tx>
            <c:strRef>
              <c:f>한국금리!$E$1</c:f>
              <c:strCache>
                <c:ptCount val="1"/>
                <c:pt idx="0">
                  <c:v>30Y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한국금리!$A$2:$A$731</c:f>
              <c:strCache>
                <c:ptCount val="730"/>
                <c:pt idx="0">
                  <c:v>2018-11-02</c:v>
                </c:pt>
                <c:pt idx="1">
                  <c:v>2018-11-05</c:v>
                </c:pt>
                <c:pt idx="2">
                  <c:v>2018-11-06</c:v>
                </c:pt>
                <c:pt idx="3">
                  <c:v>2018-11-07</c:v>
                </c:pt>
                <c:pt idx="4">
                  <c:v>2018-11-08</c:v>
                </c:pt>
                <c:pt idx="5">
                  <c:v>2018-11-09</c:v>
                </c:pt>
                <c:pt idx="6">
                  <c:v>2018-11-12</c:v>
                </c:pt>
                <c:pt idx="7">
                  <c:v>2018-11-13</c:v>
                </c:pt>
                <c:pt idx="8">
                  <c:v>2018-11-14</c:v>
                </c:pt>
                <c:pt idx="9">
                  <c:v>2018-11-15</c:v>
                </c:pt>
                <c:pt idx="10">
                  <c:v>2018-11-16</c:v>
                </c:pt>
                <c:pt idx="11">
                  <c:v>2018-11-19</c:v>
                </c:pt>
                <c:pt idx="12">
                  <c:v>2018-11-20</c:v>
                </c:pt>
                <c:pt idx="13">
                  <c:v>2018-11-21</c:v>
                </c:pt>
                <c:pt idx="14">
                  <c:v>2018-11-22</c:v>
                </c:pt>
                <c:pt idx="15">
                  <c:v>2018-11-23</c:v>
                </c:pt>
                <c:pt idx="16">
                  <c:v>2018-11-26</c:v>
                </c:pt>
                <c:pt idx="17">
                  <c:v>2018-11-27</c:v>
                </c:pt>
                <c:pt idx="18">
                  <c:v>2018-11-28</c:v>
                </c:pt>
                <c:pt idx="19">
                  <c:v>2018-11-29</c:v>
                </c:pt>
                <c:pt idx="20">
                  <c:v>2018-11-30</c:v>
                </c:pt>
                <c:pt idx="21">
                  <c:v>2018-12-03</c:v>
                </c:pt>
                <c:pt idx="22">
                  <c:v>2018-12-04</c:v>
                </c:pt>
                <c:pt idx="23">
                  <c:v>2018-12-05</c:v>
                </c:pt>
                <c:pt idx="24">
                  <c:v>2018-12-06</c:v>
                </c:pt>
                <c:pt idx="25">
                  <c:v>2018-12-07</c:v>
                </c:pt>
                <c:pt idx="26">
                  <c:v>2018-12-10</c:v>
                </c:pt>
                <c:pt idx="27">
                  <c:v>2018-12-11</c:v>
                </c:pt>
                <c:pt idx="28">
                  <c:v>2018-12-12</c:v>
                </c:pt>
                <c:pt idx="29">
                  <c:v>2018-12-13</c:v>
                </c:pt>
                <c:pt idx="30">
                  <c:v>2018-12-14</c:v>
                </c:pt>
                <c:pt idx="31">
                  <c:v>2018-12-17</c:v>
                </c:pt>
                <c:pt idx="32">
                  <c:v>2018-12-18</c:v>
                </c:pt>
                <c:pt idx="33">
                  <c:v>2018-12-19</c:v>
                </c:pt>
                <c:pt idx="34">
                  <c:v>2018-12-20</c:v>
                </c:pt>
                <c:pt idx="35">
                  <c:v>2018-12-21</c:v>
                </c:pt>
                <c:pt idx="36">
                  <c:v>2018-12-24</c:v>
                </c:pt>
                <c:pt idx="37">
                  <c:v>2018-12-26</c:v>
                </c:pt>
                <c:pt idx="38">
                  <c:v>2018-12-27</c:v>
                </c:pt>
                <c:pt idx="39">
                  <c:v>2018-12-28</c:v>
                </c:pt>
                <c:pt idx="40">
                  <c:v>2018-12-31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2019-01-07</c:v>
                </c:pt>
                <c:pt idx="45">
                  <c:v>2019-01-08</c:v>
                </c:pt>
                <c:pt idx="46">
                  <c:v>2019-01-09</c:v>
                </c:pt>
                <c:pt idx="47">
                  <c:v>2019-01-10</c:v>
                </c:pt>
                <c:pt idx="48">
                  <c:v>2019-01-11</c:v>
                </c:pt>
                <c:pt idx="49">
                  <c:v>2019-01-14</c:v>
                </c:pt>
                <c:pt idx="50">
                  <c:v>2019-01-15</c:v>
                </c:pt>
                <c:pt idx="51">
                  <c:v>2019-01-16</c:v>
                </c:pt>
                <c:pt idx="52">
                  <c:v>2019-01-17</c:v>
                </c:pt>
                <c:pt idx="53">
                  <c:v>2019-01-18</c:v>
                </c:pt>
                <c:pt idx="54">
                  <c:v>2019-01-21</c:v>
                </c:pt>
                <c:pt idx="55">
                  <c:v>2019-01-22</c:v>
                </c:pt>
                <c:pt idx="56">
                  <c:v>2019-01-23</c:v>
                </c:pt>
                <c:pt idx="57">
                  <c:v>2019-01-24</c:v>
                </c:pt>
                <c:pt idx="58">
                  <c:v>2019-01-25</c:v>
                </c:pt>
                <c:pt idx="59">
                  <c:v>2019-01-28</c:v>
                </c:pt>
                <c:pt idx="60">
                  <c:v>2019-01-29</c:v>
                </c:pt>
                <c:pt idx="61">
                  <c:v>2019-01-30</c:v>
                </c:pt>
                <c:pt idx="62">
                  <c:v>2019-01-31</c:v>
                </c:pt>
                <c:pt idx="63">
                  <c:v>2019-02-01</c:v>
                </c:pt>
                <c:pt idx="64">
                  <c:v>2019-02-07</c:v>
                </c:pt>
                <c:pt idx="65">
                  <c:v>2019-02-08</c:v>
                </c:pt>
                <c:pt idx="66">
                  <c:v>2019-02-11</c:v>
                </c:pt>
                <c:pt idx="67">
                  <c:v>2019-02-12</c:v>
                </c:pt>
                <c:pt idx="68">
                  <c:v>2019-02-13</c:v>
                </c:pt>
                <c:pt idx="69">
                  <c:v>2019-02-14</c:v>
                </c:pt>
                <c:pt idx="70">
                  <c:v>2019-02-15</c:v>
                </c:pt>
                <c:pt idx="71">
                  <c:v>2019-02-18</c:v>
                </c:pt>
                <c:pt idx="72">
                  <c:v>2019-02-19</c:v>
                </c:pt>
                <c:pt idx="73">
                  <c:v>2019-02-20</c:v>
                </c:pt>
                <c:pt idx="74">
                  <c:v>2019-02-21</c:v>
                </c:pt>
                <c:pt idx="75">
                  <c:v>2019-02-22</c:v>
                </c:pt>
                <c:pt idx="76">
                  <c:v>2019-02-25</c:v>
                </c:pt>
                <c:pt idx="77">
                  <c:v>2019-02-26</c:v>
                </c:pt>
                <c:pt idx="78">
                  <c:v>2019-02-27</c:v>
                </c:pt>
                <c:pt idx="79">
                  <c:v>2019-02-28</c:v>
                </c:pt>
                <c:pt idx="80">
                  <c:v>2019-03-04</c:v>
                </c:pt>
                <c:pt idx="81">
                  <c:v>2019-03-05</c:v>
                </c:pt>
                <c:pt idx="82">
                  <c:v>2019-03-06</c:v>
                </c:pt>
                <c:pt idx="83">
                  <c:v>2019-03-07</c:v>
                </c:pt>
                <c:pt idx="84">
                  <c:v>2019-03-08</c:v>
                </c:pt>
                <c:pt idx="85">
                  <c:v>2019-03-11</c:v>
                </c:pt>
                <c:pt idx="86">
                  <c:v>2019-03-12</c:v>
                </c:pt>
                <c:pt idx="87">
                  <c:v>2019-03-13</c:v>
                </c:pt>
                <c:pt idx="88">
                  <c:v>2019-03-14</c:v>
                </c:pt>
                <c:pt idx="89">
                  <c:v>2019-03-15</c:v>
                </c:pt>
                <c:pt idx="90">
                  <c:v>2019-03-18</c:v>
                </c:pt>
                <c:pt idx="91">
                  <c:v>2019-03-19</c:v>
                </c:pt>
                <c:pt idx="92">
                  <c:v>2019-03-20</c:v>
                </c:pt>
                <c:pt idx="93">
                  <c:v>2019-03-21</c:v>
                </c:pt>
                <c:pt idx="94">
                  <c:v>2019-03-22</c:v>
                </c:pt>
                <c:pt idx="95">
                  <c:v>2019-03-25</c:v>
                </c:pt>
                <c:pt idx="96">
                  <c:v>2019-03-26</c:v>
                </c:pt>
                <c:pt idx="97">
                  <c:v>2019-03-27</c:v>
                </c:pt>
                <c:pt idx="98">
                  <c:v>2019-03-28</c:v>
                </c:pt>
                <c:pt idx="99">
                  <c:v>2019-03-29</c:v>
                </c:pt>
                <c:pt idx="100">
                  <c:v>2019-04-01</c:v>
                </c:pt>
                <c:pt idx="101">
                  <c:v>2019-04-02</c:v>
                </c:pt>
                <c:pt idx="102">
                  <c:v>2019-04-03</c:v>
                </c:pt>
                <c:pt idx="103">
                  <c:v>2019-04-04</c:v>
                </c:pt>
                <c:pt idx="104">
                  <c:v>2019-04-05</c:v>
                </c:pt>
                <c:pt idx="105">
                  <c:v>2019-04-08</c:v>
                </c:pt>
                <c:pt idx="106">
                  <c:v>2019-04-09</c:v>
                </c:pt>
                <c:pt idx="107">
                  <c:v>2019-04-10</c:v>
                </c:pt>
                <c:pt idx="108">
                  <c:v>2019-04-11</c:v>
                </c:pt>
                <c:pt idx="109">
                  <c:v>2019-04-12</c:v>
                </c:pt>
                <c:pt idx="110">
                  <c:v>2019-04-15</c:v>
                </c:pt>
                <c:pt idx="111">
                  <c:v>2019-04-16</c:v>
                </c:pt>
                <c:pt idx="112">
                  <c:v>2019-04-17</c:v>
                </c:pt>
                <c:pt idx="113">
                  <c:v>2019-04-18</c:v>
                </c:pt>
                <c:pt idx="114">
                  <c:v>2019-04-19</c:v>
                </c:pt>
                <c:pt idx="115">
                  <c:v>2019-04-22</c:v>
                </c:pt>
                <c:pt idx="116">
                  <c:v>2019-04-23</c:v>
                </c:pt>
                <c:pt idx="117">
                  <c:v>2019-04-24</c:v>
                </c:pt>
                <c:pt idx="118">
                  <c:v>2019-04-25</c:v>
                </c:pt>
                <c:pt idx="119">
                  <c:v>2019-04-26</c:v>
                </c:pt>
                <c:pt idx="120">
                  <c:v>2019-04-29</c:v>
                </c:pt>
                <c:pt idx="121">
                  <c:v>2019-04-30</c:v>
                </c:pt>
                <c:pt idx="122">
                  <c:v>2019-05-02</c:v>
                </c:pt>
                <c:pt idx="123">
                  <c:v>2019-05-03</c:v>
                </c:pt>
                <c:pt idx="124">
                  <c:v>2019-05-07</c:v>
                </c:pt>
                <c:pt idx="125">
                  <c:v>2019-05-08</c:v>
                </c:pt>
                <c:pt idx="126">
                  <c:v>2019-05-09</c:v>
                </c:pt>
                <c:pt idx="127">
                  <c:v>2019-05-10</c:v>
                </c:pt>
                <c:pt idx="128">
                  <c:v>2019-05-13</c:v>
                </c:pt>
                <c:pt idx="129">
                  <c:v>2019-05-14</c:v>
                </c:pt>
                <c:pt idx="130">
                  <c:v>2019-05-15</c:v>
                </c:pt>
                <c:pt idx="131">
                  <c:v>2019-05-16</c:v>
                </c:pt>
                <c:pt idx="132">
                  <c:v>2019-05-17</c:v>
                </c:pt>
                <c:pt idx="133">
                  <c:v>2019-05-20</c:v>
                </c:pt>
                <c:pt idx="134">
                  <c:v>2019-05-21</c:v>
                </c:pt>
                <c:pt idx="135">
                  <c:v>2019-05-22</c:v>
                </c:pt>
                <c:pt idx="136">
                  <c:v>2019-05-23</c:v>
                </c:pt>
                <c:pt idx="137">
                  <c:v>2019-05-24</c:v>
                </c:pt>
                <c:pt idx="138">
                  <c:v>2019-05-27</c:v>
                </c:pt>
                <c:pt idx="139">
                  <c:v>2019-05-28</c:v>
                </c:pt>
                <c:pt idx="140">
                  <c:v>2019-05-29</c:v>
                </c:pt>
                <c:pt idx="141">
                  <c:v>2019-05-30</c:v>
                </c:pt>
                <c:pt idx="142">
                  <c:v>2019-05-31</c:v>
                </c:pt>
                <c:pt idx="143">
                  <c:v>2019-06-03</c:v>
                </c:pt>
                <c:pt idx="144">
                  <c:v>2019-06-04</c:v>
                </c:pt>
                <c:pt idx="145">
                  <c:v>2019-06-05</c:v>
                </c:pt>
                <c:pt idx="146">
                  <c:v>2019-06-07</c:v>
                </c:pt>
                <c:pt idx="147">
                  <c:v>2019-06-10</c:v>
                </c:pt>
                <c:pt idx="148">
                  <c:v>2019-06-11</c:v>
                </c:pt>
                <c:pt idx="149">
                  <c:v>2019-06-12</c:v>
                </c:pt>
                <c:pt idx="150">
                  <c:v>2019-06-13</c:v>
                </c:pt>
                <c:pt idx="151">
                  <c:v>2019-06-14</c:v>
                </c:pt>
                <c:pt idx="152">
                  <c:v>2019-06-17</c:v>
                </c:pt>
                <c:pt idx="153">
                  <c:v>2019-06-18</c:v>
                </c:pt>
                <c:pt idx="154">
                  <c:v>2019-06-19</c:v>
                </c:pt>
                <c:pt idx="155">
                  <c:v>2019-06-20</c:v>
                </c:pt>
                <c:pt idx="156">
                  <c:v>2019-06-21</c:v>
                </c:pt>
                <c:pt idx="157">
                  <c:v>2019-06-24</c:v>
                </c:pt>
                <c:pt idx="158">
                  <c:v>2019-06-25</c:v>
                </c:pt>
                <c:pt idx="159">
                  <c:v>2019-06-26</c:v>
                </c:pt>
                <c:pt idx="160">
                  <c:v>2019-06-27</c:v>
                </c:pt>
                <c:pt idx="161">
                  <c:v>2019-06-28</c:v>
                </c:pt>
                <c:pt idx="162">
                  <c:v>2019-07-01</c:v>
                </c:pt>
                <c:pt idx="163">
                  <c:v>2019-07-02</c:v>
                </c:pt>
                <c:pt idx="164">
                  <c:v>2019-07-03</c:v>
                </c:pt>
                <c:pt idx="165">
                  <c:v>2019-07-04</c:v>
                </c:pt>
                <c:pt idx="166">
                  <c:v>2019-07-05</c:v>
                </c:pt>
                <c:pt idx="167">
                  <c:v>2019-07-08</c:v>
                </c:pt>
                <c:pt idx="168">
                  <c:v>2019-07-09</c:v>
                </c:pt>
                <c:pt idx="169">
                  <c:v>2019-07-10</c:v>
                </c:pt>
                <c:pt idx="170">
                  <c:v>2019-07-11</c:v>
                </c:pt>
                <c:pt idx="171">
                  <c:v>2019-07-12</c:v>
                </c:pt>
                <c:pt idx="172">
                  <c:v>2019-07-15</c:v>
                </c:pt>
                <c:pt idx="173">
                  <c:v>2019-07-16</c:v>
                </c:pt>
                <c:pt idx="174">
                  <c:v>2019-07-17</c:v>
                </c:pt>
                <c:pt idx="175">
                  <c:v>2019-07-18</c:v>
                </c:pt>
                <c:pt idx="176">
                  <c:v>2019-07-19</c:v>
                </c:pt>
                <c:pt idx="177">
                  <c:v>2019-07-22</c:v>
                </c:pt>
                <c:pt idx="178">
                  <c:v>2019-07-23</c:v>
                </c:pt>
                <c:pt idx="179">
                  <c:v>2019-07-24</c:v>
                </c:pt>
                <c:pt idx="180">
                  <c:v>2019-07-25</c:v>
                </c:pt>
                <c:pt idx="181">
                  <c:v>2019-07-26</c:v>
                </c:pt>
                <c:pt idx="182">
                  <c:v>2019-07-29</c:v>
                </c:pt>
                <c:pt idx="183">
                  <c:v>2019-07-30</c:v>
                </c:pt>
                <c:pt idx="184">
                  <c:v>2019-07-31</c:v>
                </c:pt>
                <c:pt idx="185">
                  <c:v>2019-08-01</c:v>
                </c:pt>
                <c:pt idx="186">
                  <c:v>2019-08-02</c:v>
                </c:pt>
                <c:pt idx="187">
                  <c:v>2019-08-05</c:v>
                </c:pt>
                <c:pt idx="188">
                  <c:v>2019-08-06</c:v>
                </c:pt>
                <c:pt idx="189">
                  <c:v>2019-08-07</c:v>
                </c:pt>
                <c:pt idx="190">
                  <c:v>2019-08-08</c:v>
                </c:pt>
                <c:pt idx="191">
                  <c:v>2019-08-09</c:v>
                </c:pt>
                <c:pt idx="192">
                  <c:v>2019-08-12</c:v>
                </c:pt>
                <c:pt idx="193">
                  <c:v>2019-08-13</c:v>
                </c:pt>
                <c:pt idx="194">
                  <c:v>2019-08-14</c:v>
                </c:pt>
                <c:pt idx="195">
                  <c:v>2019-08-16</c:v>
                </c:pt>
                <c:pt idx="196">
                  <c:v>2019-08-19</c:v>
                </c:pt>
                <c:pt idx="197">
                  <c:v>2019-08-20</c:v>
                </c:pt>
                <c:pt idx="198">
                  <c:v>2019-08-21</c:v>
                </c:pt>
                <c:pt idx="199">
                  <c:v>2019-08-22</c:v>
                </c:pt>
                <c:pt idx="200">
                  <c:v>2019-08-23</c:v>
                </c:pt>
                <c:pt idx="201">
                  <c:v>2019-08-26</c:v>
                </c:pt>
                <c:pt idx="202">
                  <c:v>2019-08-27</c:v>
                </c:pt>
                <c:pt idx="203">
                  <c:v>2019-08-28</c:v>
                </c:pt>
                <c:pt idx="204">
                  <c:v>2019-08-29</c:v>
                </c:pt>
                <c:pt idx="205">
                  <c:v>2019-08-30</c:v>
                </c:pt>
                <c:pt idx="206">
                  <c:v>2019-09-02</c:v>
                </c:pt>
                <c:pt idx="207">
                  <c:v>2019-09-03</c:v>
                </c:pt>
                <c:pt idx="208">
                  <c:v>2019-09-04</c:v>
                </c:pt>
                <c:pt idx="209">
                  <c:v>2019-09-05</c:v>
                </c:pt>
                <c:pt idx="210">
                  <c:v>2019-09-06</c:v>
                </c:pt>
                <c:pt idx="211">
                  <c:v>2019-09-09</c:v>
                </c:pt>
                <c:pt idx="212">
                  <c:v>2019-09-10</c:v>
                </c:pt>
                <c:pt idx="213">
                  <c:v>2019-09-11</c:v>
                </c:pt>
                <c:pt idx="214">
                  <c:v>2019-09-16</c:v>
                </c:pt>
                <c:pt idx="215">
                  <c:v>2019-09-17</c:v>
                </c:pt>
                <c:pt idx="216">
                  <c:v>2019-09-18</c:v>
                </c:pt>
                <c:pt idx="217">
                  <c:v>2019-09-19</c:v>
                </c:pt>
                <c:pt idx="218">
                  <c:v>2019-09-20</c:v>
                </c:pt>
                <c:pt idx="219">
                  <c:v>2019-09-23</c:v>
                </c:pt>
                <c:pt idx="220">
                  <c:v>2019-09-24</c:v>
                </c:pt>
                <c:pt idx="221">
                  <c:v>2019-09-25</c:v>
                </c:pt>
                <c:pt idx="222">
                  <c:v>2019-09-26</c:v>
                </c:pt>
                <c:pt idx="223">
                  <c:v>2019-09-27</c:v>
                </c:pt>
                <c:pt idx="224">
                  <c:v>2019-09-30</c:v>
                </c:pt>
                <c:pt idx="225">
                  <c:v>2019-10-01</c:v>
                </c:pt>
                <c:pt idx="226">
                  <c:v>2019-10-02</c:v>
                </c:pt>
                <c:pt idx="227">
                  <c:v>2019-10-04</c:v>
                </c:pt>
                <c:pt idx="228">
                  <c:v>2019-10-07</c:v>
                </c:pt>
                <c:pt idx="229">
                  <c:v>2019-10-08</c:v>
                </c:pt>
                <c:pt idx="230">
                  <c:v>2019-10-10</c:v>
                </c:pt>
                <c:pt idx="231">
                  <c:v>2019-10-11</c:v>
                </c:pt>
                <c:pt idx="232">
                  <c:v>2019-10-14</c:v>
                </c:pt>
                <c:pt idx="233">
                  <c:v>2019-10-15</c:v>
                </c:pt>
                <c:pt idx="234">
                  <c:v>2019-10-16</c:v>
                </c:pt>
                <c:pt idx="235">
                  <c:v>2019-10-17</c:v>
                </c:pt>
                <c:pt idx="236">
                  <c:v>2019-10-18</c:v>
                </c:pt>
                <c:pt idx="237">
                  <c:v>2019-10-21</c:v>
                </c:pt>
                <c:pt idx="238">
                  <c:v>2019-10-22</c:v>
                </c:pt>
                <c:pt idx="239">
                  <c:v>2019-10-23</c:v>
                </c:pt>
                <c:pt idx="240">
                  <c:v>2019-10-24</c:v>
                </c:pt>
                <c:pt idx="241">
                  <c:v>2019-10-25</c:v>
                </c:pt>
                <c:pt idx="242">
                  <c:v>2019-10-28</c:v>
                </c:pt>
                <c:pt idx="243">
                  <c:v>2019-10-29</c:v>
                </c:pt>
                <c:pt idx="244">
                  <c:v>2019-10-30</c:v>
                </c:pt>
                <c:pt idx="245">
                  <c:v>2019-10-31</c:v>
                </c:pt>
                <c:pt idx="246">
                  <c:v>2019-11-01</c:v>
                </c:pt>
                <c:pt idx="247">
                  <c:v>2019-11-04</c:v>
                </c:pt>
                <c:pt idx="248">
                  <c:v>2019-11-05</c:v>
                </c:pt>
                <c:pt idx="249">
                  <c:v>2019-11-06</c:v>
                </c:pt>
                <c:pt idx="250">
                  <c:v>2019-11-07</c:v>
                </c:pt>
                <c:pt idx="251">
                  <c:v>2019-11-08</c:v>
                </c:pt>
                <c:pt idx="252">
                  <c:v>2019-11-11</c:v>
                </c:pt>
                <c:pt idx="253">
                  <c:v>2019-11-12</c:v>
                </c:pt>
                <c:pt idx="254">
                  <c:v>2019-11-13</c:v>
                </c:pt>
                <c:pt idx="255">
                  <c:v>2019-11-14</c:v>
                </c:pt>
                <c:pt idx="256">
                  <c:v>2019-11-15</c:v>
                </c:pt>
                <c:pt idx="257">
                  <c:v>2019-11-18</c:v>
                </c:pt>
                <c:pt idx="258">
                  <c:v>2019-11-19</c:v>
                </c:pt>
                <c:pt idx="259">
                  <c:v>2019-11-20</c:v>
                </c:pt>
                <c:pt idx="260">
                  <c:v>2019-11-21</c:v>
                </c:pt>
                <c:pt idx="261">
                  <c:v>2019-11-22</c:v>
                </c:pt>
                <c:pt idx="262">
                  <c:v>2019-11-25</c:v>
                </c:pt>
                <c:pt idx="263">
                  <c:v>2019-11-26</c:v>
                </c:pt>
                <c:pt idx="264">
                  <c:v>2019-11-27</c:v>
                </c:pt>
                <c:pt idx="265">
                  <c:v>2019-11-28</c:v>
                </c:pt>
                <c:pt idx="266">
                  <c:v>2019-11-29</c:v>
                </c:pt>
                <c:pt idx="267">
                  <c:v>2019-12-02</c:v>
                </c:pt>
                <c:pt idx="268">
                  <c:v>2019-12-03</c:v>
                </c:pt>
                <c:pt idx="269">
                  <c:v>2019-12-04</c:v>
                </c:pt>
                <c:pt idx="270">
                  <c:v>2019-12-05</c:v>
                </c:pt>
                <c:pt idx="271">
                  <c:v>2019-12-06</c:v>
                </c:pt>
                <c:pt idx="272">
                  <c:v>2019-12-09</c:v>
                </c:pt>
                <c:pt idx="273">
                  <c:v>2019-12-10</c:v>
                </c:pt>
                <c:pt idx="274">
                  <c:v>2019-12-11</c:v>
                </c:pt>
                <c:pt idx="275">
                  <c:v>2019-12-12</c:v>
                </c:pt>
                <c:pt idx="276">
                  <c:v>2019-12-13</c:v>
                </c:pt>
                <c:pt idx="277">
                  <c:v>2019-12-16</c:v>
                </c:pt>
                <c:pt idx="278">
                  <c:v>2019-12-17</c:v>
                </c:pt>
                <c:pt idx="279">
                  <c:v>2019-12-18</c:v>
                </c:pt>
                <c:pt idx="280">
                  <c:v>2019-12-19</c:v>
                </c:pt>
                <c:pt idx="281">
                  <c:v>2019-12-20</c:v>
                </c:pt>
                <c:pt idx="282">
                  <c:v>2019-12-23</c:v>
                </c:pt>
                <c:pt idx="283">
                  <c:v>2019-12-24</c:v>
                </c:pt>
                <c:pt idx="284">
                  <c:v>2019-12-26</c:v>
                </c:pt>
                <c:pt idx="285">
                  <c:v>2019-12-27</c:v>
                </c:pt>
                <c:pt idx="286">
                  <c:v>2019-12-30</c:v>
                </c:pt>
                <c:pt idx="287">
                  <c:v>2019-12-31</c:v>
                </c:pt>
                <c:pt idx="288">
                  <c:v>2020-01-02</c:v>
                </c:pt>
                <c:pt idx="289">
                  <c:v>2020-01-03</c:v>
                </c:pt>
                <c:pt idx="290">
                  <c:v>2020-01-06</c:v>
                </c:pt>
                <c:pt idx="291">
                  <c:v>2020-01-07</c:v>
                </c:pt>
                <c:pt idx="292">
                  <c:v>2020-01-08</c:v>
                </c:pt>
                <c:pt idx="293">
                  <c:v>2020-01-09</c:v>
                </c:pt>
                <c:pt idx="294">
                  <c:v>2020-01-10</c:v>
                </c:pt>
                <c:pt idx="295">
                  <c:v>2020-01-13</c:v>
                </c:pt>
                <c:pt idx="296">
                  <c:v>2020-01-14</c:v>
                </c:pt>
                <c:pt idx="297">
                  <c:v>2020-01-15</c:v>
                </c:pt>
                <c:pt idx="298">
                  <c:v>2020-01-16</c:v>
                </c:pt>
                <c:pt idx="299">
                  <c:v>2020-01-17</c:v>
                </c:pt>
                <c:pt idx="300">
                  <c:v>2020-01-20</c:v>
                </c:pt>
                <c:pt idx="301">
                  <c:v>2020-01-21</c:v>
                </c:pt>
                <c:pt idx="302">
                  <c:v>2020-01-22</c:v>
                </c:pt>
                <c:pt idx="303">
                  <c:v>2020-01-23</c:v>
                </c:pt>
                <c:pt idx="304">
                  <c:v>2020-01-28</c:v>
                </c:pt>
                <c:pt idx="305">
                  <c:v>2020-01-29</c:v>
                </c:pt>
                <c:pt idx="306">
                  <c:v>2020-01-30</c:v>
                </c:pt>
                <c:pt idx="307">
                  <c:v>2020-01-31</c:v>
                </c:pt>
                <c:pt idx="308">
                  <c:v>2020-02-03</c:v>
                </c:pt>
                <c:pt idx="309">
                  <c:v>2020-02-04</c:v>
                </c:pt>
                <c:pt idx="310">
                  <c:v>2020-02-05</c:v>
                </c:pt>
                <c:pt idx="311">
                  <c:v>2020-02-06</c:v>
                </c:pt>
                <c:pt idx="312">
                  <c:v>2020-02-07</c:v>
                </c:pt>
                <c:pt idx="313">
                  <c:v>2020-02-10</c:v>
                </c:pt>
                <c:pt idx="314">
                  <c:v>2020-02-11</c:v>
                </c:pt>
                <c:pt idx="315">
                  <c:v>2020-02-12</c:v>
                </c:pt>
                <c:pt idx="316">
                  <c:v>2020-02-13</c:v>
                </c:pt>
                <c:pt idx="317">
                  <c:v>2020-02-14</c:v>
                </c:pt>
                <c:pt idx="318">
                  <c:v>2020-02-17</c:v>
                </c:pt>
                <c:pt idx="319">
                  <c:v>2020-02-18</c:v>
                </c:pt>
                <c:pt idx="320">
                  <c:v>2020-02-19</c:v>
                </c:pt>
                <c:pt idx="321">
                  <c:v>2020-02-20</c:v>
                </c:pt>
                <c:pt idx="322">
                  <c:v>2020-02-21</c:v>
                </c:pt>
                <c:pt idx="323">
                  <c:v>2020-02-24</c:v>
                </c:pt>
                <c:pt idx="324">
                  <c:v>2020-02-25</c:v>
                </c:pt>
                <c:pt idx="325">
                  <c:v>2020-02-26</c:v>
                </c:pt>
                <c:pt idx="326">
                  <c:v>2020-02-27</c:v>
                </c:pt>
                <c:pt idx="327">
                  <c:v>2020-02-28</c:v>
                </c:pt>
                <c:pt idx="328">
                  <c:v>2020-03-02</c:v>
                </c:pt>
                <c:pt idx="329">
                  <c:v>2020-03-03</c:v>
                </c:pt>
                <c:pt idx="330">
                  <c:v>2020-03-04</c:v>
                </c:pt>
                <c:pt idx="331">
                  <c:v>2020-03-05</c:v>
                </c:pt>
                <c:pt idx="332">
                  <c:v>2020-03-06</c:v>
                </c:pt>
                <c:pt idx="333">
                  <c:v>2020-03-09</c:v>
                </c:pt>
                <c:pt idx="334">
                  <c:v>2020-03-10</c:v>
                </c:pt>
                <c:pt idx="335">
                  <c:v>2020-03-11</c:v>
                </c:pt>
                <c:pt idx="336">
                  <c:v>2020-03-12</c:v>
                </c:pt>
                <c:pt idx="337">
                  <c:v>2020-03-13</c:v>
                </c:pt>
                <c:pt idx="338">
                  <c:v>2020-03-16</c:v>
                </c:pt>
                <c:pt idx="339">
                  <c:v>2020-03-17</c:v>
                </c:pt>
                <c:pt idx="340">
                  <c:v>2020-03-18</c:v>
                </c:pt>
                <c:pt idx="341">
                  <c:v>2020-03-19</c:v>
                </c:pt>
                <c:pt idx="342">
                  <c:v>2020-03-20</c:v>
                </c:pt>
                <c:pt idx="343">
                  <c:v>2020-03-23</c:v>
                </c:pt>
                <c:pt idx="344">
                  <c:v>2020-03-24</c:v>
                </c:pt>
                <c:pt idx="345">
                  <c:v>2020-03-25</c:v>
                </c:pt>
                <c:pt idx="346">
                  <c:v>2020-03-26</c:v>
                </c:pt>
                <c:pt idx="347">
                  <c:v>2020-03-27</c:v>
                </c:pt>
                <c:pt idx="348">
                  <c:v>2020-03-30</c:v>
                </c:pt>
                <c:pt idx="349">
                  <c:v>2020-03-31</c:v>
                </c:pt>
                <c:pt idx="350">
                  <c:v>2020-04-01</c:v>
                </c:pt>
                <c:pt idx="351">
                  <c:v>2020-04-02</c:v>
                </c:pt>
                <c:pt idx="352">
                  <c:v>2020-04-03</c:v>
                </c:pt>
                <c:pt idx="353">
                  <c:v>2020-04-06</c:v>
                </c:pt>
                <c:pt idx="354">
                  <c:v>2020-04-07</c:v>
                </c:pt>
                <c:pt idx="355">
                  <c:v>2020-04-08</c:v>
                </c:pt>
                <c:pt idx="356">
                  <c:v>2020-04-09</c:v>
                </c:pt>
                <c:pt idx="357">
                  <c:v>2020-04-10</c:v>
                </c:pt>
                <c:pt idx="358">
                  <c:v>2020-04-13</c:v>
                </c:pt>
                <c:pt idx="359">
                  <c:v>2020-04-14</c:v>
                </c:pt>
                <c:pt idx="360">
                  <c:v>2020-04-16</c:v>
                </c:pt>
                <c:pt idx="361">
                  <c:v>2020-04-17</c:v>
                </c:pt>
                <c:pt idx="362">
                  <c:v>2020-04-20</c:v>
                </c:pt>
                <c:pt idx="363">
                  <c:v>2020-04-21</c:v>
                </c:pt>
                <c:pt idx="364">
                  <c:v>2020-04-22</c:v>
                </c:pt>
                <c:pt idx="365">
                  <c:v>2020-04-23</c:v>
                </c:pt>
                <c:pt idx="366">
                  <c:v>2020-04-24</c:v>
                </c:pt>
                <c:pt idx="367">
                  <c:v>2020-04-27</c:v>
                </c:pt>
                <c:pt idx="368">
                  <c:v>2020-04-28</c:v>
                </c:pt>
                <c:pt idx="369">
                  <c:v>2020-04-29</c:v>
                </c:pt>
                <c:pt idx="370">
                  <c:v>2020-05-04</c:v>
                </c:pt>
                <c:pt idx="371">
                  <c:v>2020-05-06</c:v>
                </c:pt>
                <c:pt idx="372">
                  <c:v>2020-05-07</c:v>
                </c:pt>
                <c:pt idx="373">
                  <c:v>2020-05-08</c:v>
                </c:pt>
                <c:pt idx="374">
                  <c:v>2020-05-11</c:v>
                </c:pt>
                <c:pt idx="375">
                  <c:v>2020-05-12</c:v>
                </c:pt>
                <c:pt idx="376">
                  <c:v>2020-05-13</c:v>
                </c:pt>
                <c:pt idx="377">
                  <c:v>2020-05-14</c:v>
                </c:pt>
                <c:pt idx="378">
                  <c:v>2020-05-15</c:v>
                </c:pt>
                <c:pt idx="379">
                  <c:v>2020-05-18</c:v>
                </c:pt>
                <c:pt idx="380">
                  <c:v>2020-05-19</c:v>
                </c:pt>
                <c:pt idx="381">
                  <c:v>2020-05-20</c:v>
                </c:pt>
                <c:pt idx="382">
                  <c:v>2020-05-21</c:v>
                </c:pt>
                <c:pt idx="383">
                  <c:v>2020-05-22</c:v>
                </c:pt>
                <c:pt idx="384">
                  <c:v>2020-05-25</c:v>
                </c:pt>
                <c:pt idx="385">
                  <c:v>2020-05-26</c:v>
                </c:pt>
                <c:pt idx="386">
                  <c:v>2020-05-27</c:v>
                </c:pt>
                <c:pt idx="387">
                  <c:v>2020-05-28</c:v>
                </c:pt>
                <c:pt idx="388">
                  <c:v>2020-05-29</c:v>
                </c:pt>
                <c:pt idx="389">
                  <c:v>2020-06-01</c:v>
                </c:pt>
                <c:pt idx="390">
                  <c:v>2020-06-02</c:v>
                </c:pt>
                <c:pt idx="391">
                  <c:v>2020-06-03</c:v>
                </c:pt>
                <c:pt idx="392">
                  <c:v>2020-06-04</c:v>
                </c:pt>
                <c:pt idx="393">
                  <c:v>2020-06-05</c:v>
                </c:pt>
                <c:pt idx="394">
                  <c:v>2020-06-08</c:v>
                </c:pt>
                <c:pt idx="395">
                  <c:v>2020-06-09</c:v>
                </c:pt>
                <c:pt idx="396">
                  <c:v>2020-06-10</c:v>
                </c:pt>
                <c:pt idx="397">
                  <c:v>2020-06-11</c:v>
                </c:pt>
                <c:pt idx="398">
                  <c:v>2020-06-12</c:v>
                </c:pt>
                <c:pt idx="399">
                  <c:v>2020-06-15</c:v>
                </c:pt>
                <c:pt idx="400">
                  <c:v>2020-06-16</c:v>
                </c:pt>
                <c:pt idx="401">
                  <c:v>2020-06-17</c:v>
                </c:pt>
                <c:pt idx="402">
                  <c:v>2020-06-18</c:v>
                </c:pt>
                <c:pt idx="403">
                  <c:v>2020-06-19</c:v>
                </c:pt>
                <c:pt idx="404">
                  <c:v>2020-06-22</c:v>
                </c:pt>
                <c:pt idx="405">
                  <c:v>2020-06-23</c:v>
                </c:pt>
                <c:pt idx="406">
                  <c:v>2020-06-24</c:v>
                </c:pt>
                <c:pt idx="407">
                  <c:v>2020-06-25</c:v>
                </c:pt>
                <c:pt idx="408">
                  <c:v>2020-06-26</c:v>
                </c:pt>
                <c:pt idx="409">
                  <c:v>2020-06-29</c:v>
                </c:pt>
                <c:pt idx="410">
                  <c:v>2020-06-30</c:v>
                </c:pt>
                <c:pt idx="411">
                  <c:v>2020-07-01</c:v>
                </c:pt>
                <c:pt idx="412">
                  <c:v>2020-07-02</c:v>
                </c:pt>
                <c:pt idx="413">
                  <c:v>2020-07-03</c:v>
                </c:pt>
                <c:pt idx="414">
                  <c:v>2020-07-06</c:v>
                </c:pt>
                <c:pt idx="415">
                  <c:v>2020-07-07</c:v>
                </c:pt>
                <c:pt idx="416">
                  <c:v>2020-07-08</c:v>
                </c:pt>
                <c:pt idx="417">
                  <c:v>2020-07-09</c:v>
                </c:pt>
                <c:pt idx="418">
                  <c:v>2020-07-10</c:v>
                </c:pt>
                <c:pt idx="419">
                  <c:v>2020-07-13</c:v>
                </c:pt>
                <c:pt idx="420">
                  <c:v>2020-07-14</c:v>
                </c:pt>
                <c:pt idx="421">
                  <c:v>2020-07-15</c:v>
                </c:pt>
                <c:pt idx="422">
                  <c:v>2020-07-16</c:v>
                </c:pt>
                <c:pt idx="423">
                  <c:v>2020-07-17</c:v>
                </c:pt>
                <c:pt idx="424">
                  <c:v>2020-07-20</c:v>
                </c:pt>
                <c:pt idx="425">
                  <c:v>2020-07-21</c:v>
                </c:pt>
                <c:pt idx="426">
                  <c:v>2020-07-22</c:v>
                </c:pt>
                <c:pt idx="427">
                  <c:v>2020-07-23</c:v>
                </c:pt>
                <c:pt idx="428">
                  <c:v>2020-07-24</c:v>
                </c:pt>
                <c:pt idx="429">
                  <c:v>2020-07-27</c:v>
                </c:pt>
                <c:pt idx="430">
                  <c:v>2020-07-28</c:v>
                </c:pt>
                <c:pt idx="431">
                  <c:v>2020-07-29</c:v>
                </c:pt>
                <c:pt idx="432">
                  <c:v>2020-07-30</c:v>
                </c:pt>
                <c:pt idx="433">
                  <c:v>2020-07-31</c:v>
                </c:pt>
                <c:pt idx="434">
                  <c:v>2020-08-03</c:v>
                </c:pt>
                <c:pt idx="435">
                  <c:v>2020-08-04</c:v>
                </c:pt>
                <c:pt idx="436">
                  <c:v>2020-08-05</c:v>
                </c:pt>
                <c:pt idx="437">
                  <c:v>2020-08-06</c:v>
                </c:pt>
                <c:pt idx="438">
                  <c:v>2020-08-07</c:v>
                </c:pt>
                <c:pt idx="439">
                  <c:v>2020-08-10</c:v>
                </c:pt>
                <c:pt idx="440">
                  <c:v>2020-08-11</c:v>
                </c:pt>
                <c:pt idx="441">
                  <c:v>2020-08-12</c:v>
                </c:pt>
                <c:pt idx="442">
                  <c:v>2020-08-13</c:v>
                </c:pt>
                <c:pt idx="443">
                  <c:v>2020-08-14</c:v>
                </c:pt>
                <c:pt idx="444">
                  <c:v>2020-08-18</c:v>
                </c:pt>
                <c:pt idx="445">
                  <c:v>2020-08-19</c:v>
                </c:pt>
                <c:pt idx="446">
                  <c:v>2020-08-20</c:v>
                </c:pt>
                <c:pt idx="447">
                  <c:v>2020-08-21</c:v>
                </c:pt>
                <c:pt idx="448">
                  <c:v>2020-08-24</c:v>
                </c:pt>
                <c:pt idx="449">
                  <c:v>2020-08-25</c:v>
                </c:pt>
                <c:pt idx="450">
                  <c:v>2020-08-26</c:v>
                </c:pt>
                <c:pt idx="451">
                  <c:v>2020-08-27</c:v>
                </c:pt>
                <c:pt idx="452">
                  <c:v>2020-08-28</c:v>
                </c:pt>
                <c:pt idx="453">
                  <c:v>2020-08-31</c:v>
                </c:pt>
                <c:pt idx="454">
                  <c:v>2020-09-01</c:v>
                </c:pt>
                <c:pt idx="455">
                  <c:v>2020-09-02</c:v>
                </c:pt>
                <c:pt idx="456">
                  <c:v>2020-09-03</c:v>
                </c:pt>
                <c:pt idx="457">
                  <c:v>2020-09-04</c:v>
                </c:pt>
                <c:pt idx="458">
                  <c:v>2020-09-07</c:v>
                </c:pt>
                <c:pt idx="459">
                  <c:v>2020-09-08</c:v>
                </c:pt>
                <c:pt idx="460">
                  <c:v>2020-09-09</c:v>
                </c:pt>
                <c:pt idx="461">
                  <c:v>2020-09-10</c:v>
                </c:pt>
                <c:pt idx="462">
                  <c:v>2020-09-11</c:v>
                </c:pt>
                <c:pt idx="463">
                  <c:v>2020-09-14</c:v>
                </c:pt>
                <c:pt idx="464">
                  <c:v>2020-09-15</c:v>
                </c:pt>
                <c:pt idx="465">
                  <c:v>2020-09-16</c:v>
                </c:pt>
                <c:pt idx="466">
                  <c:v>2020-09-17</c:v>
                </c:pt>
                <c:pt idx="467">
                  <c:v>2020-09-18</c:v>
                </c:pt>
                <c:pt idx="468">
                  <c:v>2020-09-21</c:v>
                </c:pt>
                <c:pt idx="469">
                  <c:v>2020-09-22</c:v>
                </c:pt>
                <c:pt idx="470">
                  <c:v>2020-09-23</c:v>
                </c:pt>
                <c:pt idx="471">
                  <c:v>2020-09-24</c:v>
                </c:pt>
                <c:pt idx="472">
                  <c:v>2020-09-25</c:v>
                </c:pt>
                <c:pt idx="473">
                  <c:v>2020-09-28</c:v>
                </c:pt>
                <c:pt idx="474">
                  <c:v>2020-09-29</c:v>
                </c:pt>
                <c:pt idx="475">
                  <c:v>2020-10-05</c:v>
                </c:pt>
                <c:pt idx="476">
                  <c:v>2020-10-06</c:v>
                </c:pt>
                <c:pt idx="477">
                  <c:v>2020-10-07</c:v>
                </c:pt>
                <c:pt idx="478">
                  <c:v>2020-10-08</c:v>
                </c:pt>
                <c:pt idx="479">
                  <c:v>2020-10-12</c:v>
                </c:pt>
                <c:pt idx="480">
                  <c:v>2020-10-13</c:v>
                </c:pt>
                <c:pt idx="481">
                  <c:v>2020-10-14</c:v>
                </c:pt>
                <c:pt idx="482">
                  <c:v>2020-10-15</c:v>
                </c:pt>
                <c:pt idx="483">
                  <c:v>2020-10-16</c:v>
                </c:pt>
                <c:pt idx="484">
                  <c:v>2020-10-19</c:v>
                </c:pt>
                <c:pt idx="485">
                  <c:v>2020-10-20</c:v>
                </c:pt>
                <c:pt idx="486">
                  <c:v>2020-10-21</c:v>
                </c:pt>
                <c:pt idx="487">
                  <c:v>2020-10-22</c:v>
                </c:pt>
                <c:pt idx="488">
                  <c:v>2020-10-23</c:v>
                </c:pt>
                <c:pt idx="489">
                  <c:v>2020-10-26</c:v>
                </c:pt>
                <c:pt idx="490">
                  <c:v>2020-10-27</c:v>
                </c:pt>
                <c:pt idx="491">
                  <c:v>2020-10-28</c:v>
                </c:pt>
                <c:pt idx="492">
                  <c:v>2020-10-29</c:v>
                </c:pt>
                <c:pt idx="493">
                  <c:v>2020-10-30</c:v>
                </c:pt>
                <c:pt idx="494">
                  <c:v>2020-11-02</c:v>
                </c:pt>
                <c:pt idx="495">
                  <c:v>2020-11-03</c:v>
                </c:pt>
                <c:pt idx="496">
                  <c:v>2020-11-04</c:v>
                </c:pt>
                <c:pt idx="497">
                  <c:v>2020-11-05</c:v>
                </c:pt>
                <c:pt idx="498">
                  <c:v>2020-11-06</c:v>
                </c:pt>
                <c:pt idx="499">
                  <c:v>2020-11-09</c:v>
                </c:pt>
                <c:pt idx="500">
                  <c:v>2020-11-10</c:v>
                </c:pt>
                <c:pt idx="501">
                  <c:v>2020-11-11</c:v>
                </c:pt>
                <c:pt idx="502">
                  <c:v>2020-11-12</c:v>
                </c:pt>
                <c:pt idx="503">
                  <c:v>2020-11-13</c:v>
                </c:pt>
                <c:pt idx="504">
                  <c:v>2020-11-16</c:v>
                </c:pt>
                <c:pt idx="505">
                  <c:v>2020-11-17</c:v>
                </c:pt>
                <c:pt idx="506">
                  <c:v>2020-11-18</c:v>
                </c:pt>
                <c:pt idx="507">
                  <c:v>2020-11-19</c:v>
                </c:pt>
                <c:pt idx="508">
                  <c:v>2020-11-20</c:v>
                </c:pt>
                <c:pt idx="509">
                  <c:v>2020-11-23</c:v>
                </c:pt>
                <c:pt idx="510">
                  <c:v>2020-11-24</c:v>
                </c:pt>
                <c:pt idx="511">
                  <c:v>2020-11-25</c:v>
                </c:pt>
                <c:pt idx="512">
                  <c:v>2020-11-26</c:v>
                </c:pt>
                <c:pt idx="513">
                  <c:v>2020-11-27</c:v>
                </c:pt>
                <c:pt idx="514">
                  <c:v>2020-11-30</c:v>
                </c:pt>
                <c:pt idx="515">
                  <c:v>2020-12-01</c:v>
                </c:pt>
                <c:pt idx="516">
                  <c:v>2020-12-02</c:v>
                </c:pt>
                <c:pt idx="517">
                  <c:v>2020-12-03</c:v>
                </c:pt>
                <c:pt idx="518">
                  <c:v>2020-12-04</c:v>
                </c:pt>
                <c:pt idx="519">
                  <c:v>2020-12-07</c:v>
                </c:pt>
                <c:pt idx="520">
                  <c:v>2020-12-08</c:v>
                </c:pt>
                <c:pt idx="521">
                  <c:v>2020-12-09</c:v>
                </c:pt>
                <c:pt idx="522">
                  <c:v>2020-12-10</c:v>
                </c:pt>
                <c:pt idx="523">
                  <c:v>2020-12-11</c:v>
                </c:pt>
                <c:pt idx="524">
                  <c:v>2020-12-14</c:v>
                </c:pt>
                <c:pt idx="525">
                  <c:v>2020-12-15</c:v>
                </c:pt>
                <c:pt idx="526">
                  <c:v>2020-12-16</c:v>
                </c:pt>
                <c:pt idx="527">
                  <c:v>2020-12-17</c:v>
                </c:pt>
                <c:pt idx="528">
                  <c:v>2020-12-18</c:v>
                </c:pt>
                <c:pt idx="529">
                  <c:v>2020-12-21</c:v>
                </c:pt>
                <c:pt idx="530">
                  <c:v>2020-12-22</c:v>
                </c:pt>
                <c:pt idx="531">
                  <c:v>2020-12-23</c:v>
                </c:pt>
                <c:pt idx="532">
                  <c:v>2020-12-24</c:v>
                </c:pt>
                <c:pt idx="533">
                  <c:v>2020-12-28</c:v>
                </c:pt>
                <c:pt idx="534">
                  <c:v>2020-12-29</c:v>
                </c:pt>
                <c:pt idx="535">
                  <c:v>2020-12-30</c:v>
                </c:pt>
                <c:pt idx="536">
                  <c:v>2020-12-31</c:v>
                </c:pt>
                <c:pt idx="537">
                  <c:v>2021-01-04</c:v>
                </c:pt>
                <c:pt idx="538">
                  <c:v>2021-01-05</c:v>
                </c:pt>
                <c:pt idx="539">
                  <c:v>2021-01-06</c:v>
                </c:pt>
                <c:pt idx="540">
                  <c:v>2021-01-07</c:v>
                </c:pt>
                <c:pt idx="541">
                  <c:v>2021-01-08</c:v>
                </c:pt>
                <c:pt idx="542">
                  <c:v>2021-01-11</c:v>
                </c:pt>
                <c:pt idx="543">
                  <c:v>2021-01-12</c:v>
                </c:pt>
                <c:pt idx="544">
                  <c:v>2021-01-13</c:v>
                </c:pt>
                <c:pt idx="545">
                  <c:v>2021-01-14</c:v>
                </c:pt>
                <c:pt idx="546">
                  <c:v>2021-01-15</c:v>
                </c:pt>
                <c:pt idx="547">
                  <c:v>2021-01-18</c:v>
                </c:pt>
                <c:pt idx="548">
                  <c:v>2021-01-19</c:v>
                </c:pt>
                <c:pt idx="549">
                  <c:v>2021-01-20</c:v>
                </c:pt>
                <c:pt idx="550">
                  <c:v>2021-01-21</c:v>
                </c:pt>
                <c:pt idx="551">
                  <c:v>2021-01-22</c:v>
                </c:pt>
                <c:pt idx="552">
                  <c:v>2021-01-25</c:v>
                </c:pt>
                <c:pt idx="553">
                  <c:v>2021-01-26</c:v>
                </c:pt>
                <c:pt idx="554">
                  <c:v>2021-01-27</c:v>
                </c:pt>
                <c:pt idx="555">
                  <c:v>2021-01-28</c:v>
                </c:pt>
                <c:pt idx="556">
                  <c:v>2021-01-29</c:v>
                </c:pt>
                <c:pt idx="557">
                  <c:v>2021-02-01</c:v>
                </c:pt>
                <c:pt idx="558">
                  <c:v>2021-02-02</c:v>
                </c:pt>
                <c:pt idx="559">
                  <c:v>2021-02-03</c:v>
                </c:pt>
                <c:pt idx="560">
                  <c:v>2021-02-04</c:v>
                </c:pt>
                <c:pt idx="561">
                  <c:v>2021-02-05</c:v>
                </c:pt>
                <c:pt idx="562">
                  <c:v>2021-02-08</c:v>
                </c:pt>
                <c:pt idx="563">
                  <c:v>2021-02-09</c:v>
                </c:pt>
                <c:pt idx="564">
                  <c:v>2021-02-10</c:v>
                </c:pt>
                <c:pt idx="565">
                  <c:v>2021-02-15</c:v>
                </c:pt>
                <c:pt idx="566">
                  <c:v>2021-02-16</c:v>
                </c:pt>
                <c:pt idx="567">
                  <c:v>2021-02-17</c:v>
                </c:pt>
                <c:pt idx="568">
                  <c:v>2021-02-18</c:v>
                </c:pt>
                <c:pt idx="569">
                  <c:v>2021-02-19</c:v>
                </c:pt>
                <c:pt idx="570">
                  <c:v>2021-02-22</c:v>
                </c:pt>
                <c:pt idx="571">
                  <c:v>2021-02-23</c:v>
                </c:pt>
                <c:pt idx="572">
                  <c:v>2021-02-24</c:v>
                </c:pt>
                <c:pt idx="573">
                  <c:v>2021-02-25</c:v>
                </c:pt>
                <c:pt idx="574">
                  <c:v>2021-02-26</c:v>
                </c:pt>
                <c:pt idx="575">
                  <c:v>2021-03-02</c:v>
                </c:pt>
                <c:pt idx="576">
                  <c:v>2021-03-03</c:v>
                </c:pt>
                <c:pt idx="577">
                  <c:v>2021-03-04</c:v>
                </c:pt>
                <c:pt idx="578">
                  <c:v>2021-03-05</c:v>
                </c:pt>
                <c:pt idx="579">
                  <c:v>2021-03-08</c:v>
                </c:pt>
                <c:pt idx="580">
                  <c:v>2021-03-09</c:v>
                </c:pt>
                <c:pt idx="581">
                  <c:v>2021-03-10</c:v>
                </c:pt>
                <c:pt idx="582">
                  <c:v>2021-03-11</c:v>
                </c:pt>
                <c:pt idx="583">
                  <c:v>2021-03-12</c:v>
                </c:pt>
                <c:pt idx="584">
                  <c:v>2021-03-15</c:v>
                </c:pt>
                <c:pt idx="585">
                  <c:v>2021-03-16</c:v>
                </c:pt>
                <c:pt idx="586">
                  <c:v>2021-03-17</c:v>
                </c:pt>
                <c:pt idx="587">
                  <c:v>2021-03-18</c:v>
                </c:pt>
                <c:pt idx="588">
                  <c:v>2021-03-19</c:v>
                </c:pt>
                <c:pt idx="589">
                  <c:v>2021-03-22</c:v>
                </c:pt>
                <c:pt idx="590">
                  <c:v>2021-03-23</c:v>
                </c:pt>
                <c:pt idx="591">
                  <c:v>2021-03-24</c:v>
                </c:pt>
                <c:pt idx="592">
                  <c:v>2021-03-25</c:v>
                </c:pt>
                <c:pt idx="593">
                  <c:v>2021-03-26</c:v>
                </c:pt>
                <c:pt idx="594">
                  <c:v>2021-03-29</c:v>
                </c:pt>
                <c:pt idx="595">
                  <c:v>2021-03-30</c:v>
                </c:pt>
                <c:pt idx="596">
                  <c:v>2021-03-31</c:v>
                </c:pt>
                <c:pt idx="597">
                  <c:v>2021-04-01</c:v>
                </c:pt>
                <c:pt idx="598">
                  <c:v>2021-04-02</c:v>
                </c:pt>
                <c:pt idx="599">
                  <c:v>2021-04-05</c:v>
                </c:pt>
                <c:pt idx="600">
                  <c:v>2021-04-06</c:v>
                </c:pt>
                <c:pt idx="601">
                  <c:v>2021-04-07</c:v>
                </c:pt>
                <c:pt idx="602">
                  <c:v>2021-04-08</c:v>
                </c:pt>
                <c:pt idx="603">
                  <c:v>2021-04-09</c:v>
                </c:pt>
                <c:pt idx="604">
                  <c:v>2021-04-12</c:v>
                </c:pt>
                <c:pt idx="605">
                  <c:v>2021-04-13</c:v>
                </c:pt>
                <c:pt idx="606">
                  <c:v>2021-04-14</c:v>
                </c:pt>
                <c:pt idx="607">
                  <c:v>2021-04-15</c:v>
                </c:pt>
                <c:pt idx="608">
                  <c:v>2021-04-16</c:v>
                </c:pt>
                <c:pt idx="609">
                  <c:v>2021-04-19</c:v>
                </c:pt>
                <c:pt idx="610">
                  <c:v>2021-04-20</c:v>
                </c:pt>
                <c:pt idx="611">
                  <c:v>2021-04-21</c:v>
                </c:pt>
                <c:pt idx="612">
                  <c:v>2021-04-22</c:v>
                </c:pt>
                <c:pt idx="613">
                  <c:v>2021-04-23</c:v>
                </c:pt>
                <c:pt idx="614">
                  <c:v>2021-04-26</c:v>
                </c:pt>
                <c:pt idx="615">
                  <c:v>2021-04-27</c:v>
                </c:pt>
                <c:pt idx="616">
                  <c:v>2021-04-28</c:v>
                </c:pt>
                <c:pt idx="617">
                  <c:v>2021-04-29</c:v>
                </c:pt>
                <c:pt idx="618">
                  <c:v>2021-04-30</c:v>
                </c:pt>
                <c:pt idx="619">
                  <c:v>2021-05-03</c:v>
                </c:pt>
                <c:pt idx="620">
                  <c:v>2021-05-04</c:v>
                </c:pt>
                <c:pt idx="621">
                  <c:v>2021-05-06</c:v>
                </c:pt>
                <c:pt idx="622">
                  <c:v>2021-05-07</c:v>
                </c:pt>
                <c:pt idx="623">
                  <c:v>2021-05-10</c:v>
                </c:pt>
                <c:pt idx="624">
                  <c:v>2021-05-11</c:v>
                </c:pt>
                <c:pt idx="625">
                  <c:v>2021-05-12</c:v>
                </c:pt>
                <c:pt idx="626">
                  <c:v>2021-05-13</c:v>
                </c:pt>
                <c:pt idx="627">
                  <c:v>2021-05-14</c:v>
                </c:pt>
                <c:pt idx="628">
                  <c:v>2021-05-17</c:v>
                </c:pt>
                <c:pt idx="629">
                  <c:v>2021-05-18</c:v>
                </c:pt>
                <c:pt idx="630">
                  <c:v>2021-05-20</c:v>
                </c:pt>
                <c:pt idx="631">
                  <c:v>2021-05-21</c:v>
                </c:pt>
                <c:pt idx="632">
                  <c:v>2021-05-24</c:v>
                </c:pt>
                <c:pt idx="633">
                  <c:v>2021-05-25</c:v>
                </c:pt>
                <c:pt idx="634">
                  <c:v>2021-05-26</c:v>
                </c:pt>
                <c:pt idx="635">
                  <c:v>2021-05-27</c:v>
                </c:pt>
                <c:pt idx="636">
                  <c:v>2021-05-28</c:v>
                </c:pt>
                <c:pt idx="637">
                  <c:v>2021-05-31</c:v>
                </c:pt>
                <c:pt idx="638">
                  <c:v>2021-06-01</c:v>
                </c:pt>
                <c:pt idx="639">
                  <c:v>2021-06-02</c:v>
                </c:pt>
                <c:pt idx="640">
                  <c:v>2021-06-03</c:v>
                </c:pt>
                <c:pt idx="641">
                  <c:v>2021-06-04</c:v>
                </c:pt>
                <c:pt idx="642">
                  <c:v>2021-06-07</c:v>
                </c:pt>
                <c:pt idx="643">
                  <c:v>2021-06-08</c:v>
                </c:pt>
                <c:pt idx="644">
                  <c:v>2021-06-09</c:v>
                </c:pt>
                <c:pt idx="645">
                  <c:v>2021-06-10</c:v>
                </c:pt>
                <c:pt idx="646">
                  <c:v>2021-06-11</c:v>
                </c:pt>
                <c:pt idx="647">
                  <c:v>2021-06-14</c:v>
                </c:pt>
                <c:pt idx="648">
                  <c:v>2021-06-15</c:v>
                </c:pt>
                <c:pt idx="649">
                  <c:v>2021-06-16</c:v>
                </c:pt>
                <c:pt idx="650">
                  <c:v>2021-06-17</c:v>
                </c:pt>
                <c:pt idx="651">
                  <c:v>2021-06-18</c:v>
                </c:pt>
                <c:pt idx="652">
                  <c:v>2021-06-21</c:v>
                </c:pt>
                <c:pt idx="653">
                  <c:v>2021-06-22</c:v>
                </c:pt>
                <c:pt idx="654">
                  <c:v>2021-06-23</c:v>
                </c:pt>
                <c:pt idx="655">
                  <c:v>2021-06-24</c:v>
                </c:pt>
                <c:pt idx="656">
                  <c:v>2021-06-25</c:v>
                </c:pt>
                <c:pt idx="657">
                  <c:v>2021-06-28</c:v>
                </c:pt>
                <c:pt idx="658">
                  <c:v>2021-06-29</c:v>
                </c:pt>
                <c:pt idx="659">
                  <c:v>2021-06-30</c:v>
                </c:pt>
                <c:pt idx="660">
                  <c:v>2021-07-01</c:v>
                </c:pt>
                <c:pt idx="661">
                  <c:v>2021-07-02</c:v>
                </c:pt>
                <c:pt idx="662">
                  <c:v>2021-07-05</c:v>
                </c:pt>
                <c:pt idx="663">
                  <c:v>2021-07-06</c:v>
                </c:pt>
                <c:pt idx="664">
                  <c:v>2021-07-07</c:v>
                </c:pt>
                <c:pt idx="665">
                  <c:v>2021-07-08</c:v>
                </c:pt>
                <c:pt idx="666">
                  <c:v>2021-07-09</c:v>
                </c:pt>
                <c:pt idx="667">
                  <c:v>2021-07-12</c:v>
                </c:pt>
                <c:pt idx="668">
                  <c:v>2021-07-13</c:v>
                </c:pt>
                <c:pt idx="669">
                  <c:v>2021-07-14</c:v>
                </c:pt>
                <c:pt idx="670">
                  <c:v>2021-07-15</c:v>
                </c:pt>
                <c:pt idx="671">
                  <c:v>2021-07-16</c:v>
                </c:pt>
                <c:pt idx="672">
                  <c:v>2021-07-19</c:v>
                </c:pt>
                <c:pt idx="673">
                  <c:v>2021-07-20</c:v>
                </c:pt>
                <c:pt idx="674">
                  <c:v>2021-07-21</c:v>
                </c:pt>
                <c:pt idx="675">
                  <c:v>2021-07-22</c:v>
                </c:pt>
                <c:pt idx="676">
                  <c:v>2021-07-23</c:v>
                </c:pt>
                <c:pt idx="677">
                  <c:v>2021-07-26</c:v>
                </c:pt>
                <c:pt idx="678">
                  <c:v>2021-07-27</c:v>
                </c:pt>
                <c:pt idx="679">
                  <c:v>2021-07-28</c:v>
                </c:pt>
                <c:pt idx="680">
                  <c:v>2021-07-29</c:v>
                </c:pt>
                <c:pt idx="681">
                  <c:v>2021-07-30</c:v>
                </c:pt>
                <c:pt idx="682">
                  <c:v>2021-08-02</c:v>
                </c:pt>
                <c:pt idx="683">
                  <c:v>2021-08-03</c:v>
                </c:pt>
                <c:pt idx="684">
                  <c:v>2021-08-04</c:v>
                </c:pt>
                <c:pt idx="685">
                  <c:v>2021-08-05</c:v>
                </c:pt>
                <c:pt idx="686">
                  <c:v>2021-08-06</c:v>
                </c:pt>
                <c:pt idx="687">
                  <c:v>2021-08-09</c:v>
                </c:pt>
                <c:pt idx="688">
                  <c:v>2021-08-10</c:v>
                </c:pt>
                <c:pt idx="689">
                  <c:v>2021-08-11</c:v>
                </c:pt>
                <c:pt idx="690">
                  <c:v>2021-08-12</c:v>
                </c:pt>
                <c:pt idx="691">
                  <c:v>2021-08-13</c:v>
                </c:pt>
                <c:pt idx="692">
                  <c:v>2021-08-17</c:v>
                </c:pt>
                <c:pt idx="693">
                  <c:v>2021-08-18</c:v>
                </c:pt>
                <c:pt idx="694">
                  <c:v>2021-08-19</c:v>
                </c:pt>
                <c:pt idx="695">
                  <c:v>2021-08-20</c:v>
                </c:pt>
                <c:pt idx="696">
                  <c:v>2021-08-23</c:v>
                </c:pt>
                <c:pt idx="697">
                  <c:v>2021-08-24</c:v>
                </c:pt>
                <c:pt idx="698">
                  <c:v>2021-08-25</c:v>
                </c:pt>
                <c:pt idx="699">
                  <c:v>2021-08-26</c:v>
                </c:pt>
                <c:pt idx="700">
                  <c:v>2021-08-27</c:v>
                </c:pt>
                <c:pt idx="701">
                  <c:v>2021-08-30</c:v>
                </c:pt>
                <c:pt idx="702">
                  <c:v>2021-08-31</c:v>
                </c:pt>
                <c:pt idx="703">
                  <c:v>2021-09-01</c:v>
                </c:pt>
                <c:pt idx="704">
                  <c:v>2021-09-02</c:v>
                </c:pt>
                <c:pt idx="705">
                  <c:v>2021-09-03</c:v>
                </c:pt>
                <c:pt idx="706">
                  <c:v>2021-09-06</c:v>
                </c:pt>
                <c:pt idx="707">
                  <c:v>2021-09-07</c:v>
                </c:pt>
                <c:pt idx="708">
                  <c:v>2021-09-08</c:v>
                </c:pt>
                <c:pt idx="709">
                  <c:v>2021-09-09</c:v>
                </c:pt>
                <c:pt idx="710">
                  <c:v>2021-09-10</c:v>
                </c:pt>
                <c:pt idx="711">
                  <c:v>2021-09-13</c:v>
                </c:pt>
                <c:pt idx="712">
                  <c:v>2021-09-14</c:v>
                </c:pt>
                <c:pt idx="713">
                  <c:v>2021-09-15</c:v>
                </c:pt>
                <c:pt idx="714">
                  <c:v>2021-09-16</c:v>
                </c:pt>
                <c:pt idx="715">
                  <c:v>2021-09-17</c:v>
                </c:pt>
                <c:pt idx="716">
                  <c:v>2021-09-23</c:v>
                </c:pt>
                <c:pt idx="717">
                  <c:v>2021-09-24</c:v>
                </c:pt>
                <c:pt idx="718">
                  <c:v>2021-09-27</c:v>
                </c:pt>
                <c:pt idx="719">
                  <c:v>2021-09-28</c:v>
                </c:pt>
                <c:pt idx="720">
                  <c:v>2021-09-29</c:v>
                </c:pt>
                <c:pt idx="721">
                  <c:v>2021-09-30</c:v>
                </c:pt>
                <c:pt idx="722">
                  <c:v>2021-10-01</c:v>
                </c:pt>
                <c:pt idx="723">
                  <c:v>2021-10-05</c:v>
                </c:pt>
                <c:pt idx="724">
                  <c:v>2021-10-06</c:v>
                </c:pt>
                <c:pt idx="725">
                  <c:v>2021-10-07</c:v>
                </c:pt>
                <c:pt idx="726">
                  <c:v>2021-10-08</c:v>
                </c:pt>
                <c:pt idx="727">
                  <c:v>2021-10-12</c:v>
                </c:pt>
                <c:pt idx="728">
                  <c:v>2021-10-13</c:v>
                </c:pt>
                <c:pt idx="729">
                  <c:v>2021-10-14</c:v>
                </c:pt>
              </c:strCache>
            </c:strRef>
          </c:cat>
          <c:val>
            <c:numRef>
              <c:f>한국금리!$E$2:$E$731</c:f>
              <c:numCache>
                <c:formatCode>General</c:formatCode>
                <c:ptCount val="730"/>
                <c:pt idx="0">
                  <c:v>2.1541999999999999E-2</c:v>
                </c:pt>
                <c:pt idx="1">
                  <c:v>2.1467E-2</c:v>
                </c:pt>
                <c:pt idx="2">
                  <c:v>2.1691999999999999E-2</c:v>
                </c:pt>
                <c:pt idx="3">
                  <c:v>2.1342E-2</c:v>
                </c:pt>
                <c:pt idx="4">
                  <c:v>2.1274999999999999E-2</c:v>
                </c:pt>
                <c:pt idx="5">
                  <c:v>2.1177999999999999E-2</c:v>
                </c:pt>
                <c:pt idx="6">
                  <c:v>2.0952999999999999E-2</c:v>
                </c:pt>
                <c:pt idx="7">
                  <c:v>2.0853E-2</c:v>
                </c:pt>
                <c:pt idx="8">
                  <c:v>2.0808E-2</c:v>
                </c:pt>
                <c:pt idx="9">
                  <c:v>2.1107999999999998E-2</c:v>
                </c:pt>
                <c:pt idx="10">
                  <c:v>2.0908E-2</c:v>
                </c:pt>
                <c:pt idx="11">
                  <c:v>2.0693E-2</c:v>
                </c:pt>
                <c:pt idx="12">
                  <c:v>2.0802999999999999E-2</c:v>
                </c:pt>
                <c:pt idx="13">
                  <c:v>2.0903000000000001E-2</c:v>
                </c:pt>
                <c:pt idx="14">
                  <c:v>2.0878000000000001E-2</c:v>
                </c:pt>
                <c:pt idx="15">
                  <c:v>2.0517000000000001E-2</c:v>
                </c:pt>
                <c:pt idx="16">
                  <c:v>2.0542000000000001E-2</c:v>
                </c:pt>
                <c:pt idx="17">
                  <c:v>2.0500000000000001E-2</c:v>
                </c:pt>
                <c:pt idx="18">
                  <c:v>2.0799999999999999E-2</c:v>
                </c:pt>
                <c:pt idx="19">
                  <c:v>2.06E-2</c:v>
                </c:pt>
                <c:pt idx="20">
                  <c:v>2.07E-2</c:v>
                </c:pt>
                <c:pt idx="21">
                  <c:v>2.0799999999999999E-2</c:v>
                </c:pt>
                <c:pt idx="22">
                  <c:v>2.0367E-2</c:v>
                </c:pt>
                <c:pt idx="23">
                  <c:v>1.9542E-2</c:v>
                </c:pt>
                <c:pt idx="24">
                  <c:v>1.8942000000000001E-2</c:v>
                </c:pt>
                <c:pt idx="25">
                  <c:v>1.8891999999999999E-2</c:v>
                </c:pt>
                <c:pt idx="26">
                  <c:v>1.8550000000000001E-2</c:v>
                </c:pt>
                <c:pt idx="27">
                  <c:v>1.8749999999999999E-2</c:v>
                </c:pt>
                <c:pt idx="28">
                  <c:v>1.9116999999999999E-2</c:v>
                </c:pt>
                <c:pt idx="29">
                  <c:v>1.9167E-2</c:v>
                </c:pt>
                <c:pt idx="30">
                  <c:v>1.8692E-2</c:v>
                </c:pt>
                <c:pt idx="31">
                  <c:v>1.8692E-2</c:v>
                </c:pt>
                <c:pt idx="32">
                  <c:v>1.8492000000000001E-2</c:v>
                </c:pt>
                <c:pt idx="33">
                  <c:v>1.7942E-2</c:v>
                </c:pt>
                <c:pt idx="34">
                  <c:v>1.8041999999999999E-2</c:v>
                </c:pt>
                <c:pt idx="35">
                  <c:v>1.8442E-2</c:v>
                </c:pt>
                <c:pt idx="36">
                  <c:v>1.8525E-2</c:v>
                </c:pt>
                <c:pt idx="37">
                  <c:v>1.8100000000000002E-2</c:v>
                </c:pt>
                <c:pt idx="38">
                  <c:v>1.805E-2</c:v>
                </c:pt>
                <c:pt idx="39">
                  <c:v>1.8225000000000002E-2</c:v>
                </c:pt>
                <c:pt idx="40">
                  <c:v>1.8225000000000002E-2</c:v>
                </c:pt>
                <c:pt idx="41">
                  <c:v>1.8275E-2</c:v>
                </c:pt>
                <c:pt idx="42">
                  <c:v>1.7999999999999999E-2</c:v>
                </c:pt>
                <c:pt idx="43">
                  <c:v>1.7500000000000002E-2</c:v>
                </c:pt>
                <c:pt idx="44">
                  <c:v>1.7774999999999999E-2</c:v>
                </c:pt>
                <c:pt idx="45">
                  <c:v>1.805E-2</c:v>
                </c:pt>
                <c:pt idx="46">
                  <c:v>1.8100000000000002E-2</c:v>
                </c:pt>
                <c:pt idx="47">
                  <c:v>1.7925E-2</c:v>
                </c:pt>
                <c:pt idx="48">
                  <c:v>1.8374999999999999E-2</c:v>
                </c:pt>
                <c:pt idx="49">
                  <c:v>1.7950000000000001E-2</c:v>
                </c:pt>
                <c:pt idx="50">
                  <c:v>1.7749999999999998E-2</c:v>
                </c:pt>
                <c:pt idx="51">
                  <c:v>1.7874999999999999E-2</c:v>
                </c:pt>
                <c:pt idx="52">
                  <c:v>1.7982999999999999E-2</c:v>
                </c:pt>
                <c:pt idx="53">
                  <c:v>1.8383E-2</c:v>
                </c:pt>
                <c:pt idx="54">
                  <c:v>1.8558000000000002E-2</c:v>
                </c:pt>
                <c:pt idx="55">
                  <c:v>1.8249999999999999E-2</c:v>
                </c:pt>
                <c:pt idx="56">
                  <c:v>1.8225000000000002E-2</c:v>
                </c:pt>
                <c:pt idx="57">
                  <c:v>1.8249999999999999E-2</c:v>
                </c:pt>
                <c:pt idx="58">
                  <c:v>1.8200000000000001E-2</c:v>
                </c:pt>
                <c:pt idx="59">
                  <c:v>1.8374999999999999E-2</c:v>
                </c:pt>
                <c:pt idx="60">
                  <c:v>1.8450000000000001E-2</c:v>
                </c:pt>
                <c:pt idx="61">
                  <c:v>1.8624999999999999E-2</c:v>
                </c:pt>
                <c:pt idx="62">
                  <c:v>1.8374999999999999E-2</c:v>
                </c:pt>
                <c:pt idx="63">
                  <c:v>1.83E-2</c:v>
                </c:pt>
                <c:pt idx="64">
                  <c:v>1.8325000000000001E-2</c:v>
                </c:pt>
                <c:pt idx="65">
                  <c:v>1.7999999999999999E-2</c:v>
                </c:pt>
                <c:pt idx="66">
                  <c:v>1.7850000000000001E-2</c:v>
                </c:pt>
                <c:pt idx="67">
                  <c:v>1.8100000000000002E-2</c:v>
                </c:pt>
                <c:pt idx="68">
                  <c:v>1.8149999999999999E-2</c:v>
                </c:pt>
                <c:pt idx="69">
                  <c:v>1.8100000000000002E-2</c:v>
                </c:pt>
                <c:pt idx="70">
                  <c:v>1.7899999999999999E-2</c:v>
                </c:pt>
                <c:pt idx="71">
                  <c:v>1.8200000000000001E-2</c:v>
                </c:pt>
                <c:pt idx="72">
                  <c:v>1.8149999999999999E-2</c:v>
                </c:pt>
                <c:pt idx="73">
                  <c:v>1.8175E-2</c:v>
                </c:pt>
                <c:pt idx="74">
                  <c:v>1.8350000000000002E-2</c:v>
                </c:pt>
                <c:pt idx="75">
                  <c:v>1.8225000000000002E-2</c:v>
                </c:pt>
                <c:pt idx="76">
                  <c:v>1.8374999999999999E-2</c:v>
                </c:pt>
                <c:pt idx="77">
                  <c:v>1.8249999999999999E-2</c:v>
                </c:pt>
                <c:pt idx="78">
                  <c:v>1.8249999999999999E-2</c:v>
                </c:pt>
                <c:pt idx="79">
                  <c:v>1.8325000000000001E-2</c:v>
                </c:pt>
                <c:pt idx="80">
                  <c:v>1.8700000000000001E-2</c:v>
                </c:pt>
                <c:pt idx="81">
                  <c:v>1.8575000000000001E-2</c:v>
                </c:pt>
                <c:pt idx="82">
                  <c:v>1.8450000000000001E-2</c:v>
                </c:pt>
                <c:pt idx="83">
                  <c:v>1.8374999999999999E-2</c:v>
                </c:pt>
                <c:pt idx="84">
                  <c:v>1.8075000000000001E-2</c:v>
                </c:pt>
                <c:pt idx="85">
                  <c:v>1.8175E-2</c:v>
                </c:pt>
                <c:pt idx="86">
                  <c:v>1.8175E-2</c:v>
                </c:pt>
                <c:pt idx="87">
                  <c:v>1.8024999999999999E-2</c:v>
                </c:pt>
                <c:pt idx="88">
                  <c:v>1.8100000000000002E-2</c:v>
                </c:pt>
                <c:pt idx="89">
                  <c:v>1.8275E-2</c:v>
                </c:pt>
                <c:pt idx="90">
                  <c:v>1.84E-2</c:v>
                </c:pt>
                <c:pt idx="91">
                  <c:v>1.8200000000000001E-2</c:v>
                </c:pt>
                <c:pt idx="92">
                  <c:v>1.8200000000000001E-2</c:v>
                </c:pt>
                <c:pt idx="93">
                  <c:v>1.77E-2</c:v>
                </c:pt>
                <c:pt idx="94">
                  <c:v>1.7749999999999998E-2</c:v>
                </c:pt>
                <c:pt idx="95">
                  <c:v>1.7225000000000001E-2</c:v>
                </c:pt>
                <c:pt idx="96">
                  <c:v>1.7299999999999999E-2</c:v>
                </c:pt>
                <c:pt idx="97">
                  <c:v>1.6674999999999999E-2</c:v>
                </c:pt>
                <c:pt idx="98">
                  <c:v>1.6225E-2</c:v>
                </c:pt>
                <c:pt idx="99">
                  <c:v>1.635E-2</c:v>
                </c:pt>
                <c:pt idx="100">
                  <c:v>1.6549999999999999E-2</c:v>
                </c:pt>
                <c:pt idx="101">
                  <c:v>1.6424999999999999E-2</c:v>
                </c:pt>
                <c:pt idx="102">
                  <c:v>1.6750000000000001E-2</c:v>
                </c:pt>
                <c:pt idx="103">
                  <c:v>1.6549999999999999E-2</c:v>
                </c:pt>
                <c:pt idx="104">
                  <c:v>1.6825E-2</c:v>
                </c:pt>
                <c:pt idx="105">
                  <c:v>1.66E-2</c:v>
                </c:pt>
                <c:pt idx="106">
                  <c:v>1.6574999999999999E-2</c:v>
                </c:pt>
                <c:pt idx="107">
                  <c:v>1.6625000000000001E-2</c:v>
                </c:pt>
                <c:pt idx="108">
                  <c:v>1.6750000000000001E-2</c:v>
                </c:pt>
                <c:pt idx="109">
                  <c:v>1.6799999999999999E-2</c:v>
                </c:pt>
                <c:pt idx="110">
                  <c:v>1.7225000000000001E-2</c:v>
                </c:pt>
                <c:pt idx="111">
                  <c:v>1.7350000000000001E-2</c:v>
                </c:pt>
                <c:pt idx="112">
                  <c:v>1.7500000000000002E-2</c:v>
                </c:pt>
                <c:pt idx="113">
                  <c:v>1.7024999999999998E-2</c:v>
                </c:pt>
                <c:pt idx="114">
                  <c:v>1.7225000000000001E-2</c:v>
                </c:pt>
                <c:pt idx="115">
                  <c:v>1.745E-2</c:v>
                </c:pt>
                <c:pt idx="116">
                  <c:v>1.7375000000000002E-2</c:v>
                </c:pt>
                <c:pt idx="117">
                  <c:v>1.7274999999999999E-2</c:v>
                </c:pt>
                <c:pt idx="118">
                  <c:v>1.695E-2</c:v>
                </c:pt>
                <c:pt idx="119">
                  <c:v>1.695E-2</c:v>
                </c:pt>
                <c:pt idx="120">
                  <c:v>1.6875000000000001E-2</c:v>
                </c:pt>
                <c:pt idx="121">
                  <c:v>1.67E-2</c:v>
                </c:pt>
                <c:pt idx="122">
                  <c:v>1.7174999999999999E-2</c:v>
                </c:pt>
                <c:pt idx="123">
                  <c:v>1.7299999999999999E-2</c:v>
                </c:pt>
                <c:pt idx="124">
                  <c:v>1.7149999999999999E-2</c:v>
                </c:pt>
                <c:pt idx="125">
                  <c:v>1.7100000000000001E-2</c:v>
                </c:pt>
                <c:pt idx="126">
                  <c:v>1.6975000000000001E-2</c:v>
                </c:pt>
                <c:pt idx="127">
                  <c:v>1.72E-2</c:v>
                </c:pt>
                <c:pt idx="128">
                  <c:v>1.7174999999999999E-2</c:v>
                </c:pt>
                <c:pt idx="129">
                  <c:v>1.7075E-2</c:v>
                </c:pt>
                <c:pt idx="130">
                  <c:v>1.6924999999999999E-2</c:v>
                </c:pt>
                <c:pt idx="131">
                  <c:v>1.6549999999999999E-2</c:v>
                </c:pt>
                <c:pt idx="132">
                  <c:v>1.6500000000000001E-2</c:v>
                </c:pt>
                <c:pt idx="133">
                  <c:v>1.6625000000000001E-2</c:v>
                </c:pt>
                <c:pt idx="134">
                  <c:v>1.6500000000000001E-2</c:v>
                </c:pt>
                <c:pt idx="135">
                  <c:v>1.6375000000000001E-2</c:v>
                </c:pt>
                <c:pt idx="136">
                  <c:v>1.6E-2</c:v>
                </c:pt>
                <c:pt idx="137">
                  <c:v>1.5800000000000002E-2</c:v>
                </c:pt>
                <c:pt idx="138">
                  <c:v>1.5650000000000001E-2</c:v>
                </c:pt>
                <c:pt idx="139">
                  <c:v>1.5575E-2</c:v>
                </c:pt>
                <c:pt idx="140">
                  <c:v>1.5100000000000001E-2</c:v>
                </c:pt>
                <c:pt idx="141">
                  <c:v>1.5299999999999999E-2</c:v>
                </c:pt>
                <c:pt idx="142">
                  <c:v>1.4625000000000001E-2</c:v>
                </c:pt>
                <c:pt idx="143">
                  <c:v>1.4775E-2</c:v>
                </c:pt>
                <c:pt idx="144">
                  <c:v>1.4775E-2</c:v>
                </c:pt>
                <c:pt idx="145">
                  <c:v>1.4449999999999999E-2</c:v>
                </c:pt>
                <c:pt idx="146">
                  <c:v>1.4500000000000001E-2</c:v>
                </c:pt>
                <c:pt idx="147">
                  <c:v>1.47E-2</c:v>
                </c:pt>
                <c:pt idx="148">
                  <c:v>1.4775E-2</c:v>
                </c:pt>
                <c:pt idx="149">
                  <c:v>1.4024999999999999E-2</c:v>
                </c:pt>
                <c:pt idx="150">
                  <c:v>1.4225E-2</c:v>
                </c:pt>
                <c:pt idx="151">
                  <c:v>1.3899999999999999E-2</c:v>
                </c:pt>
                <c:pt idx="152">
                  <c:v>1.4149999999999999E-2</c:v>
                </c:pt>
                <c:pt idx="153">
                  <c:v>1.405E-2</c:v>
                </c:pt>
                <c:pt idx="154">
                  <c:v>1.3775000000000001E-2</c:v>
                </c:pt>
                <c:pt idx="155">
                  <c:v>1.3350000000000001E-2</c:v>
                </c:pt>
                <c:pt idx="156">
                  <c:v>1.3650000000000001E-2</c:v>
                </c:pt>
                <c:pt idx="157">
                  <c:v>1.37E-2</c:v>
                </c:pt>
                <c:pt idx="158">
                  <c:v>1.4075000000000001E-2</c:v>
                </c:pt>
                <c:pt idx="159">
                  <c:v>1.4075000000000001E-2</c:v>
                </c:pt>
                <c:pt idx="160">
                  <c:v>1.435E-2</c:v>
                </c:pt>
                <c:pt idx="161">
                  <c:v>1.4200000000000001E-2</c:v>
                </c:pt>
                <c:pt idx="162">
                  <c:v>1.43E-2</c:v>
                </c:pt>
                <c:pt idx="163">
                  <c:v>1.3975E-2</c:v>
                </c:pt>
                <c:pt idx="164">
                  <c:v>1.355E-2</c:v>
                </c:pt>
                <c:pt idx="165">
                  <c:v>1.345E-2</c:v>
                </c:pt>
                <c:pt idx="166">
                  <c:v>1.3599999999999999E-2</c:v>
                </c:pt>
                <c:pt idx="167">
                  <c:v>1.3525000000000001E-2</c:v>
                </c:pt>
                <c:pt idx="168">
                  <c:v>1.3575E-2</c:v>
                </c:pt>
                <c:pt idx="169">
                  <c:v>1.3875E-2</c:v>
                </c:pt>
                <c:pt idx="170">
                  <c:v>1.3675E-2</c:v>
                </c:pt>
                <c:pt idx="171">
                  <c:v>1.38E-2</c:v>
                </c:pt>
                <c:pt idx="172">
                  <c:v>1.3950000000000001E-2</c:v>
                </c:pt>
                <c:pt idx="173">
                  <c:v>1.3875E-2</c:v>
                </c:pt>
                <c:pt idx="174">
                  <c:v>1.37E-2</c:v>
                </c:pt>
                <c:pt idx="175">
                  <c:v>1.315E-2</c:v>
                </c:pt>
                <c:pt idx="176">
                  <c:v>1.3100000000000001E-2</c:v>
                </c:pt>
                <c:pt idx="177">
                  <c:v>1.2999999999999999E-2</c:v>
                </c:pt>
                <c:pt idx="178">
                  <c:v>1.3100000000000001E-2</c:v>
                </c:pt>
                <c:pt idx="179">
                  <c:v>1.2975E-2</c:v>
                </c:pt>
                <c:pt idx="180">
                  <c:v>1.2500000000000001E-2</c:v>
                </c:pt>
                <c:pt idx="181">
                  <c:v>1.2574999999999999E-2</c:v>
                </c:pt>
                <c:pt idx="182">
                  <c:v>1.255E-2</c:v>
                </c:pt>
                <c:pt idx="183">
                  <c:v>1.2425E-2</c:v>
                </c:pt>
                <c:pt idx="184">
                  <c:v>1.2149999999999999E-2</c:v>
                </c:pt>
                <c:pt idx="185">
                  <c:v>1.2324999999999999E-2</c:v>
                </c:pt>
                <c:pt idx="186">
                  <c:v>1.1575E-2</c:v>
                </c:pt>
                <c:pt idx="187">
                  <c:v>1.0425E-2</c:v>
                </c:pt>
                <c:pt idx="188">
                  <c:v>1.0225E-2</c:v>
                </c:pt>
                <c:pt idx="189">
                  <c:v>9.8250000000000004E-3</c:v>
                </c:pt>
                <c:pt idx="190">
                  <c:v>9.75E-3</c:v>
                </c:pt>
                <c:pt idx="191">
                  <c:v>9.75E-3</c:v>
                </c:pt>
                <c:pt idx="192">
                  <c:v>9.9249999999999998E-3</c:v>
                </c:pt>
                <c:pt idx="193">
                  <c:v>9.6249999999999999E-3</c:v>
                </c:pt>
                <c:pt idx="194">
                  <c:v>9.75E-3</c:v>
                </c:pt>
                <c:pt idx="195">
                  <c:v>9.025E-3</c:v>
                </c:pt>
                <c:pt idx="196">
                  <c:v>9.1000000000000004E-3</c:v>
                </c:pt>
                <c:pt idx="197">
                  <c:v>9.2999999999999992E-3</c:v>
                </c:pt>
                <c:pt idx="198">
                  <c:v>1.0075000000000001E-2</c:v>
                </c:pt>
                <c:pt idx="199">
                  <c:v>9.5250000000000005E-3</c:v>
                </c:pt>
                <c:pt idx="200">
                  <c:v>9.8750000000000001E-3</c:v>
                </c:pt>
                <c:pt idx="201">
                  <c:v>9.3500000000000007E-3</c:v>
                </c:pt>
                <c:pt idx="202">
                  <c:v>9.8499999999999994E-3</c:v>
                </c:pt>
                <c:pt idx="203">
                  <c:v>9.6749999999999996E-3</c:v>
                </c:pt>
                <c:pt idx="204">
                  <c:v>9.7000000000000003E-3</c:v>
                </c:pt>
                <c:pt idx="205">
                  <c:v>1.01E-2</c:v>
                </c:pt>
                <c:pt idx="206">
                  <c:v>1.0574999999999999E-2</c:v>
                </c:pt>
                <c:pt idx="207">
                  <c:v>1.0425E-2</c:v>
                </c:pt>
                <c:pt idx="208">
                  <c:v>1.0525E-2</c:v>
                </c:pt>
                <c:pt idx="209">
                  <c:v>1.0800000000000001E-2</c:v>
                </c:pt>
                <c:pt idx="210">
                  <c:v>1.1025E-2</c:v>
                </c:pt>
                <c:pt idx="211">
                  <c:v>1.09E-2</c:v>
                </c:pt>
                <c:pt idx="212">
                  <c:v>1.1050000000000001E-2</c:v>
                </c:pt>
                <c:pt idx="213">
                  <c:v>1.1350000000000001E-2</c:v>
                </c:pt>
                <c:pt idx="214">
                  <c:v>1.2625000000000001E-2</c:v>
                </c:pt>
                <c:pt idx="215">
                  <c:v>1.21E-2</c:v>
                </c:pt>
                <c:pt idx="216">
                  <c:v>1.1675E-2</c:v>
                </c:pt>
                <c:pt idx="217">
                  <c:v>1.1599999999999999E-2</c:v>
                </c:pt>
                <c:pt idx="218">
                  <c:v>1.1350000000000001E-2</c:v>
                </c:pt>
                <c:pt idx="219">
                  <c:v>1.1375E-2</c:v>
                </c:pt>
                <c:pt idx="220">
                  <c:v>1.1275E-2</c:v>
                </c:pt>
                <c:pt idx="221">
                  <c:v>1.1075E-2</c:v>
                </c:pt>
                <c:pt idx="222">
                  <c:v>1.11E-2</c:v>
                </c:pt>
                <c:pt idx="223">
                  <c:v>1.1225000000000001E-2</c:v>
                </c:pt>
                <c:pt idx="224">
                  <c:v>1.1299999999999999E-2</c:v>
                </c:pt>
                <c:pt idx="225">
                  <c:v>1.1575E-2</c:v>
                </c:pt>
                <c:pt idx="226">
                  <c:v>1.1424999999999999E-2</c:v>
                </c:pt>
                <c:pt idx="227">
                  <c:v>1.03E-2</c:v>
                </c:pt>
                <c:pt idx="228">
                  <c:v>1.0500000000000001E-2</c:v>
                </c:pt>
                <c:pt idx="229">
                  <c:v>1.0749999999999999E-2</c:v>
                </c:pt>
                <c:pt idx="230">
                  <c:v>1.0925000000000001E-2</c:v>
                </c:pt>
                <c:pt idx="231">
                  <c:v>1.0999999999999999E-2</c:v>
                </c:pt>
                <c:pt idx="232">
                  <c:v>1.12E-2</c:v>
                </c:pt>
                <c:pt idx="233">
                  <c:v>1.14E-2</c:v>
                </c:pt>
                <c:pt idx="234">
                  <c:v>1.1625E-2</c:v>
                </c:pt>
                <c:pt idx="235">
                  <c:v>1.2175E-2</c:v>
                </c:pt>
                <c:pt idx="236">
                  <c:v>1.2324999999999999E-2</c:v>
                </c:pt>
                <c:pt idx="237">
                  <c:v>1.2999999999999999E-2</c:v>
                </c:pt>
                <c:pt idx="238">
                  <c:v>1.2749999999999999E-2</c:v>
                </c:pt>
                <c:pt idx="239">
                  <c:v>1.255E-2</c:v>
                </c:pt>
                <c:pt idx="240">
                  <c:v>1.2525E-2</c:v>
                </c:pt>
                <c:pt idx="241">
                  <c:v>1.2874999999999999E-2</c:v>
                </c:pt>
                <c:pt idx="242">
                  <c:v>1.3599999999999999E-2</c:v>
                </c:pt>
                <c:pt idx="243">
                  <c:v>1.3375E-2</c:v>
                </c:pt>
                <c:pt idx="244">
                  <c:v>1.2999999999999999E-2</c:v>
                </c:pt>
                <c:pt idx="245">
                  <c:v>1.2725E-2</c:v>
                </c:pt>
                <c:pt idx="246">
                  <c:v>1.265E-2</c:v>
                </c:pt>
                <c:pt idx="247">
                  <c:v>1.3375E-2</c:v>
                </c:pt>
                <c:pt idx="248">
                  <c:v>1.32E-2</c:v>
                </c:pt>
                <c:pt idx="249">
                  <c:v>1.3275E-2</c:v>
                </c:pt>
                <c:pt idx="250">
                  <c:v>1.3724999999999999E-2</c:v>
                </c:pt>
                <c:pt idx="251">
                  <c:v>1.34E-2</c:v>
                </c:pt>
                <c:pt idx="252">
                  <c:v>1.3225000000000001E-2</c:v>
                </c:pt>
                <c:pt idx="253">
                  <c:v>1.355E-2</c:v>
                </c:pt>
                <c:pt idx="254">
                  <c:v>1.2975E-2</c:v>
                </c:pt>
                <c:pt idx="255">
                  <c:v>1.2775E-2</c:v>
                </c:pt>
                <c:pt idx="256">
                  <c:v>1.2675000000000001E-2</c:v>
                </c:pt>
                <c:pt idx="257">
                  <c:v>1.2449999999999999E-2</c:v>
                </c:pt>
                <c:pt idx="258">
                  <c:v>1.1625E-2</c:v>
                </c:pt>
                <c:pt idx="259">
                  <c:v>1.0825E-2</c:v>
                </c:pt>
                <c:pt idx="260">
                  <c:v>1.115E-2</c:v>
                </c:pt>
                <c:pt idx="261">
                  <c:v>1.1350000000000001E-2</c:v>
                </c:pt>
                <c:pt idx="262">
                  <c:v>1.1724999999999999E-2</c:v>
                </c:pt>
                <c:pt idx="263">
                  <c:v>1.17E-2</c:v>
                </c:pt>
                <c:pt idx="264">
                  <c:v>1.1424999999999999E-2</c:v>
                </c:pt>
                <c:pt idx="265">
                  <c:v>1.1375E-2</c:v>
                </c:pt>
                <c:pt idx="266">
                  <c:v>1.1174999999999999E-2</c:v>
                </c:pt>
                <c:pt idx="267">
                  <c:v>1.17E-2</c:v>
                </c:pt>
                <c:pt idx="268">
                  <c:v>1.1975E-2</c:v>
                </c:pt>
                <c:pt idx="269">
                  <c:v>1.1325E-2</c:v>
                </c:pt>
                <c:pt idx="270">
                  <c:v>1.1475000000000001E-2</c:v>
                </c:pt>
                <c:pt idx="271">
                  <c:v>1.18E-2</c:v>
                </c:pt>
                <c:pt idx="272">
                  <c:v>1.1675E-2</c:v>
                </c:pt>
                <c:pt idx="273">
                  <c:v>1.17E-2</c:v>
                </c:pt>
                <c:pt idx="274">
                  <c:v>1.2E-2</c:v>
                </c:pt>
                <c:pt idx="275">
                  <c:v>1.2024999999999999E-2</c:v>
                </c:pt>
                <c:pt idx="276">
                  <c:v>1.2525E-2</c:v>
                </c:pt>
                <c:pt idx="277">
                  <c:v>1.225E-2</c:v>
                </c:pt>
                <c:pt idx="278">
                  <c:v>1.235E-2</c:v>
                </c:pt>
                <c:pt idx="279">
                  <c:v>1.23E-2</c:v>
                </c:pt>
                <c:pt idx="280">
                  <c:v>1.2525E-2</c:v>
                </c:pt>
                <c:pt idx="281">
                  <c:v>1.2574999999999999E-2</c:v>
                </c:pt>
                <c:pt idx="282">
                  <c:v>1.2375000000000001E-2</c:v>
                </c:pt>
                <c:pt idx="283">
                  <c:v>1.2225E-2</c:v>
                </c:pt>
                <c:pt idx="284">
                  <c:v>1.2024999999999999E-2</c:v>
                </c:pt>
                <c:pt idx="285">
                  <c:v>1.235E-2</c:v>
                </c:pt>
                <c:pt idx="286">
                  <c:v>1.2425E-2</c:v>
                </c:pt>
                <c:pt idx="287">
                  <c:v>1.2425E-2</c:v>
                </c:pt>
                <c:pt idx="288">
                  <c:v>1.205E-2</c:v>
                </c:pt>
                <c:pt idx="289">
                  <c:v>1.15E-2</c:v>
                </c:pt>
                <c:pt idx="290">
                  <c:v>1.1225000000000001E-2</c:v>
                </c:pt>
                <c:pt idx="291">
                  <c:v>1.1875E-2</c:v>
                </c:pt>
                <c:pt idx="292">
                  <c:v>1.205E-2</c:v>
                </c:pt>
                <c:pt idx="293">
                  <c:v>1.265E-2</c:v>
                </c:pt>
                <c:pt idx="294">
                  <c:v>1.3025E-2</c:v>
                </c:pt>
                <c:pt idx="295">
                  <c:v>1.2925000000000001E-2</c:v>
                </c:pt>
                <c:pt idx="296">
                  <c:v>1.2775E-2</c:v>
                </c:pt>
                <c:pt idx="297">
                  <c:v>1.2675000000000001E-2</c:v>
                </c:pt>
                <c:pt idx="298">
                  <c:v>1.29E-2</c:v>
                </c:pt>
                <c:pt idx="299">
                  <c:v>1.3475000000000001E-2</c:v>
                </c:pt>
                <c:pt idx="300">
                  <c:v>1.3875E-2</c:v>
                </c:pt>
                <c:pt idx="301">
                  <c:v>1.3225000000000001E-2</c:v>
                </c:pt>
                <c:pt idx="302">
                  <c:v>1.3650000000000001E-2</c:v>
                </c:pt>
                <c:pt idx="303">
                  <c:v>1.3275E-2</c:v>
                </c:pt>
                <c:pt idx="304">
                  <c:v>1.23E-2</c:v>
                </c:pt>
                <c:pt idx="305">
                  <c:v>1.1925E-2</c:v>
                </c:pt>
                <c:pt idx="306">
                  <c:v>1.1599999999999999E-2</c:v>
                </c:pt>
                <c:pt idx="307">
                  <c:v>1.1650000000000001E-2</c:v>
                </c:pt>
                <c:pt idx="308">
                  <c:v>1.145E-2</c:v>
                </c:pt>
                <c:pt idx="309">
                  <c:v>1.2149999999999999E-2</c:v>
                </c:pt>
                <c:pt idx="310">
                  <c:v>1.1950000000000001E-2</c:v>
                </c:pt>
                <c:pt idx="311">
                  <c:v>1.2149999999999999E-2</c:v>
                </c:pt>
                <c:pt idx="312">
                  <c:v>1.1849999999999999E-2</c:v>
                </c:pt>
                <c:pt idx="313">
                  <c:v>1.175E-2</c:v>
                </c:pt>
                <c:pt idx="314">
                  <c:v>1.1625E-2</c:v>
                </c:pt>
                <c:pt idx="315">
                  <c:v>1.18E-2</c:v>
                </c:pt>
                <c:pt idx="316">
                  <c:v>1.17E-2</c:v>
                </c:pt>
                <c:pt idx="317">
                  <c:v>1.2200000000000001E-2</c:v>
                </c:pt>
                <c:pt idx="318">
                  <c:v>1.1825E-2</c:v>
                </c:pt>
                <c:pt idx="319">
                  <c:v>1.1225000000000001E-2</c:v>
                </c:pt>
                <c:pt idx="320">
                  <c:v>1.1174999999999999E-2</c:v>
                </c:pt>
                <c:pt idx="321">
                  <c:v>1.0825E-2</c:v>
                </c:pt>
                <c:pt idx="322">
                  <c:v>1.0149999999999999E-2</c:v>
                </c:pt>
                <c:pt idx="323">
                  <c:v>9.6749999999999996E-3</c:v>
                </c:pt>
                <c:pt idx="324">
                  <c:v>9.8750000000000001E-3</c:v>
                </c:pt>
                <c:pt idx="325">
                  <c:v>9.3749999999999997E-3</c:v>
                </c:pt>
                <c:pt idx="326">
                  <c:v>9.7249999999999993E-3</c:v>
                </c:pt>
                <c:pt idx="327">
                  <c:v>8.1499999999999993E-3</c:v>
                </c:pt>
                <c:pt idx="328">
                  <c:v>8.4499999999999992E-3</c:v>
                </c:pt>
                <c:pt idx="329">
                  <c:v>8.6250000000000007E-3</c:v>
                </c:pt>
                <c:pt idx="330">
                  <c:v>7.7250000000000001E-3</c:v>
                </c:pt>
                <c:pt idx="331">
                  <c:v>8.0499999999999999E-3</c:v>
                </c:pt>
                <c:pt idx="332">
                  <c:v>8.175E-3</c:v>
                </c:pt>
                <c:pt idx="333">
                  <c:v>6.5250000000000004E-3</c:v>
                </c:pt>
                <c:pt idx="334">
                  <c:v>7.1999999999999998E-3</c:v>
                </c:pt>
                <c:pt idx="335">
                  <c:v>7.4250000000000002E-3</c:v>
                </c:pt>
                <c:pt idx="336">
                  <c:v>6.6249999999999998E-3</c:v>
                </c:pt>
                <c:pt idx="337">
                  <c:v>8.3000000000000001E-3</c:v>
                </c:pt>
                <c:pt idx="338">
                  <c:v>7.1000000000000004E-3</c:v>
                </c:pt>
                <c:pt idx="339">
                  <c:v>6.5500000000000003E-3</c:v>
                </c:pt>
                <c:pt idx="340">
                  <c:v>7.5750000000000001E-3</c:v>
                </c:pt>
                <c:pt idx="341">
                  <c:v>8.7500000000000008E-3</c:v>
                </c:pt>
                <c:pt idx="342">
                  <c:v>8.2749999999999994E-3</c:v>
                </c:pt>
                <c:pt idx="343">
                  <c:v>8.3999999999999995E-3</c:v>
                </c:pt>
                <c:pt idx="344">
                  <c:v>8.1499999999999993E-3</c:v>
                </c:pt>
                <c:pt idx="345">
                  <c:v>7.8499999999999993E-3</c:v>
                </c:pt>
                <c:pt idx="346">
                  <c:v>6.7000000000000002E-3</c:v>
                </c:pt>
                <c:pt idx="347">
                  <c:v>7.1500000000000001E-3</c:v>
                </c:pt>
                <c:pt idx="348">
                  <c:v>7.4999999999999997E-3</c:v>
                </c:pt>
                <c:pt idx="349">
                  <c:v>7.8750000000000001E-3</c:v>
                </c:pt>
                <c:pt idx="350">
                  <c:v>8.2500000000000004E-3</c:v>
                </c:pt>
                <c:pt idx="351">
                  <c:v>8.175E-3</c:v>
                </c:pt>
                <c:pt idx="352">
                  <c:v>8.5000000000000006E-3</c:v>
                </c:pt>
                <c:pt idx="353">
                  <c:v>8.5500000000000003E-3</c:v>
                </c:pt>
                <c:pt idx="354">
                  <c:v>8.7250000000000001E-3</c:v>
                </c:pt>
                <c:pt idx="355">
                  <c:v>8.3499999999999998E-3</c:v>
                </c:pt>
                <c:pt idx="356">
                  <c:v>8.0000000000000002E-3</c:v>
                </c:pt>
                <c:pt idx="357">
                  <c:v>7.9500000000000005E-3</c:v>
                </c:pt>
                <c:pt idx="358">
                  <c:v>8.1499999999999993E-3</c:v>
                </c:pt>
                <c:pt idx="359">
                  <c:v>8.0999999999999996E-3</c:v>
                </c:pt>
                <c:pt idx="360">
                  <c:v>7.4250000000000002E-3</c:v>
                </c:pt>
                <c:pt idx="361">
                  <c:v>7.6249999999999998E-3</c:v>
                </c:pt>
                <c:pt idx="362">
                  <c:v>7.5750000000000001E-3</c:v>
                </c:pt>
                <c:pt idx="363">
                  <c:v>7.6249999999999998E-3</c:v>
                </c:pt>
                <c:pt idx="364">
                  <c:v>8.4250000000000002E-3</c:v>
                </c:pt>
                <c:pt idx="365">
                  <c:v>8.3000000000000001E-3</c:v>
                </c:pt>
                <c:pt idx="366">
                  <c:v>8.0999999999999996E-3</c:v>
                </c:pt>
                <c:pt idx="367">
                  <c:v>8.3999999999999995E-3</c:v>
                </c:pt>
                <c:pt idx="368">
                  <c:v>8.3750000000000005E-3</c:v>
                </c:pt>
                <c:pt idx="369">
                  <c:v>8.0750000000000006E-3</c:v>
                </c:pt>
                <c:pt idx="370">
                  <c:v>7.6750000000000004E-3</c:v>
                </c:pt>
                <c:pt idx="371">
                  <c:v>7.6249999999999998E-3</c:v>
                </c:pt>
                <c:pt idx="372">
                  <c:v>7.3000000000000001E-3</c:v>
                </c:pt>
                <c:pt idx="373">
                  <c:v>6.8999999999999999E-3</c:v>
                </c:pt>
                <c:pt idx="374">
                  <c:v>7.1999999999999998E-3</c:v>
                </c:pt>
                <c:pt idx="375">
                  <c:v>6.8500000000000002E-3</c:v>
                </c:pt>
                <c:pt idx="376">
                  <c:v>6.6E-3</c:v>
                </c:pt>
                <c:pt idx="377">
                  <c:v>6.6E-3</c:v>
                </c:pt>
                <c:pt idx="378">
                  <c:v>6.6750000000000004E-3</c:v>
                </c:pt>
                <c:pt idx="379">
                  <c:v>7.025E-3</c:v>
                </c:pt>
                <c:pt idx="380">
                  <c:v>7.2500000000000004E-3</c:v>
                </c:pt>
                <c:pt idx="381">
                  <c:v>7.1999999999999998E-3</c:v>
                </c:pt>
                <c:pt idx="382">
                  <c:v>7.025E-3</c:v>
                </c:pt>
                <c:pt idx="383">
                  <c:v>6.7250000000000001E-3</c:v>
                </c:pt>
                <c:pt idx="384">
                  <c:v>6.7000000000000002E-3</c:v>
                </c:pt>
                <c:pt idx="385">
                  <c:v>6.9249999999999997E-3</c:v>
                </c:pt>
                <c:pt idx="386">
                  <c:v>6.9499999999999996E-3</c:v>
                </c:pt>
                <c:pt idx="387">
                  <c:v>7.0499999999999998E-3</c:v>
                </c:pt>
                <c:pt idx="388">
                  <c:v>6.5750000000000001E-3</c:v>
                </c:pt>
                <c:pt idx="389">
                  <c:v>6.6499999999999997E-3</c:v>
                </c:pt>
                <c:pt idx="390">
                  <c:v>6.5250000000000004E-3</c:v>
                </c:pt>
                <c:pt idx="391">
                  <c:v>7.3000000000000001E-3</c:v>
                </c:pt>
                <c:pt idx="392">
                  <c:v>7.7250000000000001E-3</c:v>
                </c:pt>
                <c:pt idx="393">
                  <c:v>8.175E-3</c:v>
                </c:pt>
                <c:pt idx="394">
                  <c:v>8.1499999999999993E-3</c:v>
                </c:pt>
                <c:pt idx="395">
                  <c:v>7.5500000000000003E-3</c:v>
                </c:pt>
                <c:pt idx="396">
                  <c:v>7.4999999999999997E-3</c:v>
                </c:pt>
                <c:pt idx="397">
                  <c:v>7.4749999999999999E-3</c:v>
                </c:pt>
                <c:pt idx="398">
                  <c:v>7.2249999999999997E-3</c:v>
                </c:pt>
                <c:pt idx="399">
                  <c:v>7.4000000000000003E-3</c:v>
                </c:pt>
                <c:pt idx="400">
                  <c:v>7.4000000000000003E-3</c:v>
                </c:pt>
                <c:pt idx="401">
                  <c:v>7.6249999999999998E-3</c:v>
                </c:pt>
                <c:pt idx="402">
                  <c:v>7.2500000000000004E-3</c:v>
                </c:pt>
                <c:pt idx="403">
                  <c:v>7.4250000000000002E-3</c:v>
                </c:pt>
                <c:pt idx="404">
                  <c:v>7.45E-3</c:v>
                </c:pt>
                <c:pt idx="405">
                  <c:v>7.3000000000000001E-3</c:v>
                </c:pt>
                <c:pt idx="406">
                  <c:v>7.3000000000000001E-3</c:v>
                </c:pt>
                <c:pt idx="407">
                  <c:v>7.025E-3</c:v>
                </c:pt>
                <c:pt idx="408">
                  <c:v>6.875E-3</c:v>
                </c:pt>
                <c:pt idx="409">
                  <c:v>6.9750000000000003E-3</c:v>
                </c:pt>
                <c:pt idx="410">
                  <c:v>7.2249999999999997E-3</c:v>
                </c:pt>
                <c:pt idx="411">
                  <c:v>7.5500000000000003E-3</c:v>
                </c:pt>
                <c:pt idx="412">
                  <c:v>7.5249999999999996E-3</c:v>
                </c:pt>
                <c:pt idx="413">
                  <c:v>7.5500000000000003E-3</c:v>
                </c:pt>
                <c:pt idx="414">
                  <c:v>7.7999999999999996E-3</c:v>
                </c:pt>
                <c:pt idx="415">
                  <c:v>7.6499999999999997E-3</c:v>
                </c:pt>
                <c:pt idx="416">
                  <c:v>7.4250000000000002E-3</c:v>
                </c:pt>
                <c:pt idx="417">
                  <c:v>7.5500000000000003E-3</c:v>
                </c:pt>
                <c:pt idx="418">
                  <c:v>7.6249999999999998E-3</c:v>
                </c:pt>
                <c:pt idx="419">
                  <c:v>7.7250000000000001E-3</c:v>
                </c:pt>
                <c:pt idx="420">
                  <c:v>7.8750000000000001E-3</c:v>
                </c:pt>
                <c:pt idx="421">
                  <c:v>7.9500000000000005E-3</c:v>
                </c:pt>
                <c:pt idx="422">
                  <c:v>7.6249999999999998E-3</c:v>
                </c:pt>
                <c:pt idx="423">
                  <c:v>7.45E-3</c:v>
                </c:pt>
                <c:pt idx="424">
                  <c:v>7.3000000000000001E-3</c:v>
                </c:pt>
                <c:pt idx="425">
                  <c:v>7.4000000000000003E-3</c:v>
                </c:pt>
                <c:pt idx="426">
                  <c:v>7.3499999999999998E-3</c:v>
                </c:pt>
                <c:pt idx="427">
                  <c:v>7.1500000000000001E-3</c:v>
                </c:pt>
                <c:pt idx="428">
                  <c:v>6.9750000000000003E-3</c:v>
                </c:pt>
                <c:pt idx="429">
                  <c:v>6.8500000000000002E-3</c:v>
                </c:pt>
                <c:pt idx="430">
                  <c:v>7.1500000000000001E-3</c:v>
                </c:pt>
                <c:pt idx="431">
                  <c:v>6.9750000000000003E-3</c:v>
                </c:pt>
                <c:pt idx="432">
                  <c:v>6.7250000000000001E-3</c:v>
                </c:pt>
                <c:pt idx="433">
                  <c:v>6.8250000000000003E-3</c:v>
                </c:pt>
                <c:pt idx="434">
                  <c:v>6.7999999999999996E-3</c:v>
                </c:pt>
                <c:pt idx="435">
                  <c:v>7.0000000000000001E-3</c:v>
                </c:pt>
                <c:pt idx="436">
                  <c:v>6.7999999999999996E-3</c:v>
                </c:pt>
                <c:pt idx="437">
                  <c:v>6.9499999999999996E-3</c:v>
                </c:pt>
                <c:pt idx="438">
                  <c:v>7.025E-3</c:v>
                </c:pt>
                <c:pt idx="439">
                  <c:v>7.4000000000000003E-3</c:v>
                </c:pt>
                <c:pt idx="440">
                  <c:v>7.2249999999999997E-3</c:v>
                </c:pt>
                <c:pt idx="441">
                  <c:v>7.6249999999999998E-3</c:v>
                </c:pt>
                <c:pt idx="442">
                  <c:v>7.3499999999999998E-3</c:v>
                </c:pt>
                <c:pt idx="443">
                  <c:v>7.6750000000000004E-3</c:v>
                </c:pt>
                <c:pt idx="444">
                  <c:v>7.3000000000000001E-3</c:v>
                </c:pt>
                <c:pt idx="445">
                  <c:v>7.3000000000000001E-3</c:v>
                </c:pt>
                <c:pt idx="446">
                  <c:v>7.45E-3</c:v>
                </c:pt>
                <c:pt idx="447">
                  <c:v>7.7749999999999998E-3</c:v>
                </c:pt>
                <c:pt idx="448">
                  <c:v>7.4749999999999999E-3</c:v>
                </c:pt>
                <c:pt idx="449">
                  <c:v>7.5750000000000001E-3</c:v>
                </c:pt>
                <c:pt idx="450">
                  <c:v>7.8250000000000004E-3</c:v>
                </c:pt>
                <c:pt idx="451">
                  <c:v>7.9749999999999995E-3</c:v>
                </c:pt>
                <c:pt idx="452">
                  <c:v>8.5000000000000006E-3</c:v>
                </c:pt>
                <c:pt idx="453">
                  <c:v>8.8999999999999999E-3</c:v>
                </c:pt>
                <c:pt idx="454">
                  <c:v>9.4249999999999994E-3</c:v>
                </c:pt>
                <c:pt idx="455">
                  <c:v>8.8999999999999999E-3</c:v>
                </c:pt>
                <c:pt idx="456">
                  <c:v>8.8749999999999992E-3</c:v>
                </c:pt>
                <c:pt idx="457">
                  <c:v>8.9999999999999993E-3</c:v>
                </c:pt>
                <c:pt idx="458">
                  <c:v>9.2999999999999992E-3</c:v>
                </c:pt>
                <c:pt idx="459">
                  <c:v>9.2499999999999995E-3</c:v>
                </c:pt>
                <c:pt idx="460">
                  <c:v>9.0749999999999997E-3</c:v>
                </c:pt>
                <c:pt idx="461">
                  <c:v>9.2250000000000006E-3</c:v>
                </c:pt>
                <c:pt idx="462">
                  <c:v>9.325E-3</c:v>
                </c:pt>
                <c:pt idx="463">
                  <c:v>9.1500000000000001E-3</c:v>
                </c:pt>
                <c:pt idx="464">
                  <c:v>8.9750000000000003E-3</c:v>
                </c:pt>
                <c:pt idx="465">
                  <c:v>8.8500000000000002E-3</c:v>
                </c:pt>
                <c:pt idx="466">
                  <c:v>8.9750000000000003E-3</c:v>
                </c:pt>
                <c:pt idx="467">
                  <c:v>9.0500000000000008E-3</c:v>
                </c:pt>
                <c:pt idx="468">
                  <c:v>8.8999999999999999E-3</c:v>
                </c:pt>
                <c:pt idx="469">
                  <c:v>8.6250000000000007E-3</c:v>
                </c:pt>
                <c:pt idx="470">
                  <c:v>8.5000000000000006E-3</c:v>
                </c:pt>
                <c:pt idx="471">
                  <c:v>8.2000000000000007E-3</c:v>
                </c:pt>
                <c:pt idx="472">
                  <c:v>8.2249999999999997E-3</c:v>
                </c:pt>
                <c:pt idx="473">
                  <c:v>8.175E-3</c:v>
                </c:pt>
                <c:pt idx="474">
                  <c:v>8.3000000000000001E-3</c:v>
                </c:pt>
                <c:pt idx="475">
                  <c:v>8.8500000000000002E-3</c:v>
                </c:pt>
                <c:pt idx="476">
                  <c:v>9.3749999999999997E-3</c:v>
                </c:pt>
                <c:pt idx="477">
                  <c:v>9.1999999999999998E-3</c:v>
                </c:pt>
                <c:pt idx="478">
                  <c:v>9.2750000000000003E-3</c:v>
                </c:pt>
                <c:pt idx="479">
                  <c:v>9.4000000000000004E-3</c:v>
                </c:pt>
                <c:pt idx="480">
                  <c:v>9.1500000000000001E-3</c:v>
                </c:pt>
                <c:pt idx="481">
                  <c:v>9.1249999999999994E-3</c:v>
                </c:pt>
                <c:pt idx="482">
                  <c:v>8.7500000000000008E-3</c:v>
                </c:pt>
                <c:pt idx="483">
                  <c:v>8.9999999999999993E-3</c:v>
                </c:pt>
                <c:pt idx="484">
                  <c:v>8.7250000000000001E-3</c:v>
                </c:pt>
                <c:pt idx="485">
                  <c:v>9.1000000000000004E-3</c:v>
                </c:pt>
                <c:pt idx="486">
                  <c:v>9.5999999999999992E-3</c:v>
                </c:pt>
                <c:pt idx="487">
                  <c:v>9.4000000000000004E-3</c:v>
                </c:pt>
                <c:pt idx="488">
                  <c:v>9.2999999999999992E-3</c:v>
                </c:pt>
                <c:pt idx="489">
                  <c:v>9.325E-3</c:v>
                </c:pt>
                <c:pt idx="490">
                  <c:v>9.5999999999999992E-3</c:v>
                </c:pt>
                <c:pt idx="491">
                  <c:v>9.6500000000000006E-3</c:v>
                </c:pt>
                <c:pt idx="492">
                  <c:v>9.7000000000000003E-3</c:v>
                </c:pt>
                <c:pt idx="493">
                  <c:v>9.8250000000000004E-3</c:v>
                </c:pt>
                <c:pt idx="494">
                  <c:v>1.0175E-2</c:v>
                </c:pt>
                <c:pt idx="495">
                  <c:v>1.03E-2</c:v>
                </c:pt>
                <c:pt idx="496">
                  <c:v>1.0024999999999999E-2</c:v>
                </c:pt>
                <c:pt idx="497">
                  <c:v>9.325E-3</c:v>
                </c:pt>
                <c:pt idx="498">
                  <c:v>9.7999999999999997E-3</c:v>
                </c:pt>
                <c:pt idx="499">
                  <c:v>9.9249999999999998E-3</c:v>
                </c:pt>
                <c:pt idx="500">
                  <c:v>1.06E-2</c:v>
                </c:pt>
                <c:pt idx="501">
                  <c:v>1.1275E-2</c:v>
                </c:pt>
                <c:pt idx="502">
                  <c:v>1.1050000000000001E-2</c:v>
                </c:pt>
                <c:pt idx="503">
                  <c:v>1.0975E-2</c:v>
                </c:pt>
                <c:pt idx="504">
                  <c:v>1.1075E-2</c:v>
                </c:pt>
                <c:pt idx="505">
                  <c:v>1.1050000000000001E-2</c:v>
                </c:pt>
                <c:pt idx="506">
                  <c:v>1.0800000000000001E-2</c:v>
                </c:pt>
                <c:pt idx="507">
                  <c:v>1.0800000000000001E-2</c:v>
                </c:pt>
                <c:pt idx="508">
                  <c:v>1.0775E-2</c:v>
                </c:pt>
                <c:pt idx="509">
                  <c:v>1.0625000000000001E-2</c:v>
                </c:pt>
                <c:pt idx="510">
                  <c:v>1.085E-2</c:v>
                </c:pt>
                <c:pt idx="511">
                  <c:v>1.1174999999999999E-2</c:v>
                </c:pt>
                <c:pt idx="512">
                  <c:v>1.14E-2</c:v>
                </c:pt>
                <c:pt idx="513">
                  <c:v>1.1299999999999999E-2</c:v>
                </c:pt>
                <c:pt idx="514">
                  <c:v>1.1575E-2</c:v>
                </c:pt>
                <c:pt idx="515">
                  <c:v>1.1475000000000001E-2</c:v>
                </c:pt>
                <c:pt idx="516">
                  <c:v>1.18E-2</c:v>
                </c:pt>
                <c:pt idx="517">
                  <c:v>1.155E-2</c:v>
                </c:pt>
                <c:pt idx="518">
                  <c:v>1.1475000000000001E-2</c:v>
                </c:pt>
                <c:pt idx="519">
                  <c:v>1.1275E-2</c:v>
                </c:pt>
                <c:pt idx="520">
                  <c:v>1.1299999999999999E-2</c:v>
                </c:pt>
                <c:pt idx="521">
                  <c:v>1.1475000000000001E-2</c:v>
                </c:pt>
                <c:pt idx="522">
                  <c:v>1.15E-2</c:v>
                </c:pt>
                <c:pt idx="523">
                  <c:v>1.17E-2</c:v>
                </c:pt>
                <c:pt idx="524">
                  <c:v>1.1775000000000001E-2</c:v>
                </c:pt>
                <c:pt idx="525">
                  <c:v>1.1849999999999999E-2</c:v>
                </c:pt>
                <c:pt idx="526">
                  <c:v>1.1950000000000001E-2</c:v>
                </c:pt>
                <c:pt idx="527">
                  <c:v>1.225E-2</c:v>
                </c:pt>
                <c:pt idx="528">
                  <c:v>1.21E-2</c:v>
                </c:pt>
                <c:pt idx="529">
                  <c:v>1.1950000000000001E-2</c:v>
                </c:pt>
                <c:pt idx="530">
                  <c:v>1.18E-2</c:v>
                </c:pt>
                <c:pt idx="531">
                  <c:v>1.1650000000000001E-2</c:v>
                </c:pt>
                <c:pt idx="532">
                  <c:v>1.2075000000000001E-2</c:v>
                </c:pt>
                <c:pt idx="533">
                  <c:v>1.205E-2</c:v>
                </c:pt>
                <c:pt idx="534">
                  <c:v>1.2225E-2</c:v>
                </c:pt>
                <c:pt idx="535">
                  <c:v>1.235E-2</c:v>
                </c:pt>
                <c:pt idx="536">
                  <c:v>1.235E-2</c:v>
                </c:pt>
                <c:pt idx="537">
                  <c:v>1.2425E-2</c:v>
                </c:pt>
                <c:pt idx="538">
                  <c:v>1.2075000000000001E-2</c:v>
                </c:pt>
                <c:pt idx="539">
                  <c:v>1.2324999999999999E-2</c:v>
                </c:pt>
                <c:pt idx="540">
                  <c:v>1.235E-2</c:v>
                </c:pt>
                <c:pt idx="541">
                  <c:v>1.2449999999999999E-2</c:v>
                </c:pt>
                <c:pt idx="542">
                  <c:v>1.225E-2</c:v>
                </c:pt>
                <c:pt idx="543">
                  <c:v>1.26E-2</c:v>
                </c:pt>
                <c:pt idx="544">
                  <c:v>1.26E-2</c:v>
                </c:pt>
                <c:pt idx="545">
                  <c:v>1.2775E-2</c:v>
                </c:pt>
                <c:pt idx="546">
                  <c:v>1.2825E-2</c:v>
                </c:pt>
                <c:pt idx="547">
                  <c:v>1.2699999999999999E-2</c:v>
                </c:pt>
                <c:pt idx="548">
                  <c:v>1.2825E-2</c:v>
                </c:pt>
                <c:pt idx="549">
                  <c:v>1.2749999999999999E-2</c:v>
                </c:pt>
                <c:pt idx="550">
                  <c:v>1.2800000000000001E-2</c:v>
                </c:pt>
                <c:pt idx="551">
                  <c:v>1.3325E-2</c:v>
                </c:pt>
                <c:pt idx="552">
                  <c:v>1.345E-2</c:v>
                </c:pt>
                <c:pt idx="553">
                  <c:v>1.3424999999999999E-2</c:v>
                </c:pt>
                <c:pt idx="554">
                  <c:v>1.325E-2</c:v>
                </c:pt>
                <c:pt idx="555">
                  <c:v>1.3275E-2</c:v>
                </c:pt>
                <c:pt idx="556">
                  <c:v>1.3125E-2</c:v>
                </c:pt>
                <c:pt idx="557">
                  <c:v>1.3325E-2</c:v>
                </c:pt>
                <c:pt idx="558">
                  <c:v>1.32E-2</c:v>
                </c:pt>
                <c:pt idx="559">
                  <c:v>1.3375E-2</c:v>
                </c:pt>
                <c:pt idx="560">
                  <c:v>1.3925E-2</c:v>
                </c:pt>
                <c:pt idx="561">
                  <c:v>1.4E-2</c:v>
                </c:pt>
                <c:pt idx="562">
                  <c:v>1.4749999999999999E-2</c:v>
                </c:pt>
                <c:pt idx="563">
                  <c:v>1.495E-2</c:v>
                </c:pt>
                <c:pt idx="564">
                  <c:v>1.5025E-2</c:v>
                </c:pt>
                <c:pt idx="565">
                  <c:v>1.545E-2</c:v>
                </c:pt>
                <c:pt idx="566">
                  <c:v>1.5375E-2</c:v>
                </c:pt>
                <c:pt idx="567">
                  <c:v>1.5650000000000001E-2</c:v>
                </c:pt>
                <c:pt idx="568">
                  <c:v>1.55E-2</c:v>
                </c:pt>
                <c:pt idx="569">
                  <c:v>1.545E-2</c:v>
                </c:pt>
                <c:pt idx="570">
                  <c:v>1.575E-2</c:v>
                </c:pt>
                <c:pt idx="571">
                  <c:v>1.5225000000000001E-2</c:v>
                </c:pt>
                <c:pt idx="572">
                  <c:v>1.4825E-2</c:v>
                </c:pt>
                <c:pt idx="573">
                  <c:v>1.5299999999999999E-2</c:v>
                </c:pt>
                <c:pt idx="574">
                  <c:v>1.545E-2</c:v>
                </c:pt>
                <c:pt idx="575">
                  <c:v>1.525E-2</c:v>
                </c:pt>
                <c:pt idx="576">
                  <c:v>1.4999999999999999E-2</c:v>
                </c:pt>
                <c:pt idx="577">
                  <c:v>1.5100000000000001E-2</c:v>
                </c:pt>
                <c:pt idx="578">
                  <c:v>1.5699999999999999E-2</c:v>
                </c:pt>
                <c:pt idx="579">
                  <c:v>1.6025000000000001E-2</c:v>
                </c:pt>
                <c:pt idx="580">
                  <c:v>1.585E-2</c:v>
                </c:pt>
                <c:pt idx="581">
                  <c:v>1.5699999999999999E-2</c:v>
                </c:pt>
                <c:pt idx="582">
                  <c:v>1.575E-2</c:v>
                </c:pt>
                <c:pt idx="583">
                  <c:v>1.6625000000000001E-2</c:v>
                </c:pt>
                <c:pt idx="584">
                  <c:v>1.695E-2</c:v>
                </c:pt>
                <c:pt idx="585">
                  <c:v>1.6475E-2</c:v>
                </c:pt>
                <c:pt idx="586">
                  <c:v>1.6725E-2</c:v>
                </c:pt>
                <c:pt idx="587">
                  <c:v>1.7125000000000001E-2</c:v>
                </c:pt>
                <c:pt idx="588">
                  <c:v>1.6875000000000001E-2</c:v>
                </c:pt>
                <c:pt idx="589">
                  <c:v>1.6725E-2</c:v>
                </c:pt>
                <c:pt idx="590">
                  <c:v>1.6750000000000001E-2</c:v>
                </c:pt>
                <c:pt idx="591">
                  <c:v>1.6225E-2</c:v>
                </c:pt>
                <c:pt idx="592">
                  <c:v>1.6199999999999999E-2</c:v>
                </c:pt>
                <c:pt idx="593">
                  <c:v>1.6825E-2</c:v>
                </c:pt>
                <c:pt idx="594">
                  <c:v>1.67E-2</c:v>
                </c:pt>
                <c:pt idx="595">
                  <c:v>1.7749999999999998E-2</c:v>
                </c:pt>
                <c:pt idx="596">
                  <c:v>1.7675E-2</c:v>
                </c:pt>
                <c:pt idx="597">
                  <c:v>1.77E-2</c:v>
                </c:pt>
                <c:pt idx="598">
                  <c:v>1.77E-2</c:v>
                </c:pt>
                <c:pt idx="599">
                  <c:v>1.8275E-2</c:v>
                </c:pt>
                <c:pt idx="600">
                  <c:v>1.7999999999999999E-2</c:v>
                </c:pt>
                <c:pt idx="601">
                  <c:v>1.7675E-2</c:v>
                </c:pt>
                <c:pt idx="602">
                  <c:v>1.6975000000000001E-2</c:v>
                </c:pt>
                <c:pt idx="603">
                  <c:v>1.7075E-2</c:v>
                </c:pt>
                <c:pt idx="604">
                  <c:v>1.6650000000000002E-2</c:v>
                </c:pt>
                <c:pt idx="605">
                  <c:v>1.6775000000000002E-2</c:v>
                </c:pt>
                <c:pt idx="606">
                  <c:v>1.6299999999999999E-2</c:v>
                </c:pt>
                <c:pt idx="607">
                  <c:v>1.6375000000000001E-2</c:v>
                </c:pt>
                <c:pt idx="608">
                  <c:v>1.6549999999999999E-2</c:v>
                </c:pt>
                <c:pt idx="609">
                  <c:v>1.6250000000000001E-2</c:v>
                </c:pt>
                <c:pt idx="610">
                  <c:v>1.6625000000000001E-2</c:v>
                </c:pt>
                <c:pt idx="611">
                  <c:v>1.6500000000000001E-2</c:v>
                </c:pt>
                <c:pt idx="612">
                  <c:v>1.6500000000000001E-2</c:v>
                </c:pt>
                <c:pt idx="613">
                  <c:v>1.6899999999999998E-2</c:v>
                </c:pt>
                <c:pt idx="614">
                  <c:v>1.7274999999999999E-2</c:v>
                </c:pt>
                <c:pt idx="615">
                  <c:v>1.7225000000000001E-2</c:v>
                </c:pt>
                <c:pt idx="616">
                  <c:v>1.7399999999999999E-2</c:v>
                </c:pt>
                <c:pt idx="617">
                  <c:v>1.7524999999999999E-2</c:v>
                </c:pt>
                <c:pt idx="618">
                  <c:v>1.7649999999999999E-2</c:v>
                </c:pt>
                <c:pt idx="619">
                  <c:v>1.7425E-2</c:v>
                </c:pt>
                <c:pt idx="620">
                  <c:v>1.7575E-2</c:v>
                </c:pt>
                <c:pt idx="621">
                  <c:v>1.7325E-2</c:v>
                </c:pt>
                <c:pt idx="622">
                  <c:v>1.7575E-2</c:v>
                </c:pt>
                <c:pt idx="623">
                  <c:v>1.7749999999999998E-2</c:v>
                </c:pt>
                <c:pt idx="624">
                  <c:v>1.77E-2</c:v>
                </c:pt>
                <c:pt idx="625">
                  <c:v>1.7675E-2</c:v>
                </c:pt>
                <c:pt idx="626">
                  <c:v>1.805E-2</c:v>
                </c:pt>
                <c:pt idx="627">
                  <c:v>1.8075000000000001E-2</c:v>
                </c:pt>
                <c:pt idx="628">
                  <c:v>1.7749999999999998E-2</c:v>
                </c:pt>
                <c:pt idx="629">
                  <c:v>1.7774999999999999E-2</c:v>
                </c:pt>
                <c:pt idx="630">
                  <c:v>1.7874999999999999E-2</c:v>
                </c:pt>
                <c:pt idx="631">
                  <c:v>1.7649999999999999E-2</c:v>
                </c:pt>
                <c:pt idx="632">
                  <c:v>1.77E-2</c:v>
                </c:pt>
                <c:pt idx="633">
                  <c:v>1.7825000000000001E-2</c:v>
                </c:pt>
                <c:pt idx="634">
                  <c:v>1.7925E-2</c:v>
                </c:pt>
                <c:pt idx="635">
                  <c:v>1.7575E-2</c:v>
                </c:pt>
                <c:pt idx="636">
                  <c:v>1.8124999999999999E-2</c:v>
                </c:pt>
                <c:pt idx="637">
                  <c:v>1.8575000000000001E-2</c:v>
                </c:pt>
                <c:pt idx="638">
                  <c:v>1.8525E-2</c:v>
                </c:pt>
                <c:pt idx="639">
                  <c:v>1.8525E-2</c:v>
                </c:pt>
                <c:pt idx="640">
                  <c:v>1.8474999999999998E-2</c:v>
                </c:pt>
                <c:pt idx="641">
                  <c:v>1.8350000000000002E-2</c:v>
                </c:pt>
                <c:pt idx="642">
                  <c:v>1.8249999999999999E-2</c:v>
                </c:pt>
                <c:pt idx="643">
                  <c:v>1.7975000000000001E-2</c:v>
                </c:pt>
                <c:pt idx="644">
                  <c:v>1.7874999999999999E-2</c:v>
                </c:pt>
                <c:pt idx="645">
                  <c:v>1.77E-2</c:v>
                </c:pt>
                <c:pt idx="646">
                  <c:v>1.7600000000000001E-2</c:v>
                </c:pt>
                <c:pt idx="647">
                  <c:v>1.7874999999999999E-2</c:v>
                </c:pt>
                <c:pt idx="648">
                  <c:v>1.7749999999999998E-2</c:v>
                </c:pt>
                <c:pt idx="649">
                  <c:v>1.7675E-2</c:v>
                </c:pt>
                <c:pt idx="650">
                  <c:v>1.7850000000000001E-2</c:v>
                </c:pt>
                <c:pt idx="651">
                  <c:v>1.7350000000000001E-2</c:v>
                </c:pt>
                <c:pt idx="652">
                  <c:v>1.7100000000000001E-2</c:v>
                </c:pt>
                <c:pt idx="653">
                  <c:v>1.7500000000000002E-2</c:v>
                </c:pt>
                <c:pt idx="654">
                  <c:v>1.755E-2</c:v>
                </c:pt>
                <c:pt idx="655">
                  <c:v>1.7749999999999998E-2</c:v>
                </c:pt>
                <c:pt idx="656">
                  <c:v>1.805E-2</c:v>
                </c:pt>
                <c:pt idx="657">
                  <c:v>1.8550000000000001E-2</c:v>
                </c:pt>
                <c:pt idx="658">
                  <c:v>1.8275E-2</c:v>
                </c:pt>
                <c:pt idx="659">
                  <c:v>1.8249999999999999E-2</c:v>
                </c:pt>
                <c:pt idx="660">
                  <c:v>1.8350000000000002E-2</c:v>
                </c:pt>
                <c:pt idx="661">
                  <c:v>1.8350000000000002E-2</c:v>
                </c:pt>
                <c:pt idx="662">
                  <c:v>1.805E-2</c:v>
                </c:pt>
                <c:pt idx="663">
                  <c:v>1.8200000000000001E-2</c:v>
                </c:pt>
                <c:pt idx="664">
                  <c:v>1.7524999999999999E-2</c:v>
                </c:pt>
                <c:pt idx="665">
                  <c:v>1.7000000000000001E-2</c:v>
                </c:pt>
                <c:pt idx="666">
                  <c:v>1.7125000000000001E-2</c:v>
                </c:pt>
                <c:pt idx="667">
                  <c:v>1.6899999999999998E-2</c:v>
                </c:pt>
                <c:pt idx="668">
                  <c:v>1.7049999999999999E-2</c:v>
                </c:pt>
                <c:pt idx="669">
                  <c:v>1.6775000000000002E-2</c:v>
                </c:pt>
                <c:pt idx="670">
                  <c:v>1.6825E-2</c:v>
                </c:pt>
                <c:pt idx="671">
                  <c:v>1.7100000000000001E-2</c:v>
                </c:pt>
                <c:pt idx="672">
                  <c:v>1.6825E-2</c:v>
                </c:pt>
                <c:pt idx="673">
                  <c:v>1.6074999999999999E-2</c:v>
                </c:pt>
                <c:pt idx="674">
                  <c:v>1.5699999999999999E-2</c:v>
                </c:pt>
                <c:pt idx="675">
                  <c:v>1.6049999999999998E-2</c:v>
                </c:pt>
                <c:pt idx="676">
                  <c:v>1.585E-2</c:v>
                </c:pt>
                <c:pt idx="677">
                  <c:v>1.5575E-2</c:v>
                </c:pt>
                <c:pt idx="678">
                  <c:v>1.555E-2</c:v>
                </c:pt>
                <c:pt idx="679">
                  <c:v>1.5375E-2</c:v>
                </c:pt>
                <c:pt idx="680">
                  <c:v>1.5824999999999999E-2</c:v>
                </c:pt>
                <c:pt idx="681">
                  <c:v>1.55E-2</c:v>
                </c:pt>
                <c:pt idx="682">
                  <c:v>1.5900000000000001E-2</c:v>
                </c:pt>
                <c:pt idx="683">
                  <c:v>1.575E-2</c:v>
                </c:pt>
                <c:pt idx="684">
                  <c:v>1.5599999999999999E-2</c:v>
                </c:pt>
                <c:pt idx="685">
                  <c:v>1.5724999999999999E-2</c:v>
                </c:pt>
                <c:pt idx="686">
                  <c:v>1.6074999999999999E-2</c:v>
                </c:pt>
                <c:pt idx="687">
                  <c:v>1.6199999999999999E-2</c:v>
                </c:pt>
                <c:pt idx="688">
                  <c:v>1.6150000000000001E-2</c:v>
                </c:pt>
                <c:pt idx="689">
                  <c:v>1.6400000000000001E-2</c:v>
                </c:pt>
                <c:pt idx="690">
                  <c:v>1.6275000000000001E-2</c:v>
                </c:pt>
                <c:pt idx="691">
                  <c:v>1.6199999999999999E-2</c:v>
                </c:pt>
                <c:pt idx="692">
                  <c:v>1.5699999999999999E-2</c:v>
                </c:pt>
                <c:pt idx="693">
                  <c:v>1.5650000000000001E-2</c:v>
                </c:pt>
                <c:pt idx="694">
                  <c:v>1.5350000000000001E-2</c:v>
                </c:pt>
                <c:pt idx="695">
                  <c:v>1.495E-2</c:v>
                </c:pt>
                <c:pt idx="696">
                  <c:v>1.55E-2</c:v>
                </c:pt>
                <c:pt idx="697">
                  <c:v>1.6025000000000001E-2</c:v>
                </c:pt>
                <c:pt idx="698">
                  <c:v>1.5925000000000002E-2</c:v>
                </c:pt>
                <c:pt idx="699">
                  <c:v>1.5925000000000002E-2</c:v>
                </c:pt>
                <c:pt idx="700">
                  <c:v>1.61E-2</c:v>
                </c:pt>
                <c:pt idx="701">
                  <c:v>1.5925000000000002E-2</c:v>
                </c:pt>
                <c:pt idx="702">
                  <c:v>1.5925000000000002E-2</c:v>
                </c:pt>
                <c:pt idx="703">
                  <c:v>1.6125E-2</c:v>
                </c:pt>
                <c:pt idx="704">
                  <c:v>1.6150000000000001E-2</c:v>
                </c:pt>
                <c:pt idx="705">
                  <c:v>1.6150000000000001E-2</c:v>
                </c:pt>
                <c:pt idx="706">
                  <c:v>1.6400000000000001E-2</c:v>
                </c:pt>
                <c:pt idx="707">
                  <c:v>1.6500000000000001E-2</c:v>
                </c:pt>
                <c:pt idx="708">
                  <c:v>1.6799999999999999E-2</c:v>
                </c:pt>
                <c:pt idx="709">
                  <c:v>1.6825E-2</c:v>
                </c:pt>
                <c:pt idx="710">
                  <c:v>1.6674999999999999E-2</c:v>
                </c:pt>
                <c:pt idx="711">
                  <c:v>1.7100000000000001E-2</c:v>
                </c:pt>
                <c:pt idx="712">
                  <c:v>1.7375000000000002E-2</c:v>
                </c:pt>
                <c:pt idx="713">
                  <c:v>1.7075E-2</c:v>
                </c:pt>
                <c:pt idx="714">
                  <c:v>1.7250000000000001E-2</c:v>
                </c:pt>
                <c:pt idx="715">
                  <c:v>1.755E-2</c:v>
                </c:pt>
                <c:pt idx="716">
                  <c:v>1.7925E-2</c:v>
                </c:pt>
                <c:pt idx="717">
                  <c:v>1.8499999999999999E-2</c:v>
                </c:pt>
                <c:pt idx="718">
                  <c:v>1.8374999999999999E-2</c:v>
                </c:pt>
                <c:pt idx="719">
                  <c:v>1.9099999999999999E-2</c:v>
                </c:pt>
                <c:pt idx="720">
                  <c:v>1.8525E-2</c:v>
                </c:pt>
                <c:pt idx="721">
                  <c:v>1.9050000000000001E-2</c:v>
                </c:pt>
                <c:pt idx="722">
                  <c:v>1.9125E-2</c:v>
                </c:pt>
                <c:pt idx="723">
                  <c:v>1.9474999999999999E-2</c:v>
                </c:pt>
                <c:pt idx="724">
                  <c:v>2.0475E-2</c:v>
                </c:pt>
                <c:pt idx="725">
                  <c:v>2.0049999999999998E-2</c:v>
                </c:pt>
                <c:pt idx="726">
                  <c:v>1.9650000000000001E-2</c:v>
                </c:pt>
                <c:pt idx="727">
                  <c:v>2.0324999999999999E-2</c:v>
                </c:pt>
                <c:pt idx="728">
                  <c:v>2.0150000000000001E-2</c:v>
                </c:pt>
                <c:pt idx="729">
                  <c:v>1.9824999999999999E-2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F85-4F47-9663-7653CC348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086784"/>
        <c:axId val="218088576"/>
      </c:lineChart>
      <c:catAx>
        <c:axId val="21808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8088576"/>
        <c:crosses val="autoZero"/>
        <c:auto val="1"/>
        <c:lblAlgn val="ctr"/>
        <c:lblOffset val="100"/>
        <c:noMultiLvlLbl val="0"/>
      </c:catAx>
      <c:valAx>
        <c:axId val="21808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808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bg1"/>
                </a:solidFill>
              </a:rPr>
              <a:t>자산별</a:t>
            </a:r>
            <a:r>
              <a:rPr lang="ko-KR" altLang="en-US" dirty="0">
                <a:solidFill>
                  <a:schemeClr val="bg1"/>
                </a:solidFill>
              </a:rPr>
              <a:t> 배분 비율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결론진짜새벽!$J$8:$M$8</c:f>
              <c:strCache>
                <c:ptCount val="4"/>
                <c:pt idx="0">
                  <c:v>원자재</c:v>
                </c:pt>
                <c:pt idx="1">
                  <c:v>테마주</c:v>
                </c:pt>
                <c:pt idx="2">
                  <c:v>주식</c:v>
                </c:pt>
                <c:pt idx="3">
                  <c:v>채권</c:v>
                </c:pt>
              </c:strCache>
            </c:strRef>
          </c:cat>
          <c:val>
            <c:numRef>
              <c:f>결론진짜새벽!$J$9:$M$9</c:f>
              <c:numCache>
                <c:formatCode>0%</c:formatCode>
                <c:ptCount val="4"/>
                <c:pt idx="0">
                  <c:v>0.01</c:v>
                </c:pt>
                <c:pt idx="1">
                  <c:v>0.3</c:v>
                </c:pt>
                <c:pt idx="2">
                  <c:v>0.49</c:v>
                </c:pt>
                <c:pt idx="3">
                  <c:v>0.19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</a:rPr>
              <a:t>원자재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12700">
                  <a:solidFill>
                    <a:schemeClr val="bg1"/>
                  </a:solidFill>
                </a:ln>
              </c:spPr>
            </c:leaderLines>
          </c:dLbls>
          <c:cat>
            <c:strRef>
              <c:f>결론진짜새벽!$K$16:$M$16</c:f>
              <c:strCache>
                <c:ptCount val="3"/>
                <c:pt idx="0">
                  <c:v>구리</c:v>
                </c:pt>
                <c:pt idx="1">
                  <c:v>금속</c:v>
                </c:pt>
                <c:pt idx="2">
                  <c:v>골드</c:v>
                </c:pt>
              </c:strCache>
            </c:strRef>
          </c:cat>
          <c:val>
            <c:numRef>
              <c:f>결론진짜새벽!$K$17:$M$17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99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</a:rPr>
              <a:t>채권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통화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dLbl>
              <c:idx val="0"/>
              <c:layout>
                <c:manualLayout>
                  <c:x val="-0.14522187461517322"/>
                  <c:y val="-1.924472513104705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결론진짜새벽!$J$41:$L$41</c:f>
              <c:strCache>
                <c:ptCount val="3"/>
                <c:pt idx="0">
                  <c:v>국채10년인버스</c:v>
                </c:pt>
                <c:pt idx="1">
                  <c:v>국채3년</c:v>
                </c:pt>
                <c:pt idx="2">
                  <c:v>미국달러</c:v>
                </c:pt>
              </c:strCache>
            </c:strRef>
          </c:cat>
          <c:val>
            <c:numRef>
              <c:f>결론진짜새벽!$J$42:$L$42</c:f>
              <c:numCache>
                <c:formatCode>General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</a:rPr>
              <a:t>주식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테마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결론진짜새벽!$J$31:$R$31</c:f>
              <c:strCache>
                <c:ptCount val="9"/>
                <c:pt idx="0">
                  <c:v>esg</c:v>
                </c:pt>
                <c:pt idx="1">
                  <c:v>코스피</c:v>
                </c:pt>
                <c:pt idx="2">
                  <c:v>csi</c:v>
                </c:pt>
                <c:pt idx="3">
                  <c:v>글로벌</c:v>
                </c:pt>
                <c:pt idx="4">
                  <c:v>니케이</c:v>
                </c:pt>
                <c:pt idx="5">
                  <c:v>s&amp;p</c:v>
                </c:pt>
                <c:pt idx="6">
                  <c:v>유로스탁스</c:v>
                </c:pt>
                <c:pt idx="7">
                  <c:v>코스닥</c:v>
                </c:pt>
                <c:pt idx="8">
                  <c:v>전기차</c:v>
                </c:pt>
              </c:strCache>
            </c:strRef>
          </c:cat>
          <c:val>
            <c:numRef>
              <c:f>결론진짜새벽!$J$32:$R$32</c:f>
              <c:numCache>
                <c:formatCode>General</c:formatCode>
                <c:ptCount val="9"/>
                <c:pt idx="0">
                  <c:v>2.6608215761298376E-2</c:v>
                </c:pt>
                <c:pt idx="1">
                  <c:v>0.15527828057276019</c:v>
                </c:pt>
                <c:pt idx="2">
                  <c:v>0.13096372280255936</c:v>
                </c:pt>
                <c:pt idx="3">
                  <c:v>0.1342696450969747</c:v>
                </c:pt>
                <c:pt idx="4">
                  <c:v>0.12387102683626675</c:v>
                </c:pt>
                <c:pt idx="5">
                  <c:v>0.11492886167860218</c:v>
                </c:pt>
                <c:pt idx="6">
                  <c:v>9.884924493833265E-2</c:v>
                </c:pt>
                <c:pt idx="7">
                  <c:v>6.8843479324975559E-2</c:v>
                </c:pt>
                <c:pt idx="8">
                  <c:v>0.14638752298823021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차 자산배분 결과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>
                  <a:solidFill>
                    <a:schemeClr val="bg1"/>
                  </a:solidFill>
                </a:ln>
              </c:spPr>
            </c:leaderLines>
          </c:dLbls>
          <c:cat>
            <c:strRef>
              <c:f>'3년이상데이터, 최소데이터'!$E$20:$T$20</c:f>
              <c:strCache>
                <c:ptCount val="16"/>
                <c:pt idx="0">
                  <c:v>구리</c:v>
                </c:pt>
                <c:pt idx="1">
                  <c:v>금속</c:v>
                </c:pt>
                <c:pt idx="2">
                  <c:v>골드</c:v>
                </c:pt>
                <c:pt idx="3">
                  <c:v>esg</c:v>
                </c:pt>
                <c:pt idx="4">
                  <c:v>코스피</c:v>
                </c:pt>
                <c:pt idx="5">
                  <c:v>CSI지수</c:v>
                </c:pt>
                <c:pt idx="6">
                  <c:v>글로벌리튬</c:v>
                </c:pt>
                <c:pt idx="7">
                  <c:v>니케이</c:v>
                </c:pt>
                <c:pt idx="8">
                  <c:v>s&amp;p</c:v>
                </c:pt>
                <c:pt idx="9">
                  <c:v>유로스탁스</c:v>
                </c:pt>
                <c:pt idx="10">
                  <c:v>코스닥</c:v>
                </c:pt>
                <c:pt idx="11">
                  <c:v>전기차</c:v>
                </c:pt>
                <c:pt idx="12">
                  <c:v>국채10년</c:v>
                </c:pt>
                <c:pt idx="13">
                  <c:v>국채10년인버스</c:v>
                </c:pt>
                <c:pt idx="14">
                  <c:v>국채3년</c:v>
                </c:pt>
                <c:pt idx="15">
                  <c:v>미국달러</c:v>
                </c:pt>
              </c:strCache>
            </c:strRef>
          </c:cat>
          <c:val>
            <c:numRef>
              <c:f>'3년이상데이터, 최소데이터'!$E$21:$T$21</c:f>
              <c:numCache>
                <c:formatCode>0.00%</c:formatCode>
                <c:ptCount val="16"/>
                <c:pt idx="0">
                  <c:v>0.22183049578054309</c:v>
                </c:pt>
                <c:pt idx="1">
                  <c:v>3.3898129272728311E-2</c:v>
                </c:pt>
                <c:pt idx="2">
                  <c:v>0.14545671479733005</c:v>
                </c:pt>
                <c:pt idx="3">
                  <c:v>8.1616216217345224E-3</c:v>
                </c:pt>
                <c:pt idx="4">
                  <c:v>1.3946795418238454E-2</c:v>
                </c:pt>
                <c:pt idx="5">
                  <c:v>6.412385354735349E-2</c:v>
                </c:pt>
                <c:pt idx="6">
                  <c:v>5.3097327136477405E-2</c:v>
                </c:pt>
                <c:pt idx="7">
                  <c:v>3.6292651563619147E-2</c:v>
                </c:pt>
                <c:pt idx="8">
                  <c:v>3.101017478833255E-2</c:v>
                </c:pt>
                <c:pt idx="9">
                  <c:v>2.8323452502321975E-2</c:v>
                </c:pt>
                <c:pt idx="10">
                  <c:v>6.3442360133662209E-2</c:v>
                </c:pt>
                <c:pt idx="11">
                  <c:v>0.13869080140297138</c:v>
                </c:pt>
                <c:pt idx="12">
                  <c:v>4.7750351391057863E-2</c:v>
                </c:pt>
                <c:pt idx="13">
                  <c:v>2.8316216900609304E-2</c:v>
                </c:pt>
                <c:pt idx="14">
                  <c:v>4.0427473967772805E-2</c:v>
                </c:pt>
                <c:pt idx="15">
                  <c:v>4.5232579775247202E-2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차 자산배분 결과</a:t>
            </a:r>
            <a:endParaRPr lang="ko-KR" altLang="en-US" dirty="0">
              <a:solidFill>
                <a:schemeClr val="bg1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/>
            </a:sp3d>
          </c:spPr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>
                  <a:solidFill>
                    <a:schemeClr val="bg1"/>
                  </a:solidFill>
                </a:ln>
              </c:spPr>
            </c:leaderLines>
          </c:dLbls>
          <c:cat>
            <c:strRef>
              <c:f>결론진짜새벽!$G$47:$T$47</c:f>
              <c:strCache>
                <c:ptCount val="14"/>
                <c:pt idx="0">
                  <c:v>골드</c:v>
                </c:pt>
                <c:pt idx="1">
                  <c:v>esg</c:v>
                </c:pt>
                <c:pt idx="2">
                  <c:v>코스피</c:v>
                </c:pt>
                <c:pt idx="3">
                  <c:v>csi</c:v>
                </c:pt>
                <c:pt idx="4">
                  <c:v>글로벌</c:v>
                </c:pt>
                <c:pt idx="5">
                  <c:v>니케이</c:v>
                </c:pt>
                <c:pt idx="6">
                  <c:v>s&amp;p</c:v>
                </c:pt>
                <c:pt idx="7">
                  <c:v>유로스탁스</c:v>
                </c:pt>
                <c:pt idx="8">
                  <c:v>코스닥</c:v>
                </c:pt>
                <c:pt idx="9">
                  <c:v>전기차</c:v>
                </c:pt>
                <c:pt idx="10">
                  <c:v>국채10년</c:v>
                </c:pt>
                <c:pt idx="11">
                  <c:v>국채10년인버스</c:v>
                </c:pt>
                <c:pt idx="12">
                  <c:v>국채3년</c:v>
                </c:pt>
                <c:pt idx="13">
                  <c:v>미국달러</c:v>
                </c:pt>
              </c:strCache>
            </c:strRef>
          </c:cat>
          <c:val>
            <c:numRef>
              <c:f>결론진짜새벽!$G$48:$T$48</c:f>
              <c:numCache>
                <c:formatCode>0.00%</c:formatCode>
                <c:ptCount val="14"/>
                <c:pt idx="0">
                  <c:v>0.01</c:v>
                </c:pt>
                <c:pt idx="1">
                  <c:v>2.1286572609038702E-2</c:v>
                </c:pt>
                <c:pt idx="2">
                  <c:v>0.12422262445820816</c:v>
                </c:pt>
                <c:pt idx="3">
                  <c:v>0.10477097824204749</c:v>
                </c:pt>
                <c:pt idx="4">
                  <c:v>0.10741571607757977</c:v>
                </c:pt>
                <c:pt idx="5">
                  <c:v>9.9096821469013399E-2</c:v>
                </c:pt>
                <c:pt idx="6">
                  <c:v>9.1943089342881756E-2</c:v>
                </c:pt>
                <c:pt idx="7">
                  <c:v>7.9079395950666126E-2</c:v>
                </c:pt>
                <c:pt idx="8">
                  <c:v>5.5074783459980452E-2</c:v>
                </c:pt>
                <c:pt idx="9">
                  <c:v>0.11711001839058417</c:v>
                </c:pt>
                <c:pt idx="10" formatCode="0%">
                  <c:v>0.04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BA72-E27B-4856-8EAD-FD87FB1C51E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37E67-95BB-45A0-8DA1-8B3C6BC8D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8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자산배분 현황에서 채권의 비중을 낮추는 것은 너무도 당연한 결과라고 인지했지만 비중이 너무 낮았고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원자재는 수익성이 좋아 중</a:t>
            </a:r>
            <a:r>
              <a:rPr lang="ko-KR" altLang="en-US" baseline="0" dirty="0" smtClean="0"/>
              <a:t> 단기 적으로는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배분 효과가 있을 것으로 판단되었지만 최근 코로나 현상으로 인해 자산가격 들이 급등하게 되면서 과도하게 배분되었다고 생각이 되었다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문제는 각 자산군별 제한을 두지 않은 문제와 각 </a:t>
            </a:r>
            <a:r>
              <a:rPr lang="en-US" altLang="ko-KR" baseline="0" dirty="0" smtClean="0"/>
              <a:t>ETF </a:t>
            </a:r>
            <a:r>
              <a:rPr lang="ko-KR" altLang="en-US" baseline="0" dirty="0" smtClean="0"/>
              <a:t>기준가격 시계열의 불일치로 </a:t>
            </a:r>
            <a:r>
              <a:rPr lang="ko-KR" altLang="en-US" baseline="0" dirty="0" err="1" smtClean="0"/>
              <a:t>과대계상</a:t>
            </a:r>
            <a:r>
              <a:rPr lang="ko-KR" altLang="en-US" baseline="0" dirty="0" smtClean="0"/>
              <a:t> 또는 </a:t>
            </a:r>
            <a:r>
              <a:rPr lang="ko-KR" altLang="en-US" baseline="0" dirty="0" err="1" smtClean="0"/>
              <a:t>과소계상의</a:t>
            </a:r>
            <a:r>
              <a:rPr lang="ko-KR" altLang="en-US" baseline="0" dirty="0" smtClean="0"/>
              <a:t> 문제가 있는 것으로 판단함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endParaRPr lang="en-US" altLang="ko-KR" baseline="0" dirty="0" smtClean="0"/>
          </a:p>
          <a:p>
            <a:r>
              <a:rPr lang="ko-KR" altLang="en-US" dirty="0" smtClean="0"/>
              <a:t>미국의 </a:t>
            </a:r>
            <a:r>
              <a:rPr lang="ko-KR" altLang="en-US" dirty="0" err="1" smtClean="0"/>
              <a:t>테이퍼링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유럽은 반반이지만 자산매입 축소 가능성이 있다는 점에서 유동성 문제로 주가시장이 활황일 수는 없을 것으로 판단됨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신흥국인 한국에 대한 </a:t>
            </a:r>
            <a:endParaRPr lang="en-US" altLang="ko-KR" dirty="0" smtClean="0"/>
          </a:p>
          <a:p>
            <a:r>
              <a:rPr lang="ko-KR" altLang="en-US" dirty="0" smtClean="0"/>
              <a:t>매력도가 낮아질 수 있다는 점에서 주식의 비중은 해외비중과 </a:t>
            </a:r>
            <a:r>
              <a:rPr lang="ko-KR" altLang="en-US" dirty="0" err="1" smtClean="0"/>
              <a:t>테마주</a:t>
            </a:r>
            <a:r>
              <a:rPr lang="ko-KR" altLang="en-US" dirty="0" smtClean="0"/>
              <a:t> 위주로 코스닥 보다는 </a:t>
            </a:r>
            <a:r>
              <a:rPr lang="ko-KR" altLang="en-US" dirty="0" err="1" smtClean="0"/>
              <a:t>코스피</a:t>
            </a:r>
            <a:r>
              <a:rPr lang="ko-KR" altLang="en-US" dirty="0" smtClean="0"/>
              <a:t> 위주의 포트폴리오가 적절하다고 판단하였다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8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지표와 원자재 </a:t>
            </a:r>
            <a:r>
              <a:rPr lang="en-US" altLang="ko-KR" dirty="0" smtClean="0"/>
              <a:t>ETF </a:t>
            </a:r>
            <a:r>
              <a:rPr lang="ko-KR" altLang="en-US" dirty="0" smtClean="0"/>
              <a:t>기준가격의 상승과 비교하였을 때 이론적 상식과</a:t>
            </a:r>
            <a:r>
              <a:rPr lang="ko-KR" altLang="en-US" baseline="0" dirty="0" smtClean="0"/>
              <a:t> 맞아 떨어진다는 것을 알 수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중단기적으로는 전술적으로는 원자재 비중을 높이는 것은 좋지만 최소분산 포트폴리오에서는 이러한 결과가 나오는 탓은 </a:t>
            </a:r>
            <a:r>
              <a:rPr lang="en-US" altLang="ko-KR" baseline="0" dirty="0" smtClean="0"/>
              <a:t>ETF </a:t>
            </a:r>
            <a:r>
              <a:rPr lang="ko-KR" altLang="en-US" baseline="0" dirty="0" smtClean="0"/>
              <a:t>기준가격 시계열의 문제가 클 것으로 판단함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8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지표와 채권 </a:t>
            </a:r>
            <a:r>
              <a:rPr lang="en-US" altLang="ko-KR" dirty="0" smtClean="0"/>
              <a:t>ETF </a:t>
            </a:r>
            <a:r>
              <a:rPr lang="ko-KR" altLang="en-US" dirty="0" smtClean="0"/>
              <a:t>기준가격의 상승과 비교하였을 때 이론적 상식과</a:t>
            </a:r>
            <a:r>
              <a:rPr lang="ko-KR" altLang="en-US" baseline="0" dirty="0" smtClean="0"/>
              <a:t> 맞아 떨어진다는 것을 알 수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중단기적으로는 전술적으로는 채권 비중을 낮추는 것이 좋다고 판단함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부분은 결과에 동의하는 부분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ko-KR" altLang="en-US" baseline="0" dirty="0" err="1" smtClean="0"/>
              <a:t>인버스는</a:t>
            </a:r>
            <a:r>
              <a:rPr lang="ko-KR" altLang="en-US" baseline="0" dirty="0" smtClean="0"/>
              <a:t> 가치가 있으니 </a:t>
            </a:r>
            <a:r>
              <a:rPr lang="ko-KR" altLang="en-US" baseline="0" dirty="0" err="1" smtClean="0"/>
              <a:t>인버스</a:t>
            </a:r>
            <a:r>
              <a:rPr lang="ko-KR" altLang="en-US" baseline="0" dirty="0" smtClean="0"/>
              <a:t> 위주로 포트폴리오를 구상하는 것을 생각함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8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ETF</a:t>
            </a:r>
            <a:r>
              <a:rPr lang="ko-KR" altLang="en-US" dirty="0" smtClean="0"/>
              <a:t>를 자산군별로 나누고 해당 자산시장의 규모가 </a:t>
            </a:r>
            <a:r>
              <a:rPr lang="en-US" altLang="ko-KR" dirty="0" smtClean="0"/>
              <a:t>ETF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가격의 합과 같다는 가정으로 수익률과 분산을 구하여 해당 </a:t>
            </a:r>
            <a:r>
              <a:rPr lang="ko-KR" altLang="en-US" baseline="0" dirty="0" err="1" smtClean="0"/>
              <a:t>자산별</a:t>
            </a:r>
            <a:r>
              <a:rPr lang="ko-KR" altLang="en-US" baseline="0" dirty="0" smtClean="0"/>
              <a:t> 최소분산 포트폴리오를 산출하여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자산별</a:t>
            </a:r>
            <a:r>
              <a:rPr lang="ko-KR" altLang="en-US" baseline="0" dirty="0" smtClean="0"/>
              <a:t> 배분 비율을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차적으로 산출한 후에 해당 </a:t>
            </a:r>
            <a:r>
              <a:rPr lang="ko-KR" altLang="en-US" baseline="0" dirty="0" err="1" smtClean="0"/>
              <a:t>자산군</a:t>
            </a:r>
            <a:r>
              <a:rPr lang="ko-KR" altLang="en-US" baseline="0" dirty="0" smtClean="0"/>
              <a:t> 내에서 해당 비율을 한도로 최적 비율을 산출하여 전체 포트폴리오의 비율을 산출하였음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근사치로 산출하는 방식으로 접근하였음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6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원달러</a:t>
            </a:r>
            <a:r>
              <a:rPr lang="en-US" altLang="ko-KR" dirty="0" smtClean="0"/>
              <a:t>/</a:t>
            </a:r>
            <a:r>
              <a:rPr lang="ko-KR" altLang="en-US" dirty="0" smtClean="0"/>
              <a:t>원유로 상승 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3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3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3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7E67-95BB-45A0-8DA1-8B3C6BC8DD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3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1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6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5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7CE6-3479-4C44-ABDF-C888227EBFD7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8719-80D7-40E6-AA52-07E99FB48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3.png"/><Relationship Id="rId7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74584" y="14847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pc="-1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자산배분 및 시장 분석</a:t>
            </a:r>
            <a:endParaRPr lang="en-US" altLang="ko-KR" spc="-1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80312" y="623731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지원자 </a:t>
            </a:r>
            <a:r>
              <a:rPr lang="en-US" altLang="ko-KR" spc="-1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pc="-1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BDD500"/>
                </a:solidFill>
                <a:latin typeface="-윤고딕330" pitchFamily="18" charset="-127"/>
                <a:ea typeface="-윤고딕330" pitchFamily="18" charset="-127"/>
              </a:rPr>
              <a:t>양병훈</a:t>
            </a:r>
            <a:endParaRPr lang="ko-KR" altLang="en-US" spc="-1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BDD5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4564" y="5881229"/>
            <a:ext cx="2920292" cy="1009650"/>
            <a:chOff x="2442012" y="2348880"/>
            <a:chExt cx="2920292" cy="1009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utoShape 6" descr="data:image/jpeg;base64,/9j/4AAQSkZJRgABAQAAAQABAAD/2wCEAAkGBxAPEA4QEA8QDg8PEA8PDQ8QEA8PDQ8PFREWFhYRFRUYHSggGBolGxUVITEhJSkrLi4uFx8zODMtNygtLisBCgoKDg0OFxAQGS0gIB0tLS4tKystKy0rLS0tKy0tLy0tLS0tLSstLS0tLS8uLS0tLS0tLS0rKy0tLS0tKy0tK//AABEIAL4BCgMBIgACEQEDEQH/xAAcAAACAgMBAQAAAAAAAAAAAAAAAQIGAwQFBwj/xABGEAABBAACBgUHCQYFBQEAAAABAAIDEQQhBQYSMUFRE1NhcZEUFiIygaGxQlJicpKiwdHwFTNjgpPhIzRDstJUc4Oz4gf/xAAaAQEAAwEBAQAAAAAAAAAAAAAAAQIDBAUG/8QANhEAAgECAwUGBQQBBQEAAAAAAAECAxEhMVEEEhNBsWFxgZHR8BQiMqHBBUJS4cIjcpLx8hX/2gAMAwEAAhEDEQA/APcUIQgBCEIAQhCAEIQgBCEIAQhCAEIQgBCEIAQhCAEIQgBCEkA0JJWgGi0rRaAdotRRaAlaW0o2hTYgltI2lC0rU2Fye2jbULSSwM6EIVSQQhCAEIQgBCEIAQhCAEIQgBCEIAQhJANCSVoBoStK0A7RaVpWpIGi1G09pAFotRtFqbAlaVqNotAO0Wo2i1JA7StFqJKWBK0WoWi0sRc20IQqFwQhCAEIQgBCEIAQhJANCSVoBoStJAO0Wo2i1JA0WltJWlgO0rStK1NgT2lG1G0WgHaVpItTYgdotRtK0sRcnajajaVqQStFqFp2hA7StK0rQEiUrUSUrUi50VrTzCO3OdQyGe6jfvyJWysfEdo+G78Vk72wNCTXWARuIsKS0JdIMjcYgHSygWI4xbg07i47mDhbiNy4ukNaY4rD5mA9Xhm+USD/AMhpgPYQVWUlFXk7EpN4ItKF55iNdQfVhmkHzn4owHwiatKXXgg/5WXLizHznLucwgrL4mje2+vNF+FO191np6i91dp3AcyvOIdfg3f5XGeHTQ4fEQDsuMsf7Ta7urmtXlLZHSMB6N7mF0B6VrW5ek5l9IAc/S2a9Hhx3WKusVqsV5ozeDs/TqWdrc+ZrM87P9lktYcNM17Q9jg5r/SDmkEEcPcslqSEO0rRaVpYDtK1G0WpsCVpWo2i1IHaVotK0IC0KNpWlhcnajajaVqSCVotRtFoB2i1G0rUkXJWlajaVqbC5K0WoWi0sQTtRJUbSJUgZKVqJKjaEHYVW1h1ibGHNY8tawkSSMovc7cY47yvm42BwBO7b1m0mY2iGN2zJI0l7xviiui4fSJyHtPBefYqUSsGyPRYXMEeVtIsUe3L9WvM2raeFH5Vd/ZXva/l3anZRpb7x/794eZp4nTk+J22ZwQbVthYXW/6crrJe7IWSfBDIhw9LmcqB8VhhwxBIreTwogfityGIjIgk8+F968SdTiYyxevpoehGCjgsF7zMTcMMxx5VfvT6CueeXHf4di32s5E7uVFY5ogb2jl7u7+yzNDRkY0jgRu4ELneT9G8SRPfC8eq5jnNIPY4Zju9y6szBuB4ZVs1S5+KkIa7ZouGQB9EWr0ZyhK8HZ63t5vQznGMo2kr/csug9c5WU3EuG//MtaKP8A32NAsfTaARyK9FweMbKMqDqDqBDmlp3Pa4es08Cvn2PGv2w14DTxr6tgfBWXUrWl0MjYJHbEZeege4nZw8hObXHqnHI8jnzX1NGnXd41Em0k7xeDTdvxfDC3JPPxqlSkrODdm7YrJpe+1dqy9ltK1gwuIEjQ6i02WvafWY8Gi09xWW1YkdotRtK0sLjtFqNpWpIJWlaVpWgHaCVG0rUkErStRtFqbEErStRtQtLAyWlahaipBO0rStRtCDJaLWO0WpFyRKiSkSokoQO0WokpWhBQNbNYndLM2Og5x9OTMvZWQaBuFCh33xKw6sxf4BdbrL3uJ58Mjx9Xf3qsSEvcRZLnHtNkneVb9IaajwIZA2Mve1jWkAgNbW4ntOZ3Ln2/ZbUVQow3pzd200r7vN3wtdqyukuWjvslfequrUlaMcEtL8l24Y6k5sGRw3Wct3M5/rh2KOHjut4PJ28Hl+uS4+j9YJpsQxjthscpLTVg0ASDtE77rflkO9XLDRNoEgis+y936714G17LWoSUaubS537LeFj1dn2inWi3DJP+/wAnMbh3cjvyzoHszTlwZGYtve3ZscRdKyaOwTiHONUTY4eieNbjlx/NLFYNrWuL39ExjHF8l0GfSG1dDdx+Kp8PJPDHwfS34x5F+NFrH34lAmxD+k6N8YBeXCEgtftNY42SeG6t3PNcXHaYZnsNLnC2jarZHb+qWPSGMIxEssL3U6R5jOyQQCd4DrLb388+CHjBtca9PYjD89tvSyZEsF8d/Z2L6h/plC8ZTg5YZLBJ3u8G1hflfXDkeItuqtSUZJY5vF9nJ4+HeczGkhwt1kAWRd2BXjkteKWj8VLGzB73uAoOc4gbyATkCU4RF0cm0Xia29GB+7LflWaJvdlkO3gvTgnCEU88Fh7WC9o4JtTm2ssc/fM9f/8Az3TnTRgPNvb0cMxO92VQy3zIBjPdGrt0g7+6z8F4bqJiqxLYiaGIDsOT81zv3bu8SBh9i9pwOJM0UchGztsa5zeLXV6TT3Gx7Fw16e7PDJ4nbQqOUMeRtB1qNpWi1ibErStRtK1NgStK1C0rQgnajaVpEqQO0Wo2laEDRajaVqSLjtFqNpWgJWlaVpWgJWnax2i0IJWlajaVq1gMlFqNpWiRB4g6VzTbTRBBB5EZhGkcSJZHPAI2qyOZyaBZ7TV+1a8rs1iJXpOC3t7nZrzs/wAHnbztbx9+Z19BYl7Z4wyhtODSXb2iwXPvhTQfYvUdEYiGXo3NcCHgEZVYs9m/0XduR7V5loXCBwY6yOkE0MpyIaSy2ubWdVkfbzWTR2sk2EjZFFshzXSXI4bW87mg5Cj3rxdt2aO2VGoP5ocstVd5/wAVkssf3I9TZqz2eC38pY92T6Pzw5G9idM4rD7UHTyPmZJI3ESOeyWJ5DiGhjHA7LazIHHlS026wzyGp3Gdga8QxnYELZC2mvLRQeW5kbV51muKJXPcHFxcSSS6g5ziTudzuzyVlimDMDPE2mzySB8tAv2oo6d0Zc0eg4etmKoG6zr0p06cIq8U7vRLN4vsX/m9nY4Y1JzbtJ4eOSwXf+cbFWfOGkgi/ZTu4+5abiSe/lQWfF9jr4EEix7FrXZXWc5F4rn7RSGu4Up7BGf9lic5QSdLRc/RzRvHyJGPHsIK9/0bk2RvzZ8R96Vzx7nr51wYLnAcXGgvoXRzrOJPDymQD+VrWn3grj2tfT4/g69l/d4fk37StRtIlch1krSUbUbQgnajajaVqSCVpWo2laAlaVqNotCCVpWo2i1NgO0WoWi1NgStFqFotLAdpWlaVqbEE7StQtFoB2nahaVqSDwucUVhC6mlsI6OR7HCnMc5rh2g0Vy3DxXpHnHZ0ZjHQ4eRwdskPIGQJDi2hvFV/daeDwxl9Lba30qdYLjW+6G/OvesGFmNOjJADtxduG7s7FOKYxgtcKbtF7XbwPHu3ryazrUlW4X1OSksnhZJtJ9zus8O6/pU1Tq8PifSlZ5/Vjm+Wvj326eLiggjsbTpjk2Vp2Q0gCwADuIscTvWthtJMbBKwB4de02qAcXDZc05ZAN7c+0ZLSdK59u9ajTWutza4nPjmPFa20M/RoVQaM8+eef6C02aM3TtWk3JNN4rB8o91sGsvqas8TOvuxmnTSUWmldZrK/jy5/TmRdmSTfbdbSAReQuu9R2iePwtKl6ZwGRw2iAXbIJAJzIAveRvNKemcNFFKWwytmZsscHDaIDi0FzLLRdGxYH4rWL6WJ7/cs2vmTvly5cvQsng1Y7WqeG6TGYYGtkSNfIeUbPTefY1pK9q1evyaJ52mum28S5rgbBnkdLsnu269i8t1H0d0gcXZCf/A7oMjO7stlR3/F7F623GM5hcdeW9PuO2hFxjfU2Q79ZotYRiGnipdIOawsbE7StLaStAO0Wo2i1JA7StK0rU2A7StK0WliAtFpWlakErStRSQErUbQUlJA7StJCAdotJJAMlK0kkBW9f9X9sHExAkgf44GdtAyk9gyPYAeBXmOIZVr6HOa8z131Le3anwjdtnrSYceuzmYxxH0d44XuG9Csl8svAwr0XfeXiec7KkZzVE20br4HvWbRjI5JmxyvdG1x2dobPom/lbRAAGfgnjo4WySNjl6WNriGSVXSN+dXC+SbRtVGm0qvLsb17M8GRR2erNXh3ZowbQqrocuXHJNoJ5gcz+uxTjext0AbFWR6QPMZ5LFiMQ2h7rO049644/qNBz3UpYvnZLHnmuevkdMtirbt20rLld5csn9jdMAezauiSbNOz7gd4Wi9pFjiFreXHMNdkfgteTEk8fitaHEhKW7NOF3Zfx9Vn2c9TOtuTUd6LUrK/b6Pw8MjO+QrNo3CHEStaMmgjbNXQJrcN5O4BYMFh5J3ANFC83VkPzPYvRNXdGR4VoPrO4bjsni4ni7h2DIcb2q1t3LFvJGdKlfuR19G4dkDA0ZENDQMvRaPk5cbJJ7TyAW8zFDmtUzRne1Qfs/Jv2rKnFvBpm05pZNHWZiRzWZs/auG0lbeGje7sCu4JK7ZnGo27JHVGLcOKys0jzWpHh635qbo2jesd+JvuyOhHjWnitgPBVame0bnUpQ49zONjmrWTK3aLHaLWlhcaHrbtGrBO47UbQkoA0kJKQNJCSAEJIQAhCEAJJpKQJCEIDo2tXHOOzQ45LgYTTl+rMD2O/8Apb7dJbVW0EURbTzr8lwPa4xdqqlD/cmjojS31ek1NdjTPPdc9FNle6QM2ZDdvaKLvrDj371QsThXsNEkd9he74mCGXfl3hcjF6qxSg1snuorohWjUW6mpLTP+zN0nB3acXrkeKSRvO5xPtBHuWuY5vmu8R8V6bpLUctstbY7lyHau1kW+5RKlTf7bdz/AKJU5r91/D+0UqOJwNuLGjlYLvAWsodW5pd9bJvhxVuZoBvJbUerw5K6k4K0cPu/T7FXFTd3j78/uVnAYmWxw5ACgByAV20Ji3UNoLDDodreC6mHw4arRpKT+bErOo44LA3y4HMCuaYWJq3cLBeZXS5RhHFnNuym8EZcHhdrM7l12NAWsxwCk/Eho3rilUdSR1xgqaNh7w0LUlw8j89wWjLii43fcs37UcBWR7V0xpOCwtc5ZVozdnexrYrDObyWBhItZJJy/Mn2LC99LOUnexvCKtcy4bElpyKs2Cn2mhVPDxkuyVn0fGWhavK5msHY3kKKFmaDSQhACEIQCQhCAEIScQBZNDmcggGkVo4nTeGj9adh7GHpD921yp9borqKKSV3C6YD8T7loqc3kjN1YLNliKFVX6S0lN+6w/Qg7iWAO8ZMvcsXkGlOvP8AVH5K3CtnJLxHFvlFnIIQCRmC7vvNBQV6l8LHyqSvczt0hO3dIfaA74rZZpqQbw13f6J9y5qKXNU2PZ6n1U4vwXod1Lbtpp/TUl5v8nbi1lcMix1fXv3EKUmlsPJ67CDz2R+BXBDUOasf/n0F9O9Huk/zdHVH9T2j91pd8V+LM6x8ld6sux3tcPfSPJR8mWI9m1R8FxkUqvYdKj8VF9EjVfqT5wXg2vyzuDCyfNDvquafxR0DhvjcP5TS4BaptmcNziO40qPYZcpLya/yZqv1GPOD/wCSf+K6nb6QN7PcpeV1xXGGPmG6V32jXxS8vl+eT3gH4hV+Blza836Gi/UIck/Jep2jjzwWB+IJ3lcw4+X5zP6cf/FHl8nNh/kZ+AV47LOOVvN+hWW2QlnfyXqdLpSltErnftGT6P2QmNKyji37DVfgT7CvHp9p0mROO4Fb+H0a529cMaenG4s+wEzrPihucz7AT4efYW+Ih2l0wejw1dBopebu1qxnWAfyNUH6z4zryO5rPyT4ab5ofER0Z6YkvL3awYs753fZj/4rXn0ziT/rH7DB+CLZZalviVoesOeBvIHeQFhdjYRvlYDy2m34WvIzpTEH/WkH1XFvwUf2hOSAcRNROdzSfmrfCdpV7R2Hrh0jENznH6jJXf7Wla8umI2/JkHe0R/+wtXlTQJC7bc57Q0utznGv1+C18bhmtpzQNk7jtbV5X7FotjVr3Mfjfn3LW+3bbP3zPT5tZ2DhAPr4zDNPg0uK0MRra0b8ThIx9FuImf91tLzQIq1K2aHv+7mnFk+fvwSLzPrXEfWx+Id9GHDbHg5xaubNrFgjmYsZiD/ABpY2D7tlVUhQcFqqUVr06Io3qvO76tlnOt0Lf3ejYByMsr5/iAoP19xgFRtggH8OGq+0SquUircGnzV++76hTkssO47GI1sx8nrYuQfU2Iv9gC0v2xiv+qxP9eX81plCsoRXJFXJvmXy01Tjr7B1EvjGjz+g6mbxjWTr09ep5Udlrfx+6LiQsZCqXn9B1M3iz80HX6DqJfFijjU9epp8NV/j916ltBpDnKoefkPUy+LEefkPUy+LE40NepZbPV/j09S2gIpVLz8h6mXxYl59w9TL4sUcaGvUstnqadPUthCSqnn3D1Mviz80jr1D1Mviz8040Nepf4epp09S0pKq+fEPUy+LEefEPUy+LE40NepZbPU06epawghVTz4h6mXxYg68Q9TL4sUcaGvUtwZ6dC0Woqr+e0PUy+LEjrrD1MvixONDXqWVKehaChyqx11i6qXxaonXOLqpfFqcaGvUtw56Fkc1YnBV/zyi6qXxaonXCLqpPFqnjQ16luFPQsO2sbyq+dbIuqk8WpHWuLqpPFqcaGvUlUpvkd8BRcFwfOuPq3+LVF2tEZ/03+LU49PXr6FuDPQsMWILCaAN5ZrPoWNr54xI1z4wHF7BnTazpvGt9caVUOs0fVv8WpjWdgIIZICNxBAI9qrOtBxcVK2D1/BMKDjPe3dL5Y277noOlNH4U4vCRRM2Y5OiDix4LcTdD0bIDCXAt3iuQqlkwejMHmHQYpzhC6Z0ZZJFOGeUbHos+W8MeygLbYJNC15w/WVjt7JDlWZBy5dyx+cEXVv+6qKcWkuI8P93b2++WGC0jBxv8t/LDsy988bt+naO1fws0tbMvR9PDAW7ExmDnRRl4uxsDac6jIKFbyFrDQUBwTJmtc+YwxyAHbZtOdOGWZNrow03s7HrC7vIhecnWCPq3/dQdPx9W/ffyd/NTvRw/1NOT948yd1/wAD0o6DwJlhDTtwzYmaDDlkrndOAzDdG0O+S4ulkBJyHI0jRmhtHzPe0W8HEwxR1OInBjnMaWhjjbjnJtHh6GzeYXmh09H1bvupHTkfzHfdTeja3Ef319+8Buyv9C+xeMRoiBuHlkDgZIsNtyBj9t0eIOOjYwOF7nQys7nB3FpCra5X7dZ8x33U/wBuM+Y73LWNaCzlfzKSpzlb5beR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423705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현재 시장 상황 </a:t>
              </a:r>
              <a:r>
                <a:rPr lang="en-US" altLang="ko-KR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– </a:t>
              </a:r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원</a:t>
              </a:r>
              <a:r>
                <a:rPr lang="en-US" altLang="ko-KR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/</a:t>
              </a:r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달러</a:t>
              </a:r>
              <a:r>
                <a:rPr lang="en-US" altLang="ko-KR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, </a:t>
              </a:r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원</a:t>
              </a:r>
              <a:r>
                <a:rPr lang="en-US" altLang="ko-KR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/</a:t>
              </a:r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유로</a:t>
              </a:r>
              <a:endParaRPr lang="en-US" altLang="ko-KR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04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시장 분석과 전술적 자산배분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6936"/>
            <a:ext cx="9167610" cy="31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6791346" y="3429000"/>
            <a:ext cx="2376264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6653525" y="2569488"/>
            <a:ext cx="2382971" cy="2880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5999137"/>
            <a:ext cx="372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2021-08-30 </a:t>
            </a:r>
            <a:r>
              <a:rPr lang="ko-KR" altLang="en-US" dirty="0" smtClean="0">
                <a:solidFill>
                  <a:schemeClr val="bg1"/>
                </a:solidFill>
              </a:rPr>
              <a:t>금리 인상 이후에도 원화 약세 지속 중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748464" y="2204864"/>
            <a:ext cx="0" cy="28083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335861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현재 시장 상황 </a:t>
              </a:r>
              <a:r>
                <a:rPr lang="en-US" altLang="ko-KR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미국금리</a:t>
              </a:r>
              <a:endParaRPr lang="en-US" altLang="ko-KR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04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시장 분석과 전술적 자산배분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" y="1866937"/>
            <a:ext cx="9141004" cy="379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6042436"/>
            <a:ext cx="372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장단기 </a:t>
            </a:r>
            <a:r>
              <a:rPr lang="ko-KR" altLang="en-US" dirty="0" err="1" smtClean="0">
                <a:solidFill>
                  <a:schemeClr val="bg1"/>
                </a:solidFill>
              </a:rPr>
              <a:t>스왑</a:t>
            </a:r>
            <a:r>
              <a:rPr lang="ko-KR" altLang="en-US" dirty="0" smtClean="0">
                <a:solidFill>
                  <a:schemeClr val="bg1"/>
                </a:solidFill>
              </a:rPr>
              <a:t> 스프레드 </a:t>
            </a:r>
            <a:r>
              <a:rPr lang="ko-KR" altLang="en-US" dirty="0" err="1" smtClean="0">
                <a:solidFill>
                  <a:schemeClr val="bg1"/>
                </a:solidFill>
              </a:rPr>
              <a:t>확장세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시장에서 금리 인상으로 판단 중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6042436"/>
            <a:ext cx="372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단기 채권 수요가 늘고 있음을 알 수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335861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현재 시장 상황 </a:t>
              </a:r>
              <a:r>
                <a:rPr lang="en-US" altLang="ko-KR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- </a:t>
              </a:r>
              <a:r>
                <a:rPr lang="ko-KR" altLang="en-US" sz="24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한국금리</a:t>
              </a:r>
              <a:endParaRPr lang="en-US" altLang="ko-KR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04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시장 분석과 전술적 자산배분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04" y="6042436"/>
            <a:ext cx="372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장단기 </a:t>
            </a:r>
            <a:r>
              <a:rPr lang="ko-KR" altLang="en-US" dirty="0" err="1" smtClean="0">
                <a:solidFill>
                  <a:schemeClr val="bg1"/>
                </a:solidFill>
              </a:rPr>
              <a:t>스왑</a:t>
            </a:r>
            <a:r>
              <a:rPr lang="ko-KR" altLang="en-US" dirty="0" smtClean="0">
                <a:solidFill>
                  <a:schemeClr val="bg1"/>
                </a:solidFill>
              </a:rPr>
              <a:t> 스프레드 </a:t>
            </a:r>
            <a:r>
              <a:rPr lang="ko-KR" altLang="en-US" dirty="0" err="1" smtClean="0">
                <a:solidFill>
                  <a:schemeClr val="bg1"/>
                </a:solidFill>
              </a:rPr>
              <a:t>확장세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시장에서 금리 인상으로 판단 중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6042436"/>
            <a:ext cx="372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미국과 다르게 전체적인 채권 수요가 줄고 있는 것으로 판단됨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" y="1866937"/>
            <a:ext cx="9164613" cy="402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5272597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시장 상황을 고려한 </a:t>
              </a:r>
              <a:r>
                <a:rPr lang="ko-KR" altLang="en-US" sz="28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전술적 자산배분</a:t>
              </a:r>
              <a:endParaRPr lang="en-US" altLang="ko-KR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04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시장 분석과 전술적 자산배분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29729"/>
              </p:ext>
            </p:extLst>
          </p:nvPr>
        </p:nvGraphicFramePr>
        <p:xfrm>
          <a:off x="-12248" y="1866937"/>
          <a:ext cx="5504871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29918"/>
              </p:ext>
            </p:extLst>
          </p:nvPr>
        </p:nvGraphicFramePr>
        <p:xfrm>
          <a:off x="4537680" y="1866937"/>
          <a:ext cx="4572000" cy="444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0992" y="5850482"/>
            <a:ext cx="2417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국내지수 </a:t>
            </a:r>
            <a:r>
              <a:rPr lang="en-US" altLang="ko-KR" sz="1200" dirty="0" smtClean="0">
                <a:solidFill>
                  <a:schemeClr val="bg1"/>
                </a:solidFill>
              </a:rPr>
              <a:t>-&gt;</a:t>
            </a:r>
            <a:r>
              <a:rPr lang="ko-KR" altLang="en-US" sz="1200" dirty="0" smtClean="0">
                <a:solidFill>
                  <a:schemeClr val="bg1"/>
                </a:solidFill>
              </a:rPr>
              <a:t>해외지수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주식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채권 </a:t>
            </a:r>
            <a:r>
              <a:rPr lang="en-US" altLang="ko-KR" sz="1200" dirty="0" smtClean="0">
                <a:solidFill>
                  <a:schemeClr val="bg1"/>
                </a:solidFill>
              </a:rPr>
              <a:t>-&gt;</a:t>
            </a:r>
            <a:r>
              <a:rPr lang="ko-KR" altLang="en-US" sz="1200" dirty="0" smtClean="0">
                <a:solidFill>
                  <a:schemeClr val="bg1"/>
                </a:solidFill>
              </a:rPr>
              <a:t>실물 원자재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장기</a:t>
            </a:r>
            <a:r>
              <a:rPr lang="en-US" altLang="ko-KR" sz="1200" dirty="0" smtClean="0">
                <a:solidFill>
                  <a:schemeClr val="bg1"/>
                </a:solidFill>
              </a:rPr>
              <a:t>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단기 및 유동성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원화 </a:t>
            </a:r>
            <a:r>
              <a:rPr lang="en-US" altLang="ko-KR" sz="1200" dirty="0" smtClean="0">
                <a:solidFill>
                  <a:schemeClr val="bg1"/>
                </a:solidFill>
              </a:rPr>
              <a:t>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외화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151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END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519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2262009"/>
            <a:ext cx="2413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000" dirty="0" smtClean="0">
                <a:solidFill>
                  <a:schemeClr val="bg1"/>
                </a:solidFill>
              </a:rPr>
              <a:t>.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" y="1008112"/>
            <a:ext cx="9144000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21"/>
          <p:cNvSpPr txBox="1"/>
          <p:nvPr/>
        </p:nvSpPr>
        <p:spPr>
          <a:xfrm>
            <a:off x="1168574" y="2172697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01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879" y="2380256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1</a:t>
            </a: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 자산배분결과와 문제인식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13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307706" y="25649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ko-KR" altLang="en-US">
              <a:solidFill>
                <a:schemeClr val="bg1"/>
              </a:solidFill>
              <a:effectLst/>
            </a:endParaRPr>
          </a:p>
        </p:txBody>
      </p:sp>
      <p:sp>
        <p:nvSpPr>
          <p:cNvPr id="1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307706" y="25649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ko-KR" altLang="en-US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1115616" y="2755732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02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9639" y="2946025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해결방법 탐색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17" name="TextBox 21"/>
          <p:cNvSpPr txBox="1"/>
          <p:nvPr/>
        </p:nvSpPr>
        <p:spPr>
          <a:xfrm>
            <a:off x="1157784" y="3356992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03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4139" y="3564552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근사로 접근한 </a:t>
            </a:r>
            <a:r>
              <a:rPr lang="en-US" altLang="ko-KR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2</a:t>
            </a:r>
            <a:r>
              <a:rPr lang="ko-KR" altLang="en-US" sz="1200" dirty="0" err="1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차자산배분</a:t>
            </a: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보정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1168996" y="3933056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04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5351" y="4140616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시장 분석과 전술적 자산배분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21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389187" y="43633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effectLst/>
            </a:endParaRPr>
          </a:p>
        </p:txBody>
      </p:sp>
      <p:sp>
        <p:nvSpPr>
          <p:cNvPr id="22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389187" y="43633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268760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800" spc="-1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249446" y="17990"/>
            <a:ext cx="2323369" cy="1004982"/>
            <a:chOff x="2442012" y="2348880"/>
            <a:chExt cx="2920292" cy="100965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5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3613490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POOL </a:t>
              </a:r>
              <a:r>
                <a:rPr lang="ko-KR" altLang="en-US" sz="20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구성 </a:t>
              </a:r>
              <a:r>
                <a:rPr lang="en-US" altLang="ko-KR" sz="20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– </a:t>
              </a:r>
              <a:r>
                <a:rPr lang="ko-KR" altLang="en-US" sz="20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거래량 기준으로 산정</a:t>
              </a:r>
              <a:endParaRPr lang="ko-KR" altLang="en-US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01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 자산배분과 문제 인식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5134" y="4971039"/>
            <a:ext cx="91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00" spc="-150" dirty="0" err="1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채권형</a:t>
            </a:r>
            <a:endParaRPr lang="ko-KR" altLang="en-US" sz="18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2989974" y="4365104"/>
            <a:ext cx="803028" cy="5060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893950" y="4800306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559666" y="3054732"/>
            <a:ext cx="0" cy="7917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 rot="5400000">
            <a:off x="4469308" y="2957097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4675360" y="2564152"/>
            <a:ext cx="904752" cy="5383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 rot="5400000">
            <a:off x="5503234" y="2515053"/>
            <a:ext cx="98198" cy="98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14562" y="2154342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100" spc="-150" dirty="0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지수형</a:t>
            </a:r>
            <a:endParaRPr lang="ko-KR" altLang="en-US" sz="16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670398" y="2564152"/>
            <a:ext cx="798910" cy="4567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 rot="5400000">
            <a:off x="3655337" y="2492896"/>
            <a:ext cx="124575" cy="1245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2568279" y="4942229"/>
            <a:ext cx="404068" cy="76221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 rot="5400000">
            <a:off x="2060285" y="4634753"/>
            <a:ext cx="138711" cy="138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직사각형 84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919607" y="3780779"/>
            <a:ext cx="1331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ETF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48064" y="2154342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100" spc="-150" dirty="0" err="1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테마형</a:t>
            </a:r>
            <a:endParaRPr lang="ko-KR" altLang="en-US" sz="16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87" name="직선 연결선 86"/>
          <p:cNvCxnSpPr>
            <a:endCxn id="41" idx="2"/>
          </p:cNvCxnSpPr>
          <p:nvPr/>
        </p:nvCxnSpPr>
        <p:spPr>
          <a:xfrm>
            <a:off x="2129641" y="4704109"/>
            <a:ext cx="764309" cy="1938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 rot="5400000">
            <a:off x="2442439" y="5663900"/>
            <a:ext cx="138711" cy="1387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97323" y="590921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100" spc="-150" dirty="0" err="1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인버스형</a:t>
            </a:r>
            <a:endParaRPr lang="ko-KR" altLang="en-US" sz="16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0693" y="4538477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100" spc="-150" dirty="0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지수형</a:t>
            </a:r>
            <a:endParaRPr lang="ko-KR" altLang="en-US" sz="16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43194" y="3809434"/>
            <a:ext cx="10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00" spc="-150" dirty="0" err="1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원자재형</a:t>
            </a:r>
            <a:endParaRPr lang="ko-KR" altLang="en-US" sz="18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5251000" y="4106905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 rot="14256445">
            <a:off x="6200564" y="4009270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132735" y="2530152"/>
            <a:ext cx="10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00" spc="-150" dirty="0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주식형</a:t>
            </a:r>
            <a:endParaRPr lang="ko-KR" altLang="en-US" sz="18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70586" y="5138671"/>
            <a:ext cx="10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" spc="-150" dirty="0" err="1" smtClean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통화</a:t>
            </a:r>
            <a:r>
              <a:rPr lang="ko-KR" altLang="en-US" kern="100" spc="-150" dirty="0" err="1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</a:t>
            </a:r>
            <a:endParaRPr lang="ko-KR" altLang="en-US" sz="1800" kern="100" spc="-150" dirty="0">
              <a:ln>
                <a:solidFill>
                  <a:schemeClr val="accent3">
                    <a:lumMod val="50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2" name="직선 연결선 101"/>
          <p:cNvCxnSpPr>
            <a:stCxn id="103" idx="6"/>
          </p:cNvCxnSpPr>
          <p:nvPr/>
        </p:nvCxnSpPr>
        <p:spPr>
          <a:xfrm flipH="1" flipV="1">
            <a:off x="5120640" y="4535424"/>
            <a:ext cx="1125253" cy="5378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 rot="14256445">
            <a:off x="6200563" y="5058071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75656" y="2492896"/>
            <a:ext cx="1957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TIGER200  TIGERCSI300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니케이</a:t>
            </a:r>
            <a:r>
              <a:rPr lang="en-US" altLang="ko-KR" sz="1200" dirty="0" smtClean="0">
                <a:solidFill>
                  <a:schemeClr val="bg1"/>
                </a:solidFill>
              </a:rPr>
              <a:t>225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smtClean="0">
                <a:solidFill>
                  <a:schemeClr val="bg1"/>
                </a:solidFill>
              </a:rPr>
              <a:t>미국</a:t>
            </a:r>
            <a:r>
              <a:rPr lang="en-US" altLang="ko-KR" sz="1200" dirty="0" smtClean="0">
                <a:solidFill>
                  <a:schemeClr val="bg1"/>
                </a:solidFill>
              </a:rPr>
              <a:t>S&amp;P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유로스탁스</a:t>
            </a:r>
            <a:r>
              <a:rPr lang="en-US" altLang="ko-KR" sz="1200" dirty="0" smtClean="0">
                <a:solidFill>
                  <a:schemeClr val="bg1"/>
                </a:solidFill>
              </a:rPr>
              <a:t>50(H)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</a:t>
            </a:r>
            <a:r>
              <a:rPr lang="ko-KR" altLang="en-US" sz="1200" dirty="0" smtClean="0">
                <a:solidFill>
                  <a:schemeClr val="bg1"/>
                </a:solidFill>
              </a:rPr>
              <a:t>코스닥</a:t>
            </a:r>
            <a:r>
              <a:rPr lang="en-US" altLang="ko-KR" sz="1200" dirty="0" smtClean="0">
                <a:solidFill>
                  <a:schemeClr val="bg1"/>
                </a:solidFill>
              </a:rPr>
              <a:t>150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29806" y="2492896"/>
            <a:ext cx="218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글로벌리튤</a:t>
            </a:r>
            <a:r>
              <a:rPr lang="en-US" altLang="ko-KR" sz="1200" dirty="0" smtClean="0">
                <a:solidFill>
                  <a:schemeClr val="bg1"/>
                </a:solidFill>
              </a:rPr>
              <a:t>&amp;2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차전지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smtClean="0">
                <a:solidFill>
                  <a:schemeClr val="bg1"/>
                </a:solidFill>
              </a:rPr>
              <a:t>차이나전기차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KB STAR ESG</a:t>
            </a:r>
            <a:r>
              <a:rPr lang="ko-KR" altLang="en-US" sz="1200" dirty="0" smtClean="0">
                <a:solidFill>
                  <a:schemeClr val="bg1"/>
                </a:solidFill>
              </a:rPr>
              <a:t>사회책임투자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53861" y="4174674"/>
            <a:ext cx="190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smtClean="0">
                <a:solidFill>
                  <a:schemeClr val="bg1"/>
                </a:solidFill>
              </a:rPr>
              <a:t>구리실물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smtClean="0">
                <a:solidFill>
                  <a:schemeClr val="bg1"/>
                </a:solidFill>
              </a:rPr>
              <a:t>금속선</a:t>
            </a:r>
            <a:r>
              <a:rPr lang="ko-KR" altLang="en-US" sz="1200" dirty="0">
                <a:solidFill>
                  <a:schemeClr val="bg1"/>
                </a:solidFill>
              </a:rPr>
              <a:t>물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smtClean="0">
                <a:solidFill>
                  <a:schemeClr val="bg1"/>
                </a:solidFill>
              </a:rPr>
              <a:t>골드선물</a:t>
            </a:r>
            <a:r>
              <a:rPr lang="en-US" altLang="ko-KR" sz="1200" dirty="0" smtClean="0">
                <a:solidFill>
                  <a:schemeClr val="bg1"/>
                </a:solidFill>
              </a:rPr>
              <a:t>(H)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9843" y="4864769"/>
            <a:ext cx="204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KB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STAR </a:t>
            </a:r>
            <a:r>
              <a:rPr lang="ko-KR" altLang="en-US" sz="1200" dirty="0" smtClean="0">
                <a:solidFill>
                  <a:schemeClr val="bg1"/>
                </a:solidFill>
              </a:rPr>
              <a:t>국채</a:t>
            </a:r>
            <a:r>
              <a:rPr lang="en-US" altLang="ko-KR" sz="1200" dirty="0" smtClean="0">
                <a:solidFill>
                  <a:schemeClr val="bg1"/>
                </a:solidFill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</a:rPr>
              <a:t>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smtClean="0">
                <a:solidFill>
                  <a:schemeClr val="bg1"/>
                </a:solidFill>
              </a:rPr>
              <a:t>국채</a:t>
            </a:r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r>
              <a:rPr lang="ko-KR" altLang="en-US" sz="1200" dirty="0" smtClean="0">
                <a:solidFill>
                  <a:schemeClr val="bg1"/>
                </a:solidFill>
              </a:rPr>
              <a:t>년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39776" y="6266325"/>
            <a:ext cx="214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KB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STAR </a:t>
            </a:r>
            <a:r>
              <a:rPr lang="ko-KR" altLang="en-US" sz="1200" dirty="0" smtClean="0">
                <a:solidFill>
                  <a:schemeClr val="bg1"/>
                </a:solidFill>
              </a:rPr>
              <a:t>국채</a:t>
            </a:r>
            <a:r>
              <a:rPr lang="en-US" altLang="ko-KR" sz="1200" dirty="0" smtClean="0">
                <a:solidFill>
                  <a:schemeClr val="bg1"/>
                </a:solidFill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</a:rPr>
              <a:t>년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인버스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98198" y="5487034"/>
            <a:ext cx="190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TIGER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미국달러레버리지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6565259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MPT</a:t>
              </a:r>
              <a:r>
                <a:rPr lang="ko-KR" altLang="en-US" sz="28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모델을 활용한 최소분산 포트폴리오 배분</a:t>
              </a:r>
              <a:endParaRPr lang="ko-KR" altLang="en-US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01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 자산배분과 문제 인식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직사각형 84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6" name="차트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694185"/>
              </p:ext>
            </p:extLst>
          </p:nvPr>
        </p:nvGraphicFramePr>
        <p:xfrm>
          <a:off x="-59415" y="1866937"/>
          <a:ext cx="5711536" cy="4154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60024"/>
              </p:ext>
            </p:extLst>
          </p:nvPr>
        </p:nvGraphicFramePr>
        <p:xfrm>
          <a:off x="4975647" y="20608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5076056" y="3356992"/>
            <a:ext cx="648072" cy="100811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6237312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목표수익률 </a:t>
            </a:r>
            <a:r>
              <a:rPr lang="en-US" altLang="ko-KR" sz="1000" dirty="0" smtClean="0">
                <a:solidFill>
                  <a:schemeClr val="bg1"/>
                </a:solidFill>
              </a:rPr>
              <a:t>4.65%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142859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문제인식</a:t>
              </a:r>
              <a:endParaRPr lang="ko-KR" altLang="en-US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01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 자산배분과 문제 인식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직사각형 84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39952" y="23488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6" y="62373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물가상승률 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자산가격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" y="1849513"/>
            <a:ext cx="4572724" cy="316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03" y="1866938"/>
            <a:ext cx="4582307" cy="314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/>
          <p:cNvCxnSpPr/>
          <p:nvPr/>
        </p:nvCxnSpPr>
        <p:spPr>
          <a:xfrm flipV="1">
            <a:off x="1556651" y="3645024"/>
            <a:ext cx="1935229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608108" y="3212976"/>
            <a:ext cx="1883772" cy="465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556650" y="2348880"/>
            <a:ext cx="1935230" cy="585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908841" y="2996952"/>
            <a:ext cx="3127655" cy="151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4088" y="5013178"/>
            <a:ext cx="367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 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ko-KR" altLang="en-US" sz="1000" dirty="0" smtClean="0">
                <a:solidFill>
                  <a:schemeClr val="bg1"/>
                </a:solidFill>
              </a:rPr>
              <a:t>미국</a:t>
            </a:r>
            <a:r>
              <a:rPr lang="en-US" altLang="ko-KR" sz="1000" dirty="0" err="1">
                <a:solidFill>
                  <a:schemeClr val="bg1"/>
                </a:solidFill>
              </a:rPr>
              <a:t>cpi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지수</a:t>
            </a:r>
            <a:r>
              <a:rPr lang="en-US" altLang="ko-KR" sz="1000" dirty="0" smtClean="0">
                <a:solidFill>
                  <a:schemeClr val="bg1"/>
                </a:solidFill>
              </a:rPr>
              <a:t>, https</a:t>
            </a:r>
            <a:r>
              <a:rPr lang="en-US" altLang="ko-KR" sz="1000" dirty="0">
                <a:solidFill>
                  <a:schemeClr val="bg1"/>
                </a:solidFill>
              </a:rPr>
              <a:t>://ko.tradingeconomics.com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142859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문제인식</a:t>
              </a:r>
              <a:endParaRPr lang="ko-KR" altLang="en-US" sz="28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01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 자산배분과 문제 인식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직사각형 84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39952" y="234888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금리 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sym typeface="Wingdings" pitchFamily="2" charset="2"/>
              </a:rPr>
              <a:t>채권가격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차트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634259"/>
              </p:ext>
            </p:extLst>
          </p:nvPr>
        </p:nvGraphicFramePr>
        <p:xfrm>
          <a:off x="0" y="1848452"/>
          <a:ext cx="4499991" cy="287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1866936"/>
            <a:ext cx="4716016" cy="285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연결선 26"/>
          <p:cNvCxnSpPr/>
          <p:nvPr/>
        </p:nvCxnSpPr>
        <p:spPr>
          <a:xfrm flipV="1">
            <a:off x="2339752" y="2718212"/>
            <a:ext cx="2016224" cy="585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85993" y="2647492"/>
            <a:ext cx="2250503" cy="493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35" y="4808897"/>
            <a:ext cx="3011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자료  </a:t>
            </a:r>
            <a:r>
              <a:rPr lang="en-US" altLang="ko-KR" sz="1000" dirty="0" smtClean="0">
                <a:solidFill>
                  <a:schemeClr val="bg1"/>
                </a:solidFill>
              </a:rPr>
              <a:t>:  KRWQMCD1Y=PREA,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reuter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eikon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7" y="682209"/>
            <a:ext cx="9164613" cy="1184728"/>
            <a:chOff x="2997" y="-5148522"/>
            <a:chExt cx="9164613" cy="1184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8" name="직사각형 57"/>
            <p:cNvSpPr/>
            <p:nvPr/>
          </p:nvSpPr>
          <p:spPr>
            <a:xfrm flipV="1">
              <a:off x="2997" y="-5148522"/>
              <a:ext cx="9164613" cy="11847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헤움진고딕112" pitchFamily="18" charset="-127"/>
                <a:ea typeface="헤움진고딕112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-4970212"/>
              <a:ext cx="260199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kern="100" spc="-150" dirty="0" err="1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자산군</a:t>
              </a:r>
              <a:r>
                <a:rPr lang="ko-KR" altLang="en-US" sz="2000" kern="100" spc="-150" dirty="0" smtClean="0">
                  <a:ln>
                    <a:solidFill>
                      <a:schemeClr val="accent3">
                        <a:lumMod val="50000"/>
                        <a:alpha val="3000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 별 비율 보정하기</a:t>
              </a:r>
              <a:endParaRPr lang="ko-KR" altLang="en-US" sz="2000" kern="100" spc="-150" dirty="0">
                <a:ln>
                  <a:solidFill>
                    <a:schemeClr val="accent3">
                      <a:lumMod val="50000"/>
                      <a:alpha val="3000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02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5138" y="25392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해결 방법 탐색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142998" y="2832850"/>
            <a:ext cx="1573823" cy="1573823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367134" y="2832850"/>
            <a:ext cx="1573823" cy="1573823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9559" y="3840962"/>
            <a:ext cx="1573823" cy="1573823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59022" y="3450824"/>
            <a:ext cx="98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100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주식형</a:t>
            </a:r>
            <a:endParaRPr lang="ko-KR" altLang="en-US" sz="1400" kern="1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4348" y="3408914"/>
            <a:ext cx="1045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100" spc="-15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채권형</a:t>
            </a:r>
            <a:endParaRPr lang="ko-KR" altLang="en-US" sz="1400" kern="1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5038" y="4458596"/>
            <a:ext cx="1590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100" spc="-150" dirty="0" smtClean="0">
                <a:ln>
                  <a:solidFill>
                    <a:srgbClr val="AFC602">
                      <a:alpha val="30000"/>
                    </a:srgbClr>
                  </a:solidFill>
                </a:ln>
                <a:solidFill>
                  <a:srgbClr val="AFC602"/>
                </a:solidFill>
                <a:latin typeface="-윤고딕350" pitchFamily="18" charset="-127"/>
                <a:ea typeface="-윤고딕350" pitchFamily="18" charset="-127"/>
              </a:rPr>
              <a:t>원자재</a:t>
            </a:r>
            <a:endParaRPr lang="ko-KR" altLang="en-US" sz="1600" kern="100" spc="-150" dirty="0">
              <a:ln>
                <a:solidFill>
                  <a:srgbClr val="AFC602">
                    <a:alpha val="30000"/>
                  </a:srgbClr>
                </a:solidFill>
              </a:ln>
              <a:solidFill>
                <a:srgbClr val="AFC602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256996" y="3562802"/>
            <a:ext cx="720080" cy="1234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49446" y="308760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TIGER200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249446" y="344764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TIGER</a:t>
            </a:r>
            <a:r>
              <a:rPr lang="ko-KR" altLang="en-US" dirty="0" smtClean="0"/>
              <a:t>골드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249446" y="380858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249446" y="416862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249446" y="4545526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249446" y="4905566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3" name="오른쪽 화살표 62"/>
          <p:cNvSpPr/>
          <p:nvPr/>
        </p:nvSpPr>
        <p:spPr>
          <a:xfrm>
            <a:off x="6372200" y="3563276"/>
            <a:ext cx="720080" cy="1234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176341" y="2590990"/>
            <a:ext cx="817924" cy="817924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타원 64"/>
          <p:cNvSpPr/>
          <p:nvPr/>
        </p:nvSpPr>
        <p:spPr>
          <a:xfrm>
            <a:off x="4176341" y="4657327"/>
            <a:ext cx="817924" cy="817924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6" name="타원 65"/>
          <p:cNvSpPr/>
          <p:nvPr/>
        </p:nvSpPr>
        <p:spPr>
          <a:xfrm>
            <a:off x="4176341" y="3639217"/>
            <a:ext cx="817924" cy="817924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727401" y="2523220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 rot="14256445">
            <a:off x="5676965" y="2425585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858316" y="2794126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 rot="14256445">
            <a:off x="5807880" y="2696491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4845301" y="3087608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 rot="14256445">
            <a:off x="5794865" y="2989973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4605822" y="3648921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 rot="14256445">
            <a:off x="5555386" y="3551286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667123" y="3928303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 rot="14256445">
            <a:off x="5616687" y="3830668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667123" y="4213109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 rot="14256445">
            <a:off x="5616687" y="4115474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4667123" y="4770027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 rot="14256445">
            <a:off x="5616687" y="4672392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4801871" y="5066289"/>
            <a:ext cx="1047198" cy="1355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 rot="14256445">
            <a:off x="5751435" y="4968654"/>
            <a:ext cx="195269" cy="1952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7" y="2861895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35272" y="2819028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68313" y="4028442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64038" y="2805712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19760" y="3878384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06412" y="4900920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77695" y="2153887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08366" y="2580493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18221" y="3003694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863" y="5661248"/>
            <a:ext cx="20697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자산별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최소분산</a:t>
            </a:r>
            <a:endParaRPr lang="en-US" altLang="ko-K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827791" y="5661248"/>
            <a:ext cx="24160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자산군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내 최소분산</a:t>
            </a:r>
            <a:endParaRPr lang="en-US" altLang="ko-K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236329" y="5670569"/>
            <a:ext cx="18133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전체 최소분산</a:t>
            </a:r>
            <a:endParaRPr lang="en-US" altLang="ko-K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03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근사로 접근한 </a:t>
            </a:r>
            <a:r>
              <a:rPr lang="en-US" altLang="ko-KR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2</a:t>
            </a:r>
            <a:r>
              <a:rPr lang="ko-KR" altLang="en-US" sz="1200" dirty="0" err="1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차자산배분</a:t>
            </a: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결과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1" name="차트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836798"/>
              </p:ext>
            </p:extLst>
          </p:nvPr>
        </p:nvGraphicFramePr>
        <p:xfrm>
          <a:off x="-108247" y="1412776"/>
          <a:ext cx="3791462" cy="3506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2" name="오른쪽 화살표 51"/>
          <p:cNvSpPr/>
          <p:nvPr/>
        </p:nvSpPr>
        <p:spPr>
          <a:xfrm>
            <a:off x="4355976" y="2708920"/>
            <a:ext cx="720080" cy="1234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972031"/>
              </p:ext>
            </p:extLst>
          </p:nvPr>
        </p:nvGraphicFramePr>
        <p:xfrm>
          <a:off x="6012160" y="541840"/>
          <a:ext cx="2304256" cy="1922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차트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805681"/>
              </p:ext>
            </p:extLst>
          </p:nvPr>
        </p:nvGraphicFramePr>
        <p:xfrm>
          <a:off x="4838542" y="4437112"/>
          <a:ext cx="4734273" cy="266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2" name="차트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193856"/>
              </p:ext>
            </p:extLst>
          </p:nvPr>
        </p:nvGraphicFramePr>
        <p:xfrm>
          <a:off x="4963446" y="1954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384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2" descr="http://mail.naver.com/read/image/?mailSN=51968&amp;attachIndex=2&amp;org=1&amp;u=prohun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21"/>
          <p:cNvSpPr txBox="1"/>
          <p:nvPr/>
        </p:nvSpPr>
        <p:spPr>
          <a:xfrm>
            <a:off x="-36512" y="46365"/>
            <a:ext cx="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spc="-3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03</a:t>
            </a:r>
            <a:endParaRPr kumimoji="0" lang="ko-KR" altLang="en-US" sz="3600" spc="-3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843" y="253925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근사로 접근한 </a:t>
            </a:r>
            <a:r>
              <a:rPr lang="en-US" altLang="ko-KR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2</a:t>
            </a:r>
            <a:r>
              <a:rPr lang="ko-KR" altLang="en-US" sz="1200" dirty="0" err="1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차자산배분</a:t>
            </a:r>
            <a:r>
              <a:rPr lang="ko-KR" altLang="en-US" sz="1200" dirty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BDD50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YoonGothic Bold" pitchFamily="18" charset="-127"/>
              </a:rPr>
              <a:t>결과</a:t>
            </a:r>
            <a:endParaRPr lang="ko-KR" altLang="en-US" sz="1200" dirty="0">
              <a:ln>
                <a:solidFill>
                  <a:srgbClr val="BDD500">
                    <a:alpha val="0"/>
                  </a:srgb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YoonGothic Bold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49446" y="-144463"/>
            <a:ext cx="2323369" cy="1004982"/>
            <a:chOff x="2442012" y="2348880"/>
            <a:chExt cx="2920292" cy="1009650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38" b="83962" l="0" r="312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12" y="2348880"/>
              <a:ext cx="18002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2987824" y="2669039"/>
              <a:ext cx="2374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Shinhan</a:t>
              </a:r>
              <a:r>
                <a:rPr lang="en-US" altLang="ko-KR" b="1" dirty="0">
                  <a:solidFill>
                    <a:schemeClr val="bg1"/>
                  </a:solidFill>
                </a:rPr>
                <a:t> AI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449920"/>
              </p:ext>
            </p:extLst>
          </p:nvPr>
        </p:nvGraphicFramePr>
        <p:xfrm>
          <a:off x="-64430" y="1340768"/>
          <a:ext cx="4996470" cy="4154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367061"/>
              </p:ext>
            </p:extLst>
          </p:nvPr>
        </p:nvGraphicFramePr>
        <p:xfrm>
          <a:off x="4100837" y="1412776"/>
          <a:ext cx="5504871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1680" y="5751777"/>
            <a:ext cx="3522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국채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인버스</a:t>
            </a:r>
            <a:r>
              <a:rPr lang="ko-KR" altLang="en-US" sz="1000" dirty="0" smtClean="0">
                <a:solidFill>
                  <a:schemeClr val="bg1"/>
                </a:solidFill>
              </a:rPr>
              <a:t> 증가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해외 지수 증가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테마 섹터 증가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2260" y="5751777"/>
            <a:ext cx="3522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국채 감소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원자재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코스닥 감소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641</Words>
  <Application>Microsoft Office PowerPoint</Application>
  <PresentationFormat>화면 슬라이드 쇼(4:3)</PresentationFormat>
  <Paragraphs>156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맑은 고딕</vt:lpstr>
      <vt:lpstr>-윤고딕330</vt:lpstr>
      <vt:lpstr>HY견고딕</vt:lpstr>
      <vt:lpstr>Wingdings</vt:lpstr>
      <vt:lpstr>-윤고딕320</vt:lpstr>
      <vt:lpstr>-윤고딕350</vt:lpstr>
      <vt:lpstr>YoonGothic Bold</vt:lpstr>
      <vt:lpstr>헤움진고딕112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</dc:creator>
  <cp:lastModifiedBy>양병훈</cp:lastModifiedBy>
  <cp:revision>221</cp:revision>
  <dcterms:created xsi:type="dcterms:W3CDTF">2013-05-08T12:06:15Z</dcterms:created>
  <dcterms:modified xsi:type="dcterms:W3CDTF">2021-10-16T14:38:32Z</dcterms:modified>
</cp:coreProperties>
</file>