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71AD-047F-4935-9619-D91F7D28D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5CEB-8AAA-420E-AC24-049AEE34F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7DE8-48EA-44C7-AB78-E10D199E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01EFA-4B5A-4C96-A699-A8AB1603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D478-2E04-4EF5-B3F7-1447536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5D1-50EA-4894-B240-5BCDD721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19E19-6B79-4B01-BE28-949DF5E7F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86C00-CC67-4332-A6A3-04FA9445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A5E3-22BA-4D64-93D5-60265BCF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42A86-BF72-449E-9E8A-642E6E4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6E117-A76A-4F3D-AA3E-B15649958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AE7A5-EEED-458B-B1D5-F6327E73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BCF9-F391-4417-A72A-9595BFF6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B0BD-6C54-4BCE-8BFC-5FB26204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4706-F9B1-477C-B7FC-09C176AC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E565-8757-44E3-977A-04DFBB70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22C8-7A57-4C37-B2B1-62D8B9ED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0874-5C00-4F7C-AE3A-10BC769C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1B8-C059-46C3-9C70-C5B597B5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640-FC61-45D8-89CC-E6EC77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1153-1CF7-437A-8569-7DC5D264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7ABDF-26D1-4DCE-BF4C-471DA8AC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360A-0C13-4428-BD75-354F4846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9B87-A86F-4A49-80D6-F583165C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B315-05B8-48B4-ABD2-F941F6D3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CDA3-E875-418E-A8E2-CB2E63AD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6786-416D-4D42-90FC-E399152BB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9A28E-F6B7-4C29-8B3B-FD07C140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3092E-AF91-41DD-BE0E-EC0F93E4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95FF-0E14-485F-9403-8DF97E4E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633E-5D9C-4266-9B01-738686B5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0F5C-B2E4-47E9-80AB-313FEEDC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3959-F3AA-48FE-915E-3C298D89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AC603-0003-4A07-9377-C4E44D3F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662FE-9691-4867-B9E3-869AB7D2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291EE-680F-457A-AE49-4C99A0959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4F6EE-3510-48AE-AFB6-4795ABA5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76E3C-CC19-4132-B326-7463514F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29DE2-964B-41B8-AA49-E2439BF2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8EB-EF3A-47DC-9F80-FEE43B8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583F0-A643-4CFA-B9D7-80505B61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AA85-D5BA-442B-9111-DF0D6CA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1F403-577A-4070-82A0-1ADD0113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F4106-3978-476E-AF27-892554B1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D3B6F-0F8A-4E4B-B5AF-2126AFD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C508-C7A7-4901-862E-1701BF27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BB2-DFFA-4AED-8D33-D50678C8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C43-2870-4D44-AE69-E424454F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F1CC-9D46-477F-94A8-8C0F1609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5CB41-5412-4620-B3C2-BE0149CF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865C-5EC9-478E-A73A-93E8295B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44E7-48A3-41AD-96D3-3197A239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D9B5-7B8B-4C46-9D34-1E414632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4B000-6532-47B0-84A8-A45FFCFD3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C1153-6D1A-4BDE-8218-6D5CBB64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FE3DF-7BDC-4B62-A678-5D9D9FB3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0188-57CB-46DE-ACC0-4015AEE1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C17F9-2E15-4143-A3E1-42C3DACC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EB507-CA98-491B-8509-5D4B9326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8AE7-FCB0-46E2-8499-152631E90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1BDB-C055-4A2A-81C8-1D100C5D6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97A1-926A-43A3-894E-7CD2650214E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D84C-F199-41C0-AA98-57A6422E7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22E6-6EB8-40DB-9238-650FBB669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4079-A33C-4DC9-B57A-6D5FAC68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0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9A2D-93DA-47D7-84FD-D9FE16FF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9032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4256B-3884-40B7-AB70-6661B837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699706"/>
            <a:ext cx="620164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C49B2-5555-4C49-B133-40C26606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09" y="244262"/>
            <a:ext cx="7137442" cy="61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C0E6F-EB46-4B1B-BA31-D7BE6458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1657102"/>
            <a:ext cx="1041227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Multiple Linear 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Martin Kovarik</dc:creator>
  <cp:lastModifiedBy>Martin Kovarik</cp:lastModifiedBy>
  <cp:revision>1</cp:revision>
  <dcterms:created xsi:type="dcterms:W3CDTF">2022-01-23T21:13:12Z</dcterms:created>
  <dcterms:modified xsi:type="dcterms:W3CDTF">2022-01-23T21:13:59Z</dcterms:modified>
</cp:coreProperties>
</file>