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E63A3-80B9-457E-B1B7-95D4EB305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(Non Technical) Overview of Deep Learning Object Detection on 3D Lidar Points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8B400-B283-4187-9406-3891D89EF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 Bin Lee</a:t>
            </a:r>
          </a:p>
          <a:p>
            <a:r>
              <a:rPr lang="en-US" dirty="0"/>
              <a:t>Seoul Robotics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9893B-7443-483C-BE9D-D887499D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70" y="4755753"/>
            <a:ext cx="5449835" cy="18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A2DE-A3E6-40C7-889E-BE49B152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Accuracy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32798-5AEF-4361-97BC-27EAFAB1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Intersection over union value</a:t>
            </a:r>
          </a:p>
        </p:txBody>
      </p:sp>
      <p:pic>
        <p:nvPicPr>
          <p:cNvPr id="3074" name="Picture 2" descr="Image result for intersection over union">
            <a:extLst>
              <a:ext uri="{FF2B5EF4-FFF2-40B4-BE49-F238E27FC236}">
                <a16:creationId xmlns:a16="http://schemas.microsoft.com/office/drawing/2014/main" id="{626E68E2-D7F3-4738-BEEB-7AA0ADF2F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19284"/>
            <a:ext cx="5715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2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F2284-7A62-4B5A-9A91-4D2368D7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Some other Technique used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7A0AB-B357-4DFB-BBE8-91F6795C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DBSCAN Cluster method</a:t>
            </a:r>
          </a:p>
          <a:p>
            <a:endParaRPr lang="en-US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1654B7C-95A8-4217-BD8C-39CF209C6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16" y="1634454"/>
            <a:ext cx="6120984" cy="522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CD563F-C094-47B2-A8E3-0E4D1B7D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07" y="2683571"/>
            <a:ext cx="3642609" cy="41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9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CF37-4070-499F-AB2D-0B979ACD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Korea’s Result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82FE-9DD7-43C4-AE7E-9AB65464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out of 2000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EB49B-EC29-4B72-A55A-8EBC711E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12" y="1079292"/>
            <a:ext cx="6360787" cy="57787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CFCACC-D437-425E-ABC6-F399D300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40" y="3065505"/>
            <a:ext cx="4873509" cy="16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8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C028-89A9-4567-8FC3-B69D45F9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Thought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2948-F9A6-45E7-89C4-CDC095E1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  <a:p>
            <a:r>
              <a:rPr lang="en-US" dirty="0"/>
              <a:t>Limit of panoramic view – perhaps birds eye view was better</a:t>
            </a:r>
          </a:p>
          <a:p>
            <a:r>
              <a:rPr lang="en-US" dirty="0"/>
              <a:t>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  <a:p>
            <a:r>
              <a:rPr lang="en-US" dirty="0"/>
              <a:t>Need to be fast ~ 20hz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8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CB415-96D0-45EC-BFD9-6C418FC4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9EEDC3-9D2E-4001-BD3F-452607E6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all got started</a:t>
            </a:r>
          </a:p>
          <a:p>
            <a:r>
              <a:rPr lang="en-US" dirty="0"/>
              <a:t>Udacity</a:t>
            </a:r>
          </a:p>
          <a:p>
            <a:r>
              <a:rPr lang="en-US" dirty="0"/>
              <a:t>2017 Didi-Udacity Challenge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F9D54-020F-49D7-9CD2-144E8135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66" y="2540833"/>
            <a:ext cx="6646534" cy="43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43766-9745-4C81-AA36-B29A0DCB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Object Detection overview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558C3-95C4-42BE-B0C7-38A8E4F1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 of Camera</a:t>
            </a:r>
          </a:p>
          <a:p>
            <a:r>
              <a:rPr lang="en-US" dirty="0"/>
              <a:t>Need for Lidar</a:t>
            </a:r>
          </a:p>
        </p:txBody>
      </p:sp>
      <p:pic>
        <p:nvPicPr>
          <p:cNvPr id="1026" name="Picture 2" descr="Image result for object detection camera">
            <a:extLst>
              <a:ext uri="{FF2B5EF4-FFF2-40B4-BE49-F238E27FC236}">
                <a16:creationId xmlns:a16="http://schemas.microsoft.com/office/drawing/2014/main" id="{6E77C101-7628-4794-8F7E-7B302E27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96" y="3710065"/>
            <a:ext cx="5596327" cy="314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ight rain driving">
            <a:extLst>
              <a:ext uri="{FF2B5EF4-FFF2-40B4-BE49-F238E27FC236}">
                <a16:creationId xmlns:a16="http://schemas.microsoft.com/office/drawing/2014/main" id="{D9A258C9-A7B8-41CB-BB22-BAA200AB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7442"/>
            <a:ext cx="5263212" cy="296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8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B5A30-7C3C-4D25-841F-E978F41D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Lidar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8FAC5-2DCC-4CA5-975F-6C015FD8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by n</a:t>
            </a:r>
          </a:p>
          <a:p>
            <a:r>
              <a:rPr lang="en-US" dirty="0"/>
              <a:t>x y z R + timestamp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lidar data">
            <a:extLst>
              <a:ext uri="{FF2B5EF4-FFF2-40B4-BE49-F238E27FC236}">
                <a16:creationId xmlns:a16="http://schemas.microsoft.com/office/drawing/2014/main" id="{50379B7C-5EFB-4B65-B178-3A91403B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71" y="3882453"/>
            <a:ext cx="6670229" cy="297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lp 64">
            <a:extLst>
              <a:ext uri="{FF2B5EF4-FFF2-40B4-BE49-F238E27FC236}">
                <a16:creationId xmlns:a16="http://schemas.microsoft.com/office/drawing/2014/main" id="{CB3A32CB-CE51-4978-888B-4CE23D57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86" y="0"/>
            <a:ext cx="5470014" cy="352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9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8C4B4-AFE2-42D8-ACCE-475C80A2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Used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27DE2-1F71-4ECB-9FD0-82AFC1801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Kitti</a:t>
            </a:r>
            <a:r>
              <a:rPr lang="en-US" dirty="0"/>
              <a:t> data set</a:t>
            </a:r>
          </a:p>
          <a:p>
            <a:r>
              <a:rPr lang="en-US" dirty="0"/>
              <a:t>Udacity data set</a:t>
            </a:r>
          </a:p>
          <a:p>
            <a:r>
              <a:rPr lang="en-US" dirty="0"/>
              <a:t>All labeled and annotated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ED7E3B-814A-40CD-87E5-86BBD82F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7" y="0"/>
            <a:ext cx="5225143" cy="2939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A58829-C6C8-4A90-9951-8326077AB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32" y="3382469"/>
            <a:ext cx="6147162" cy="32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6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B3FB-B49C-48B6-8DDC-348FADE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Transformation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01FE0-48CF-48EA-AD85-A6B50544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panoramic transformation</a:t>
            </a:r>
          </a:p>
          <a:p>
            <a:r>
              <a:rPr lang="en-US" dirty="0"/>
              <a:t>Any points within annotated box was the ‘car’</a:t>
            </a:r>
          </a:p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7069A1-F306-4C73-9F81-D76A3A34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614" y="2484243"/>
            <a:ext cx="4478523" cy="3916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0D38F1-FEFE-41E8-9CC5-83657B4B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2156"/>
            <a:ext cx="4393393" cy="2525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31E5D8-D076-4B1E-92A3-BC95FCDAC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247" y="381538"/>
            <a:ext cx="4144753" cy="16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2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4375B-D54E-4CC7-9D8F-BA520FE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of 2D transpose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811E24-C3E0-47BA-93DA-1B7412485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597" y="1754813"/>
            <a:ext cx="5596846" cy="48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88FA3-6127-40B4-9D32-ED5831D7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Deep Learning Structure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3E28606-F147-412E-9359-46ED5150F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902" y="4030382"/>
            <a:ext cx="7470098" cy="282761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6BE800-899C-4D8E-935E-68A6F9C51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2919"/>
            <a:ext cx="6296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6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AF6CF-7ACB-436C-8B17-EDC66CA8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Convolutional Net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3096C-D448-41EB-A332-5A0B4E8B3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Convolutional Network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502B53-3880-4BD5-BE8F-18630AF00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58" y="0"/>
            <a:ext cx="5540542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04F6F2-DAFD-46C2-8ABB-2D540DB2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019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40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66</TotalTime>
  <Words>143</Words>
  <Application>Microsoft Office PowerPoint</Application>
  <PresentationFormat>와이드스크린</PresentationFormat>
  <Paragraphs>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Trebuchet MS</vt:lpstr>
      <vt:lpstr>Tw Cen MT</vt:lpstr>
      <vt:lpstr>회로</vt:lpstr>
      <vt:lpstr>(Non Technical) Overview of Deep Learning Object Detection on 3D Lidar Points</vt:lpstr>
      <vt:lpstr>Prelude</vt:lpstr>
      <vt:lpstr>Object Detection overview</vt:lpstr>
      <vt:lpstr>Basic Structure of Lidar</vt:lpstr>
      <vt:lpstr>Big Data Used</vt:lpstr>
      <vt:lpstr>Training Data Transformation</vt:lpstr>
      <vt:lpstr>Python Implementation of 2D transpose</vt:lpstr>
      <vt:lpstr>The Deep Learning Structure</vt:lpstr>
      <vt:lpstr>Fully Convolutional Net</vt:lpstr>
      <vt:lpstr>Measurement of Accuracy</vt:lpstr>
      <vt:lpstr>Some other Technique used</vt:lpstr>
      <vt:lpstr>Team Korea’s Result</vt:lpstr>
      <vt:lpstr>After Thought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Deep Learning Object Detection on 3D Lidar Points</dc:title>
  <dc:creator>Han Bin Lee</dc:creator>
  <cp:lastModifiedBy>Han Bin Lee</cp:lastModifiedBy>
  <cp:revision>8</cp:revision>
  <dcterms:created xsi:type="dcterms:W3CDTF">2017-08-18T12:52:04Z</dcterms:created>
  <dcterms:modified xsi:type="dcterms:W3CDTF">2017-08-18T13:58:08Z</dcterms:modified>
</cp:coreProperties>
</file>